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7" r:id="rId2"/>
    <p:sldId id="265" r:id="rId3"/>
    <p:sldId id="256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1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B0BAD00-4E5B-4856-9CD0-6A656072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723900"/>
            <a:ext cx="10440307" cy="3935186"/>
          </a:xfrm>
        </p:spPr>
        <p:txBody>
          <a:bodyPr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Il team Library for 18 </a:t>
            </a:r>
            <a:r>
              <a:rPr lang="it-IT" sz="3600" dirty="0" err="1" smtClean="0">
                <a:latin typeface="Calibri" panose="020F0502020204030204" pitchFamily="34" charset="0"/>
              </a:rPr>
              <a:t>app</a:t>
            </a:r>
            <a:r>
              <a:rPr lang="it-IT" sz="3600" dirty="0" smtClean="0">
                <a:latin typeface="Calibri" panose="020F0502020204030204" pitchFamily="34" charset="0"/>
              </a:rPr>
              <a:t> </a:t>
            </a:r>
            <a:br>
              <a:rPr lang="it-IT" sz="3600" dirty="0" smtClean="0">
                <a:latin typeface="Calibri" panose="020F0502020204030204" pitchFamily="34" charset="0"/>
              </a:rPr>
            </a:br>
            <a:r>
              <a:rPr lang="it-IT" sz="3600" dirty="0">
                <a:latin typeface="Calibri" panose="020F0502020204030204" pitchFamily="34" charset="0"/>
              </a:rPr>
              <a:t/>
            </a:r>
            <a:br>
              <a:rPr lang="it-IT" sz="3600" dirty="0">
                <a:latin typeface="Calibri" panose="020F0502020204030204" pitchFamily="34" charset="0"/>
              </a:rPr>
            </a:br>
            <a:r>
              <a:rPr lang="it-IT" sz="3600" dirty="0" smtClean="0">
                <a:latin typeface="Calibri" panose="020F0502020204030204" pitchFamily="34" charset="0"/>
              </a:rPr>
              <a:t>presenta</a:t>
            </a:r>
            <a:br>
              <a:rPr lang="it-IT" sz="3600" dirty="0" smtClean="0">
                <a:latin typeface="Calibri" panose="020F0502020204030204" pitchFamily="34" charset="0"/>
              </a:rPr>
            </a:br>
            <a:r>
              <a:rPr lang="it-IT" sz="3600" dirty="0">
                <a:latin typeface="Calibri" panose="020F0502020204030204" pitchFamily="34" charset="0"/>
              </a:rPr>
              <a:t/>
            </a:r>
            <a:br>
              <a:rPr lang="it-IT" sz="3600" dirty="0">
                <a:latin typeface="Calibri" panose="020F0502020204030204" pitchFamily="34" charset="0"/>
              </a:rPr>
            </a:br>
            <a:r>
              <a:rPr lang="it-IT" sz="3600" dirty="0" smtClean="0">
                <a:latin typeface="Calibri" panose="020F0502020204030204" pitchFamily="34" charset="0"/>
              </a:rPr>
              <a:t>validazione voucher in linguaggio java</a:t>
            </a:r>
            <a:endParaRPr lang="it-IT" sz="3600" dirty="0">
              <a:latin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4382FE9-D079-47F0-AFA2-7F7CC64E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420" y="495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2311ADD-F48F-4A5A-AFC8-F6932621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420" y="2095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" name="Picture 2" descr="C:\Users\IT200014\Desktop\18ap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998935"/>
            <a:ext cx="1524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CFFBD3-7758-4655-B335-52F98B1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>
                <a:latin typeface="Calibri" panose="020F0502020204030204" pitchFamily="34" charset="0"/>
              </a:rPr>
              <a:t>Library for 18 </a:t>
            </a:r>
            <a:r>
              <a:rPr lang="it-IT" sz="3600" dirty="0" err="1" smtClean="0">
                <a:latin typeface="Calibri" panose="020F0502020204030204" pitchFamily="34" charset="0"/>
              </a:rPr>
              <a:t>app</a:t>
            </a:r>
            <a:endParaRPr lang="it-IT" sz="3600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2924CE4-42C0-4F0C-A21E-DF0BA08E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100629"/>
            <a:ext cx="10448925" cy="3579849"/>
          </a:xfrm>
        </p:spPr>
        <p:txBody>
          <a:bodyPr>
            <a:normAutofit/>
          </a:bodyPr>
          <a:lstStyle/>
          <a:p>
            <a:endParaRPr lang="it-IT" sz="1800" b="0" dirty="0" smtClean="0">
              <a:latin typeface="Calibri" panose="020F0502020204030204" pitchFamily="34" charset="0"/>
            </a:endParaRPr>
          </a:p>
          <a:p>
            <a:r>
              <a:rPr lang="it-IT" sz="1800" b="0" dirty="0" smtClean="0">
                <a:latin typeface="Calibri" panose="020F0502020204030204" pitchFamily="34" charset="0"/>
              </a:rPr>
              <a:t>GLI STUDENTI SI RECANO PRESSO UNO DEGLI ESERCENTI CONVENZIONATI PER UTILIZZARE I LORO VOUCHER</a:t>
            </a:r>
            <a:endParaRPr lang="it-IT" sz="1800" b="0" dirty="0" smtClean="0">
              <a:latin typeface="Calibri" panose="020F0502020204030204" pitchFamily="34" charset="0"/>
            </a:endParaRPr>
          </a:p>
          <a:p>
            <a:endParaRPr lang="it-IT" sz="1800" b="0" dirty="0">
              <a:latin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DE8338B-029C-4772-88EE-54A25DEB18C1}"/>
              </a:ext>
            </a:extLst>
          </p:cNvPr>
          <p:cNvSpPr>
            <a:spLocks noChangeArrowheads="1"/>
          </p:cNvSpPr>
          <p:nvPr/>
        </p:nvSpPr>
        <p:spPr bwMode="auto">
          <a:xfrm rot="1945933">
            <a:off x="2589212" y="16697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026" name="Picture 2" descr="C:\Users\IT200014\Desktop\18ap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998935"/>
            <a:ext cx="1524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T200014\Documents\library_for_18app\negoz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70" y="2388733"/>
            <a:ext cx="2133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T200014\Documents\library_for_18app\City-Studen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23" y="2712901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CF234DD-D3EF-420E-8F39-9088FF576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D439552D-A766-44A8-BD59-BE7AFCC7F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527" y="2702897"/>
            <a:ext cx="8915399" cy="1126283"/>
          </a:xfrm>
        </p:spPr>
        <p:txBody>
          <a:bodyPr>
            <a:noAutofit/>
          </a:bodyPr>
          <a:lstStyle/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xmlns="" id="{D95B8E5C-408A-401A-ACBC-7F48A9A2A224}"/>
              </a:ext>
            </a:extLst>
          </p:cNvPr>
          <p:cNvSpPr txBox="1">
            <a:spLocks/>
          </p:cNvSpPr>
          <p:nvPr/>
        </p:nvSpPr>
        <p:spPr>
          <a:xfrm>
            <a:off x="1895793" y="799396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OBIETTIVO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IT200014\Desktop\18ap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998935"/>
            <a:ext cx="1524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xmlns="" id="{D95B8E5C-408A-401A-ACBC-7F48A9A2A224}"/>
              </a:ext>
            </a:extLst>
          </p:cNvPr>
          <p:cNvSpPr txBox="1">
            <a:spLocks/>
          </p:cNvSpPr>
          <p:nvPr/>
        </p:nvSpPr>
        <p:spPr>
          <a:xfrm>
            <a:off x="895351" y="2330654"/>
            <a:ext cx="10420350" cy="2546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METTERE A DISPOSIZIONE UNA LIBRERIA DI CLASSI 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IMPLEMENTAZIONE LATO CLIENT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VERIFICA E UTILIZZO DEI VOUCHER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B5EBA1E-4DA3-46CA-96D0-EFDF0D08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COMPATIBILITA’</a:t>
            </a:r>
            <a:endParaRPr lang="it-IT" sz="3600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86530AA-9477-4535-8E11-1CA85673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1741714"/>
            <a:ext cx="10415814" cy="2627086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595959"/>
              </a:solidFill>
              <a:latin typeface="Futura"/>
              <a:cs typeface="Futura"/>
            </a:endParaRPr>
          </a:p>
          <a:p>
            <a:r>
              <a:rPr lang="it-IT" b="0" dirty="0" smtClean="0"/>
              <a:t>SISTEMI ANDROID</a:t>
            </a:r>
          </a:p>
          <a:p>
            <a:endParaRPr lang="it-IT" b="0" dirty="0"/>
          </a:p>
          <a:p>
            <a:r>
              <a:rPr lang="it-IT" b="0" dirty="0" smtClean="0"/>
              <a:t>WEB APPLICATION </a:t>
            </a:r>
          </a:p>
          <a:p>
            <a:endParaRPr lang="it-IT" b="0" dirty="0"/>
          </a:p>
          <a:p>
            <a:r>
              <a:rPr lang="it-IT" b="0" dirty="0" smtClean="0"/>
              <a:t>APPLICAZIONI STAND ALONE</a:t>
            </a:r>
            <a:endParaRPr lang="it-IT" b="0" dirty="0"/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xmlns="" id="{FC7A481C-0851-4517-8156-DED401F9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xmlns="" id="{77C0C447-F235-4342-94C9-D17786E5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xmlns="" id="{9BA383D6-BCAA-49B2-9F5C-E6D52900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xmlns="" id="{060C7122-EBA2-477B-B335-0EBC8308A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xmlns="" id="{5CF0B6B2-4DD6-4F16-A094-23471921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xmlns="" id="{50C57605-622F-425C-9DDD-AD8F8C51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44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xmlns="" id="{D2021D8B-9044-4420-91B3-0847C1E9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4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xmlns="" id="{147200A9-E3E8-431C-A76C-0E61A255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xmlns="" id="{065DB720-3BF2-4A5E-87F2-32CFADA3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78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xmlns="" id="{9AD4859B-BAAC-4107-903A-FA8837BA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1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xmlns="" id="{1C801E61-A5FE-4324-9D4E-552B9F04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xmlns="" id="{A778BD8E-EC6E-4EF7-B3AF-C4561396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45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xmlns="" id="{D144027F-DF07-4398-A15C-3759E945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4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xmlns="" id="{DC7A0882-1579-4460-AB25-35A74138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79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6" name="Picture 2" descr="C:\Users\IT200014\Desktop\18ap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998935"/>
            <a:ext cx="1524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IT200014\Documents\library_for_18app\compatibili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39" y="19050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E5BBF3F-76D5-48B7-AF53-30CF820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10363200" cy="54864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DEMO</a:t>
            </a:r>
            <a:endParaRPr lang="it-IT" sz="3600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97B08EE-5060-42A5-AC69-FA3A1C2A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949" y="2172454"/>
            <a:ext cx="8915400" cy="65180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595959"/>
              </a:solidFill>
              <a:latin typeface="Futura"/>
              <a:cs typeface="Futura"/>
            </a:endParaRPr>
          </a:p>
          <a:p>
            <a:endParaRPr lang="it-IT" dirty="0"/>
          </a:p>
        </p:txBody>
      </p:sp>
      <p:pic>
        <p:nvPicPr>
          <p:cNvPr id="6" name="Picture 2" descr="C:\Users\IT200014\Desktop\18ap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998935"/>
            <a:ext cx="1524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xmlns="" id="{DE5BBF3F-76D5-48B7-AF53-30CF820C6A83}"/>
              </a:ext>
            </a:extLst>
          </p:cNvPr>
          <p:cNvSpPr txBox="1">
            <a:spLocks/>
          </p:cNvSpPr>
          <p:nvPr/>
        </p:nvSpPr>
        <p:spPr>
          <a:xfrm>
            <a:off x="899885" y="1911531"/>
            <a:ext cx="10638971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 smtClean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CONTROLLARE LA VALIDITA’ DEI VOUCHER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VERIFICA DELLA COPERTURA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ADDEBITO DELLE SPESE</a:t>
            </a:r>
            <a:endParaRPr lang="it-IT" sz="18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C:\Users\IT200014\Documents\library_for_18app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643" y="1550533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2343BE3-2465-40EC-B667-72CEFAFA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CODICE JAVA</a:t>
            </a:r>
            <a:endParaRPr lang="it-IT" sz="3600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FF7BF21-8512-401B-809C-4387D7AE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354" y="2637134"/>
            <a:ext cx="8915400" cy="919089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595959"/>
              </a:solidFill>
              <a:latin typeface="Futura"/>
              <a:cs typeface="Futura"/>
            </a:endParaRPr>
          </a:p>
          <a:p>
            <a:endParaRPr lang="it-IT" dirty="0"/>
          </a:p>
        </p:txBody>
      </p:sp>
      <p:pic>
        <p:nvPicPr>
          <p:cNvPr id="8" name="Picture 2" descr="C:\Users\IT200014\Desktop\18ap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998935"/>
            <a:ext cx="1524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914399" y="1717879"/>
            <a:ext cx="10392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VERIFICA LA VALIDITA’ DEI VOUCHER E RESTITUISCE IL RELATIVO SALDO</a:t>
            </a:r>
          </a:p>
          <a:p>
            <a:endParaRPr lang="it-IT" dirty="0" smtClean="0"/>
          </a:p>
          <a:p>
            <a:r>
              <a:rPr lang="it-IT" dirty="0" smtClean="0"/>
              <a:t>new </a:t>
            </a:r>
            <a:r>
              <a:rPr lang="it-IT" dirty="0" err="1"/>
              <a:t>VoucherChecker</a:t>
            </a:r>
            <a:r>
              <a:rPr lang="it-IT" dirty="0"/>
              <a:t>().</a:t>
            </a:r>
            <a:r>
              <a:rPr lang="it-IT" dirty="0" err="1"/>
              <a:t>check</a:t>
            </a:r>
            <a:r>
              <a:rPr lang="it-IT" dirty="0"/>
              <a:t>("y75Wx7xj").</a:t>
            </a:r>
            <a:r>
              <a:rPr lang="it-IT" dirty="0" err="1"/>
              <a:t>getImporto</a:t>
            </a:r>
            <a:r>
              <a:rPr lang="it-IT" dirty="0" smtClean="0"/>
              <a:t>();   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ADDEBITA L’IMPORTO DEL VOUCHER UTILIZZATO</a:t>
            </a:r>
          </a:p>
          <a:p>
            <a:endParaRPr lang="it-IT" dirty="0"/>
          </a:p>
          <a:p>
            <a:r>
              <a:rPr lang="it-IT" dirty="0" smtClean="0"/>
              <a:t>new </a:t>
            </a:r>
            <a:r>
              <a:rPr lang="it-IT" dirty="0" err="1"/>
              <a:t>VoucherConfirmer</a:t>
            </a:r>
            <a:r>
              <a:rPr lang="it-IT" dirty="0"/>
              <a:t>().</a:t>
            </a:r>
            <a:r>
              <a:rPr lang="it-IT" dirty="0" err="1"/>
              <a:t>consume</a:t>
            </a:r>
            <a:r>
              <a:rPr lang="it-IT" dirty="0"/>
              <a:t>("y75Wx7xj", </a:t>
            </a:r>
            <a:r>
              <a:rPr lang="it-IT" dirty="0" smtClean="0"/>
              <a:t>10).</a:t>
            </a:r>
            <a:r>
              <a:rPr lang="it-IT" dirty="0" err="1"/>
              <a:t>getEsito</a:t>
            </a:r>
            <a:r>
              <a:rPr lang="it-IT" dirty="0" smtClean="0"/>
              <a:t>();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06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03C8D5-A97C-4C1D-8E03-4B862C8C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10363200" cy="548640"/>
          </a:xfrm>
        </p:spPr>
        <p:txBody>
          <a:bodyPr/>
          <a:lstStyle/>
          <a:p>
            <a:r>
              <a:rPr lang="it-IT" sz="3600" dirty="0" smtClean="0">
                <a:latin typeface="Calibri" panose="020F0502020204030204" pitchFamily="34" charset="0"/>
              </a:rPr>
              <a:t>TEAM</a:t>
            </a:r>
            <a:endParaRPr lang="it-IT" sz="3600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4E3A08B-F883-43F6-86DC-C18079AE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29" y="2515688"/>
            <a:ext cx="8915400" cy="952500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595959"/>
              </a:solidFill>
              <a:latin typeface="Futura"/>
              <a:cs typeface="Futura"/>
            </a:endParaRPr>
          </a:p>
          <a:p>
            <a:endParaRPr lang="it-IT" dirty="0"/>
          </a:p>
        </p:txBody>
      </p:sp>
      <p:pic>
        <p:nvPicPr>
          <p:cNvPr id="6" name="Picture 2" descr="C:\Users\IT200014\Desktop\18ap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998935"/>
            <a:ext cx="1524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xmlns="" id="{1403C8D5-A97C-4C1D-8E03-4B862C8C7447}"/>
              </a:ext>
            </a:extLst>
          </p:cNvPr>
          <p:cNvSpPr txBox="1">
            <a:spLocks/>
          </p:cNvSpPr>
          <p:nvPr/>
        </p:nvSpPr>
        <p:spPr>
          <a:xfrm>
            <a:off x="928914" y="1204687"/>
            <a:ext cx="10392230" cy="3497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 smtClean="0">
                <a:latin typeface="Calibri" panose="020F0502020204030204" pitchFamily="34" charset="0"/>
              </a:rPr>
              <a:t>NOME E COGNOME		AZIENDA 				RUOLO</a:t>
            </a:r>
          </a:p>
          <a:p>
            <a:endParaRPr lang="it-IT" sz="1800" dirty="0">
              <a:latin typeface="Calibri" panose="020F0502020204030204" pitchFamily="34" charset="0"/>
            </a:endParaRPr>
          </a:p>
          <a:p>
            <a:endParaRPr lang="it-IT" sz="1800" dirty="0" smtClean="0">
              <a:latin typeface="Calibri" panose="020F0502020204030204" pitchFamily="34" charset="0"/>
            </a:endParaRPr>
          </a:p>
          <a:p>
            <a:r>
              <a:rPr lang="it-IT" sz="1800" dirty="0" smtClean="0">
                <a:latin typeface="Calibri" panose="020F0502020204030204" pitchFamily="34" charset="0"/>
              </a:rPr>
              <a:t>FRANCESCO DI PAOLO		INDRA ITALIA			DEVELOPER</a:t>
            </a:r>
          </a:p>
          <a:p>
            <a:endParaRPr lang="it-IT" sz="1800" dirty="0" smtClean="0">
              <a:latin typeface="Calibri" panose="020F0502020204030204" pitchFamily="34" charset="0"/>
            </a:endParaRPr>
          </a:p>
          <a:p>
            <a:endParaRPr lang="it-IT" sz="1800" dirty="0" smtClean="0">
              <a:latin typeface="Calibri" panose="020F0502020204030204" pitchFamily="34" charset="0"/>
            </a:endParaRPr>
          </a:p>
          <a:p>
            <a:r>
              <a:rPr lang="it-IT" sz="1800" dirty="0" smtClean="0">
                <a:latin typeface="Calibri" panose="020F0502020204030204" pitchFamily="34" charset="0"/>
              </a:rPr>
              <a:t>ANDREA MASSIMILIANI 		FHOSTER 				DEVELOPER</a:t>
            </a:r>
          </a:p>
          <a:p>
            <a:endParaRPr lang="it-IT" sz="1800" dirty="0" smtClean="0">
              <a:latin typeface="Calibri" panose="020F0502020204030204" pitchFamily="34" charset="0"/>
            </a:endParaRPr>
          </a:p>
          <a:p>
            <a:endParaRPr lang="it-IT" sz="1800" dirty="0" smtClean="0">
              <a:latin typeface="Calibri" panose="020F0502020204030204" pitchFamily="34" charset="0"/>
            </a:endParaRPr>
          </a:p>
          <a:p>
            <a:r>
              <a:rPr lang="it-IT" sz="1800" dirty="0" smtClean="0">
                <a:latin typeface="Calibri" panose="020F0502020204030204" pitchFamily="34" charset="0"/>
              </a:rPr>
              <a:t>STEFANO SCAFI 			LOGESTA 				BUSINESS</a:t>
            </a:r>
          </a:p>
          <a:p>
            <a:endParaRPr lang="it-IT" sz="1800" dirty="0" smtClean="0">
              <a:latin typeface="Calibri" panose="020F0502020204030204" pitchFamily="34" charset="0"/>
            </a:endParaRPr>
          </a:p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oli">
  <a:themeElements>
    <a:clrScheme name="Angoli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ol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104</Words>
  <Application>Microsoft Office PowerPoint</Application>
  <PresentationFormat>Personalizzato</PresentationFormat>
  <Paragraphs>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Angoli</vt:lpstr>
      <vt:lpstr>Il team Library for 18 app   presenta  validazione voucher in linguaggio java</vt:lpstr>
      <vt:lpstr>Library for 18 app</vt:lpstr>
      <vt:lpstr>       </vt:lpstr>
      <vt:lpstr>COMPATIBILITA’</vt:lpstr>
      <vt:lpstr>DEMO</vt:lpstr>
      <vt:lpstr>CODICE JAVA</vt:lpstr>
      <vt:lpstr>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Richiesta brevetto d’utilità</dc:title>
  <dc:creator>stefano.scafi@outlook.it</dc:creator>
  <cp:lastModifiedBy>Stefano SCAFI</cp:lastModifiedBy>
  <cp:revision>62</cp:revision>
  <dcterms:created xsi:type="dcterms:W3CDTF">2017-09-24T18:52:36Z</dcterms:created>
  <dcterms:modified xsi:type="dcterms:W3CDTF">2017-10-08T13:01:00Z</dcterms:modified>
</cp:coreProperties>
</file>