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5_7337F422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03_0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  <p:sldMasterId id="2147483673" r:id="rId6"/>
  </p:sldMasterIdLst>
  <p:notesMasterIdLst>
    <p:notesMasterId r:id="rId21"/>
  </p:notesMasterIdLst>
  <p:sldIdLst>
    <p:sldId id="256" r:id="rId7"/>
    <p:sldId id="263" r:id="rId8"/>
    <p:sldId id="277" r:id="rId9"/>
    <p:sldId id="260" r:id="rId10"/>
    <p:sldId id="258" r:id="rId11"/>
    <p:sldId id="274" r:id="rId12"/>
    <p:sldId id="259" r:id="rId13"/>
    <p:sldId id="266" r:id="rId14"/>
    <p:sldId id="261" r:id="rId15"/>
    <p:sldId id="276" r:id="rId16"/>
    <p:sldId id="269" r:id="rId17"/>
    <p:sldId id="268" r:id="rId18"/>
    <p:sldId id="267" r:id="rId19"/>
    <p:sldId id="262" r:id="rId20"/>
  </p:sldIdLst>
  <p:sldSz cx="9144000" cy="5715000" type="screen16x10"/>
  <p:notesSz cx="6858000" cy="9144000"/>
  <p:embeddedFontLst>
    <p:embeddedFont>
      <p:font typeface="Roboto Mono Light" panose="00000009000000000000" pitchFamily="49" charset="0"/>
      <p:regular r:id="rId22"/>
      <p:bold r:id="rId23"/>
      <p:italic r:id="rId24"/>
      <p:boldItalic r:id="rId25"/>
    </p:embeddedFont>
    <p:embeddedFont>
      <p:font typeface="Titillium Web" panose="00000500000000000000" pitchFamily="2" charset="0"/>
      <p:regular r:id="rId26"/>
      <p:bold r:id="rId27"/>
      <p:italic r:id="rId28"/>
      <p:boldItalic r:id="rId29"/>
    </p:embeddedFont>
    <p:embeddedFont>
      <p:font typeface="Titillium Web Light" panose="00000400000000000000" pitchFamily="2" charset="0"/>
      <p:regular r:id="rId30"/>
      <p:italic r:id="rId31"/>
    </p:embeddedFont>
    <p:embeddedFont>
      <p:font typeface="Titillium Web SemiBold" panose="000007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81">
          <p15:clr>
            <a:srgbClr val="9AA0A6"/>
          </p15:clr>
        </p15:guide>
        <p15:guide id="2" orient="horz" pos="340">
          <p15:clr>
            <a:srgbClr val="9AA0A6"/>
          </p15:clr>
        </p15:guide>
        <p15:guide id="3" orient="horz" pos="510">
          <p15:clr>
            <a:srgbClr val="9AA0A6"/>
          </p15:clr>
        </p15:guide>
        <p15:guide id="4" pos="1644">
          <p15:clr>
            <a:srgbClr val="9AA0A6"/>
          </p15:clr>
        </p15:guide>
        <p15:guide id="5" pos="1425">
          <p15:clr>
            <a:srgbClr val="9AA0A6"/>
          </p15:clr>
        </p15:guide>
        <p15:guide id="6" pos="2880">
          <p15:clr>
            <a:srgbClr val="9AA0A6"/>
          </p15:clr>
        </p15:guide>
        <p15:guide id="7" pos="4318">
          <p15:clr>
            <a:srgbClr val="9AA0A6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AD5830-920B-46B3-92D0-6CA682DE4C59}" name="Sara Casanova" initials="SC" userId="S::s.casanova@innovazione.gov.it::c7b708ff-fc61-405e-879f-cba737d1e939" providerId="AD"/>
  <p188:author id="{AD71DE31-B6A0-43C9-0ABA-38BF4D65CD59}" name="Cantù Daria" initials="CD" userId="S::d.cantu@innovazione.gov.it::f46b6865-033c-4240-a876-154b8d8f6ce9" providerId="AD"/>
  <p188:author id="{105B2263-E7B4-F373-55A4-1D23CBA6E700}" name="Federico Giaimo" initials="FG" userId="S::f.giaimo@innovazione.gov.it::a6d7b95c-b840-46bd-b22d-facd8171b8f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A00"/>
    <a:srgbClr val="518CDA"/>
    <a:srgbClr val="0166CC"/>
    <a:srgbClr val="FFB54C"/>
    <a:srgbClr val="E9F1FA"/>
    <a:srgbClr val="D7D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6850E-BD2E-75B9-EB24-20D9561AECE2}" v="80" dt="2025-07-24T08:57:57.099"/>
    <p1510:client id="{849DC279-2BC2-5A21-4CE1-5CD6D7F37462}" v="2" dt="2025-07-24T15:53:07.987"/>
    <p1510:client id="{96C09106-4ABB-F05A-C0EB-531A0F576D79}" v="461" dt="2025-07-22T16:36:35.110"/>
    <p1510:client id="{B4A170B6-5009-69CA-9B40-D8F4BEA8165E}" v="7" dt="2025-07-23T14:50:56.863"/>
    <p1510:client id="{C6061C3C-07C5-7BBE-A3A3-DB69FB563D1F}" v="2" dt="2025-07-23T07:55:54.050"/>
    <p1510:client id="{CA002FEB-7BA3-4FB0-EBD2-629F16262AC0}" v="29" dt="2025-07-23T14:28:52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881"/>
        <p:guide orient="horz" pos="340"/>
        <p:guide orient="horz" pos="510"/>
        <p:guide pos="1644"/>
        <p:guide pos="1425"/>
        <p:guide pos="2880"/>
        <p:guide pos="431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8.fntdata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/Relationships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898C4C-97CD-420C-AD5D-6B3668CF8F0A}" authorId="{42AD5830-920B-46B3-92D0-6CA682DE4C59}" status="resolved" created="2025-05-29T13:55:10.96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9"/>
      <ac:spMk id="156" creationId="{00000000-0000-0000-0000-000000000000}"/>
      <ac:txMk cp="20" len="5">
        <ac:context len="35" hash="2034108619"/>
      </ac:txMk>
    </ac:txMkLst>
    <p188:pos x="357762" y="431519"/>
    <p188:txBody>
      <a:bodyPr/>
      <a:lstStyle/>
      <a:p>
        <a:r>
          <a:rPr lang="it-IT"/>
          <a:t>Content: definire se si parla di AI o IA</a:t>
        </a:r>
      </a:p>
    </p188:txBody>
  </p188:cm>
  <p188:cm id="{843B81E8-13F1-6F49-841E-4D2648E3D576}" authorId="{42AD5830-920B-46B3-92D0-6CA682DE4C59}" status="resolved" created="2025-06-04T16:35:03.535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9"/>
      <ac:spMk id="15" creationId="{821D1EC8-409F-55E8-571D-4BA13B0855B8}"/>
    </ac:deMkLst>
    <p188:txBody>
      <a:bodyPr/>
      <a:lstStyle/>
      <a:p>
        <a:r>
          <a:rPr lang="it-IT"/>
          <a:t>Verificare contrasto</a:t>
        </a:r>
      </a:p>
    </p188:txBody>
  </p188:cm>
</p188:cmLst>
</file>

<file path=ppt/comments/modernComment_115_7337F4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45CA68-0C2B-4CF9-B912-0E22D43C904F}" authorId="{AD71DE31-B6A0-43C9-0ABA-38BF4D65CD59}" status="resolved" created="2025-05-29T15:30:38.627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933046818" sldId="277"/>
      <ac:spMk id="114" creationId="{A51D1C24-0C1F-4702-CD70-B635BBC7D2D6}"/>
      <ac:txMk cp="173" len="97">
        <ac:context len="271" hash="84429172"/>
      </ac:txMk>
    </ac:txMkLst>
    <p188:pos x="1594521" y="2049025"/>
    <p188:txBody>
      <a:bodyPr/>
      <a:lstStyle/>
      <a:p>
        <a:r>
          <a:rPr lang="it-IT"/>
          <a:t>aggiunta nota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8eece2fcb_3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8eece2fcb_3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D35E78C0-F8A5-A7D4-7C68-DCBBB9877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3750a350_0_13:notes">
            <a:extLst>
              <a:ext uri="{FF2B5EF4-FFF2-40B4-BE49-F238E27FC236}">
                <a16:creationId xmlns:a16="http://schemas.microsoft.com/office/drawing/2014/main" id="{9DA4660A-31DD-ABA9-F6AC-1A000BCB04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3750a350_0_13:notes">
            <a:extLst>
              <a:ext uri="{FF2B5EF4-FFF2-40B4-BE49-F238E27FC236}">
                <a16:creationId xmlns:a16="http://schemas.microsoft.com/office/drawing/2014/main" id="{F46C2410-6F42-164D-6225-BF4351E0CC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77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E2E33F4-43A8-A393-5E5E-941B75E6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b34a0e2e_0_550:notes">
            <a:extLst>
              <a:ext uri="{FF2B5EF4-FFF2-40B4-BE49-F238E27FC236}">
                <a16:creationId xmlns:a16="http://schemas.microsoft.com/office/drawing/2014/main" id="{C1B3B0A7-F80F-2103-7D75-43D90F4AE1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8b34a0e2e_0_550:notes">
            <a:extLst>
              <a:ext uri="{FF2B5EF4-FFF2-40B4-BE49-F238E27FC236}">
                <a16:creationId xmlns:a16="http://schemas.microsoft.com/office/drawing/2014/main" id="{8167F785-BED4-C978-BE9B-25B2DCD551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339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F9EBA201-2AF3-E0BD-7674-59FE9F196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5ec15483_0_1:notes">
            <a:extLst>
              <a:ext uri="{FF2B5EF4-FFF2-40B4-BE49-F238E27FC236}">
                <a16:creationId xmlns:a16="http://schemas.microsoft.com/office/drawing/2014/main" id="{70E384EA-ABE4-0217-A6F8-C7559FDCB2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5ec15483_0_1:notes">
            <a:extLst>
              <a:ext uri="{FF2B5EF4-FFF2-40B4-BE49-F238E27FC236}">
                <a16:creationId xmlns:a16="http://schemas.microsoft.com/office/drawing/2014/main" id="{E5B9DB2B-178B-931F-E4BD-BF0F18CA4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505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DF136FBC-7E83-E010-D107-0712A9C90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5ec15483_0_1:notes">
            <a:extLst>
              <a:ext uri="{FF2B5EF4-FFF2-40B4-BE49-F238E27FC236}">
                <a16:creationId xmlns:a16="http://schemas.microsoft.com/office/drawing/2014/main" id="{D48D075A-4D64-FB2F-CAEE-2EBA886353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5ec15483_0_1:notes">
            <a:extLst>
              <a:ext uri="{FF2B5EF4-FFF2-40B4-BE49-F238E27FC236}">
                <a16:creationId xmlns:a16="http://schemas.microsoft.com/office/drawing/2014/main" id="{6F32A932-FF79-CCC3-9420-09BA0F86F3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50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0f4c7882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61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0f4c7882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B7B5674B-552E-ADEA-08FD-6973F667B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b34a0e2e_0_91:notes">
            <a:extLst>
              <a:ext uri="{FF2B5EF4-FFF2-40B4-BE49-F238E27FC236}">
                <a16:creationId xmlns:a16="http://schemas.microsoft.com/office/drawing/2014/main" id="{EEF0662D-FAEF-61D5-19C1-A3254068BB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8b34a0e2e_0_91:notes">
            <a:extLst>
              <a:ext uri="{FF2B5EF4-FFF2-40B4-BE49-F238E27FC236}">
                <a16:creationId xmlns:a16="http://schemas.microsoft.com/office/drawing/2014/main" id="{E3417547-381B-AF79-723B-D872F1F221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84A92028-29A7-D6C9-4570-BDB39D0D8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b34a0e2e_0_91:notes">
            <a:extLst>
              <a:ext uri="{FF2B5EF4-FFF2-40B4-BE49-F238E27FC236}">
                <a16:creationId xmlns:a16="http://schemas.microsoft.com/office/drawing/2014/main" id="{62C21A1A-EFBC-0DCA-2011-965F4F6B2B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8b34a0e2e_0_91:notes">
            <a:extLst>
              <a:ext uri="{FF2B5EF4-FFF2-40B4-BE49-F238E27FC236}">
                <a16:creationId xmlns:a16="http://schemas.microsoft.com/office/drawing/2014/main" id="{7017FF28-78EB-B26E-861E-F82DEE8EF1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2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3750a3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3750a3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8b34a0e2e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8b34a0e2e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BB213739-DE8F-34AB-DB8F-72EA97A79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3750a350_0_13:notes">
            <a:extLst>
              <a:ext uri="{FF2B5EF4-FFF2-40B4-BE49-F238E27FC236}">
                <a16:creationId xmlns:a16="http://schemas.microsoft.com/office/drawing/2014/main" id="{CFB377AA-368E-A7C6-15A6-5A8A61A51A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3750a350_0_13:notes">
            <a:extLst>
              <a:ext uri="{FF2B5EF4-FFF2-40B4-BE49-F238E27FC236}">
                <a16:creationId xmlns:a16="http://schemas.microsoft.com/office/drawing/2014/main" id="{98C38FBC-A8EE-9B55-D954-0970E53D27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040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5ec154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5ec154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649D338B-F147-E9D4-A072-5D57A835A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5ec15483_0_1:notes">
            <a:extLst>
              <a:ext uri="{FF2B5EF4-FFF2-40B4-BE49-F238E27FC236}">
                <a16:creationId xmlns:a16="http://schemas.microsoft.com/office/drawing/2014/main" id="{18C07DA9-1F68-9DA7-24EF-FFAA265E0E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5ec15483_0_1:notes">
            <a:extLst>
              <a:ext uri="{FF2B5EF4-FFF2-40B4-BE49-F238E27FC236}">
                <a16:creationId xmlns:a16="http://schemas.microsoft.com/office/drawing/2014/main" id="{36B9C7FE-2E7B-7794-95ED-42FF058EA8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918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0a77ace1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0a77ace1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1463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01445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99782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81358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4234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5076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34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53236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02623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748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827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29271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sa/4.0/deed.it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signers.italia.i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4.0/deed.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5_7337F4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017497" y="3327452"/>
            <a:ext cx="7109007" cy="49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" sz="22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creare il profilo di un'intelligenza artificiale conversazionale per un servizio pubblico digitale</a:t>
            </a:r>
            <a:endParaRPr sz="22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00" name="Google Shape;100;p25"/>
          <p:cNvCxnSpPr/>
          <p:nvPr/>
        </p:nvCxnSpPr>
        <p:spPr>
          <a:xfrm>
            <a:off x="3914550" y="2788575"/>
            <a:ext cx="13149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307600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908550" y="1335255"/>
            <a:ext cx="73269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" sz="36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Profilo di assistente virtuale</a:t>
            </a: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410013" y="384575"/>
            <a:ext cx="953100" cy="9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5"/>
          <p:cNvSpPr txBox="1"/>
          <p:nvPr/>
        </p:nvSpPr>
        <p:spPr>
          <a:xfrm>
            <a:off x="7829100" y="5307538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2066875" y="5307538"/>
            <a:ext cx="57624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-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https://</a:t>
            </a:r>
            <a:r>
              <a:rPr lang="it-IT" sz="700" err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designers.italia.it</a:t>
            </a:r>
            <a:r>
              <a:rPr lang="it-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/risorse-per-progettare/progettare/contenuti-e-linguaggio/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A87A27B9-C383-4476-AAC7-8E3BA6369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983" y="480392"/>
            <a:ext cx="743145" cy="751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CB"/>
        </a:solidFill>
        <a:effectLst/>
      </p:bgPr>
    </p:bg>
    <p:spTree>
      <p:nvGrpSpPr>
        <p:cNvPr id="1" name="Shape 141">
          <a:extLst>
            <a:ext uri="{FF2B5EF4-FFF2-40B4-BE49-F238E27FC236}">
              <a16:creationId xmlns:a16="http://schemas.microsoft.com/office/drawing/2014/main" id="{F4B29443-225A-6DAC-D5A5-7181F0744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>
            <a:extLst>
              <a:ext uri="{FF2B5EF4-FFF2-40B4-BE49-F238E27FC236}">
                <a16:creationId xmlns:a16="http://schemas.microsoft.com/office/drawing/2014/main" id="{5A1DF740-595E-C7F9-470D-ECB9030330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pic>
        <p:nvPicPr>
          <p:cNvPr id="154" name="Google Shape;154;p29">
            <a:extLst>
              <a:ext uri="{FF2B5EF4-FFF2-40B4-BE49-F238E27FC236}">
                <a16:creationId xmlns:a16="http://schemas.microsoft.com/office/drawing/2014/main" id="{77EFA420-A3AE-E5C6-6AC0-E444FAEC30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4;p28">
            <a:extLst>
              <a:ext uri="{FF2B5EF4-FFF2-40B4-BE49-F238E27FC236}">
                <a16:creationId xmlns:a16="http://schemas.microsoft.com/office/drawing/2014/main" id="{C0B236D2-FC1F-DD2A-4CC8-1BDD930F6DE3}"/>
              </a:ext>
            </a:extLst>
          </p:cNvPr>
          <p:cNvSpPr txBox="1"/>
          <p:nvPr/>
        </p:nvSpPr>
        <p:spPr>
          <a:xfrm>
            <a:off x="1651652" y="2430000"/>
            <a:ext cx="5822746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Esempi</a:t>
            </a:r>
            <a:endParaRPr kumimoji="0" sz="4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5857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E9DC0BFA-EC7B-BF74-C77F-9CFA8CF99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184;p28">
            <a:extLst>
              <a:ext uri="{FF2B5EF4-FFF2-40B4-BE49-F238E27FC236}">
                <a16:creationId xmlns:a16="http://schemas.microsoft.com/office/drawing/2014/main" id="{ECD408C9-34F6-82F6-D2B6-517E29ECF1B3}"/>
              </a:ext>
            </a:extLst>
          </p:cNvPr>
          <p:cNvCxnSpPr/>
          <p:nvPr/>
        </p:nvCxnSpPr>
        <p:spPr>
          <a:xfrm>
            <a:off x="4572000" y="1800"/>
            <a:ext cx="0" cy="5713200"/>
          </a:xfrm>
          <a:prstGeom prst="straightConnector1">
            <a:avLst/>
          </a:prstGeom>
          <a:noFill/>
          <a:ln w="12700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184;p28">
            <a:extLst>
              <a:ext uri="{FF2B5EF4-FFF2-40B4-BE49-F238E27FC236}">
                <a16:creationId xmlns:a16="http://schemas.microsoft.com/office/drawing/2014/main" id="{73467809-17A5-9FD9-0AB4-71496F35C36C}"/>
              </a:ext>
            </a:extLst>
          </p:cNvPr>
          <p:cNvCxnSpPr>
            <a:cxnSpLocks/>
          </p:cNvCxnSpPr>
          <p:nvPr/>
        </p:nvCxnSpPr>
        <p:spPr>
          <a:xfrm>
            <a:off x="0" y="2857500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56;p28">
            <a:extLst>
              <a:ext uri="{FF2B5EF4-FFF2-40B4-BE49-F238E27FC236}">
                <a16:creationId xmlns:a16="http://schemas.microsoft.com/office/drawing/2014/main" id="{17C2CC21-9799-A2A0-767C-2BCB21BD9B26}"/>
              </a:ext>
            </a:extLst>
          </p:cNvPr>
          <p:cNvSpPr txBox="1"/>
          <p:nvPr/>
        </p:nvSpPr>
        <p:spPr>
          <a:xfrm>
            <a:off x="1032829" y="16961"/>
            <a:ext cx="2454600" cy="61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t" sz="11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1 </a:t>
            </a:r>
          </a:p>
          <a:p>
            <a:pPr lvl="0" algn="ctr"/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TOUCHPOINT</a:t>
            </a:r>
          </a:p>
          <a:p>
            <a:pPr algn="ctr"/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 cosa mi aspetto di interagire?</a:t>
            </a:r>
          </a:p>
          <a:p>
            <a:pPr lvl="0" algn="ctr"/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algn="ctr"/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" name="Google Shape;167;p28">
            <a:extLst>
              <a:ext uri="{FF2B5EF4-FFF2-40B4-BE49-F238E27FC236}">
                <a16:creationId xmlns:a16="http://schemas.microsoft.com/office/drawing/2014/main" id="{50CAE192-EA57-DC94-21A7-9C70A1DC53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6;p28">
            <a:extLst>
              <a:ext uri="{FF2B5EF4-FFF2-40B4-BE49-F238E27FC236}">
                <a16:creationId xmlns:a16="http://schemas.microsoft.com/office/drawing/2014/main" id="{35AF767B-D819-6421-7F66-B5F01B00496F}"/>
              </a:ext>
            </a:extLst>
          </p:cNvPr>
          <p:cNvSpPr txBox="1"/>
          <p:nvPr/>
        </p:nvSpPr>
        <p:spPr>
          <a:xfrm>
            <a:off x="5381658" y="16961"/>
            <a:ext cx="3004423" cy="61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t" sz="11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2 </a:t>
            </a:r>
          </a:p>
          <a:p>
            <a:pPr lvl="0" algn="ctr"/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PERSONALITÀ E TONO DI VOCE </a:t>
            </a:r>
          </a:p>
          <a:p>
            <a:pPr algn="ctr"/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 carattere ha? Come mi aspetto che mi parli?</a:t>
            </a:r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algn="ctr"/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" name="Google Shape;156;p28">
            <a:extLst>
              <a:ext uri="{FF2B5EF4-FFF2-40B4-BE49-F238E27FC236}">
                <a16:creationId xmlns:a16="http://schemas.microsoft.com/office/drawing/2014/main" id="{30E480A6-A078-760B-0C01-FE4665C2B918}"/>
              </a:ext>
            </a:extLst>
          </p:cNvPr>
          <p:cNvSpPr txBox="1"/>
          <p:nvPr/>
        </p:nvSpPr>
        <p:spPr>
          <a:xfrm>
            <a:off x="865385" y="2969443"/>
            <a:ext cx="2789495" cy="61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t" sz="11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3 </a:t>
            </a:r>
          </a:p>
          <a:p>
            <a:pPr lvl="0" algn="ctr"/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AZIONI</a:t>
            </a:r>
            <a:endParaRPr lang="it-IT"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ctr"/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Cosa mi aiuta a fare? Quali azioni compie per/con me? Quali sono i momenti chiave?</a:t>
            </a:r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algn="ctr"/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" name="Google Shape;156;p28">
            <a:extLst>
              <a:ext uri="{FF2B5EF4-FFF2-40B4-BE49-F238E27FC236}">
                <a16:creationId xmlns:a16="http://schemas.microsoft.com/office/drawing/2014/main" id="{0383BC4F-7973-3A9A-5220-48FBCF2C0B31}"/>
              </a:ext>
            </a:extLst>
          </p:cNvPr>
          <p:cNvSpPr txBox="1"/>
          <p:nvPr/>
        </p:nvSpPr>
        <p:spPr>
          <a:xfrm>
            <a:off x="5489126" y="2969443"/>
            <a:ext cx="2789489" cy="61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t" sz="11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4 </a:t>
            </a:r>
          </a:p>
          <a:p>
            <a:pPr lvl="0" algn="ctr"/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INIZIO DELL’INTERAZIONE</a:t>
            </a:r>
          </a:p>
          <a:p>
            <a:pPr algn="ctr"/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inizia la conversazione? Come si presenta e descrive le sue capacità?</a:t>
            </a:r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algn="ctr"/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" name="Google Shape;120;p26">
            <a:extLst>
              <a:ext uri="{FF2B5EF4-FFF2-40B4-BE49-F238E27FC236}">
                <a16:creationId xmlns:a16="http://schemas.microsoft.com/office/drawing/2014/main" id="{B5162485-3E25-611F-BFEE-4677E84E2607}"/>
              </a:ext>
            </a:extLst>
          </p:cNvPr>
          <p:cNvSpPr txBox="1"/>
          <p:nvPr/>
        </p:nvSpPr>
        <p:spPr>
          <a:xfrm>
            <a:off x="0" y="-142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 sz="1800" b="1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B0114180-ADC0-BABD-FA6B-8197D1785E24}"/>
              </a:ext>
            </a:extLst>
          </p:cNvPr>
          <p:cNvSpPr/>
          <p:nvPr/>
        </p:nvSpPr>
        <p:spPr>
          <a:xfrm>
            <a:off x="3735370" y="2416434"/>
            <a:ext cx="1673260" cy="877475"/>
          </a:xfrm>
          <a:prstGeom prst="roundRect">
            <a:avLst/>
          </a:prstGeom>
          <a:solidFill>
            <a:srgbClr val="E9F1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it-IT" sz="1100">
              <a:solidFill>
                <a:srgbClr val="0166CC"/>
              </a:solidFill>
              <a:effectLst/>
              <a:latin typeface="Titillium Web" pitchFamily="2" charset="77"/>
            </a:endParaRPr>
          </a:p>
        </p:txBody>
      </p:sp>
      <p:sp>
        <p:nvSpPr>
          <p:cNvPr id="18" name="Google Shape;158;p28">
            <a:extLst>
              <a:ext uri="{FF2B5EF4-FFF2-40B4-BE49-F238E27FC236}">
                <a16:creationId xmlns:a16="http://schemas.microsoft.com/office/drawing/2014/main" id="{BB28FC36-5B66-B6C4-0FE8-8C61DF62BCB1}"/>
              </a:ext>
            </a:extLst>
          </p:cNvPr>
          <p:cNvSpPr txBox="1"/>
          <p:nvPr/>
        </p:nvSpPr>
        <p:spPr>
          <a:xfrm>
            <a:off x="3735371" y="2496312"/>
            <a:ext cx="1673260" cy="73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it-IT" sz="10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Servizi comunali,</a:t>
            </a:r>
            <a:endParaRPr lang="it-IT" sz="1000" b="1">
              <a:solidFill>
                <a:srgbClr val="434343"/>
              </a:solidFill>
              <a:latin typeface="Titillium Web"/>
              <a:ea typeface="Titillium Web"/>
              <a:cs typeface="Titillium Web"/>
            </a:endParaRPr>
          </a:p>
          <a:p>
            <a:pPr lvl="0" algn="ctr">
              <a:lnSpc>
                <a:spcPct val="115000"/>
              </a:lnSpc>
            </a:pPr>
            <a:r>
              <a:rPr lang="it-IT" sz="10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pagare una multa</a:t>
            </a:r>
            <a:endParaRPr lang="it-IT" sz="1000" b="1">
              <a:solidFill>
                <a:srgbClr val="434343"/>
              </a:solidFill>
              <a:latin typeface="Titillium Web"/>
              <a:ea typeface="Titillium Web"/>
              <a:cs typeface="Titillium Web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EB176DCA-C013-5F9D-1C05-2623662F90A6}"/>
              </a:ext>
            </a:extLst>
          </p:cNvPr>
          <p:cNvGrpSpPr/>
          <p:nvPr/>
        </p:nvGrpSpPr>
        <p:grpSpPr>
          <a:xfrm>
            <a:off x="8006058" y="-3106"/>
            <a:ext cx="1224401" cy="1033200"/>
            <a:chOff x="8006058" y="-3106"/>
            <a:chExt cx="1224401" cy="1033200"/>
          </a:xfrm>
        </p:grpSpPr>
        <p:sp>
          <p:nvSpPr>
            <p:cNvPr id="5" name="Google Shape;244;p29">
              <a:extLst>
                <a:ext uri="{FF2B5EF4-FFF2-40B4-BE49-F238E27FC236}">
                  <a16:creationId xmlns:a16="http://schemas.microsoft.com/office/drawing/2014/main" id="{DCFF04F7-01DD-2A0A-CEBB-DE1209B1B58B}"/>
                </a:ext>
              </a:extLst>
            </p:cNvPr>
            <p:cNvSpPr/>
            <p:nvPr/>
          </p:nvSpPr>
          <p:spPr>
            <a:xfrm rot="5400000">
              <a:off x="8063508" y="-60556"/>
              <a:ext cx="1033200" cy="1148100"/>
            </a:xfrm>
            <a:prstGeom prst="diagStripe">
              <a:avLst>
                <a:gd name="adj" fmla="val 50000"/>
              </a:avLst>
            </a:prstGeom>
            <a:solidFill>
              <a:srgbClr val="0066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5;p29">
              <a:extLst>
                <a:ext uri="{FF2B5EF4-FFF2-40B4-BE49-F238E27FC236}">
                  <a16:creationId xmlns:a16="http://schemas.microsoft.com/office/drawing/2014/main" id="{FCB54E39-C790-C82D-5DF4-CE13F301C395}"/>
                </a:ext>
              </a:extLst>
            </p:cNvPr>
            <p:cNvSpPr txBox="1"/>
            <p:nvPr/>
          </p:nvSpPr>
          <p:spPr>
            <a:xfrm rot="2519380">
              <a:off x="8188301" y="239536"/>
              <a:ext cx="1042158" cy="296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6CB"/>
                </a:buClr>
                <a:buSzPts val="1400"/>
                <a:buFont typeface="Arial"/>
                <a:buNone/>
              </a:pPr>
              <a:r>
                <a:rPr lang="it" sz="1400" i="0" u="none" strike="noStrike" cap="none">
                  <a:solidFill>
                    <a:srgbClr val="FFFFFF"/>
                  </a:solidFill>
                  <a:latin typeface="Titillium Web SemiBold"/>
                  <a:ea typeface="Titillium Web SemiBold"/>
                  <a:cs typeface="Titillium Web SemiBold"/>
                  <a:sym typeface="Titillium Web SemiBold"/>
                </a:rPr>
                <a:t>ESEMPIO</a:t>
              </a:r>
              <a:endParaRPr sz="1400" i="0" u="none" strike="noStrike" cap="non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endParaRPr>
            </a:p>
          </p:txBody>
        </p:sp>
      </p:grpSp>
      <p:sp>
        <p:nvSpPr>
          <p:cNvPr id="10" name="Google Shape;175;p28">
            <a:extLst>
              <a:ext uri="{FF2B5EF4-FFF2-40B4-BE49-F238E27FC236}">
                <a16:creationId xmlns:a16="http://schemas.microsoft.com/office/drawing/2014/main" id="{292BC00B-3F8A-19FC-7227-22A8E180670E}"/>
              </a:ext>
            </a:extLst>
          </p:cNvPr>
          <p:cNvSpPr txBox="1"/>
          <p:nvPr/>
        </p:nvSpPr>
        <p:spPr>
          <a:xfrm>
            <a:off x="538655" y="908105"/>
            <a:ext cx="653971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>
                <a:solidFill>
                  <a:srgbClr val="434343"/>
                </a:solidFill>
                <a:latin typeface="Titillium Web Light"/>
                <a:ea typeface="Titillium Web"/>
                <a:cs typeface="Titillium Web"/>
                <a:sym typeface="Titillium Web SemiBold"/>
              </a:rPr>
              <a:t>Web app</a:t>
            </a:r>
            <a:endParaRPr sz="1000" b="1">
              <a:solidFill>
                <a:srgbClr val="434343"/>
              </a:solidFill>
              <a:latin typeface="Titillium Web Light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" name="Google Shape;175;p28">
            <a:extLst>
              <a:ext uri="{FF2B5EF4-FFF2-40B4-BE49-F238E27FC236}">
                <a16:creationId xmlns:a16="http://schemas.microsoft.com/office/drawing/2014/main" id="{6B5A148B-8C99-DCBC-736D-83AECFF4A14F}"/>
              </a:ext>
            </a:extLst>
          </p:cNvPr>
          <p:cNvSpPr txBox="1"/>
          <p:nvPr/>
        </p:nvSpPr>
        <p:spPr>
          <a:xfrm>
            <a:off x="866668" y="1425550"/>
            <a:ext cx="1277740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>
                <a:solidFill>
                  <a:srgbClr val="434343"/>
                </a:solidFill>
                <a:latin typeface="Titillium Web Light"/>
                <a:ea typeface="Titillium Web"/>
                <a:cs typeface="Titillium Web"/>
                <a:sym typeface="Titillium Web SemiBold"/>
              </a:rPr>
              <a:t>Totem in comune</a:t>
            </a:r>
            <a:endParaRPr lang="it-IT" sz="1000" b="1">
              <a:solidFill>
                <a:srgbClr val="434343"/>
              </a:solidFill>
              <a:latin typeface="Titillium Web Light"/>
              <a:ea typeface="Titillium Web"/>
              <a:cs typeface="Titillium Web"/>
            </a:endParaRPr>
          </a:p>
        </p:txBody>
      </p:sp>
      <p:sp>
        <p:nvSpPr>
          <p:cNvPr id="17" name="Google Shape;175;p28">
            <a:extLst>
              <a:ext uri="{FF2B5EF4-FFF2-40B4-BE49-F238E27FC236}">
                <a16:creationId xmlns:a16="http://schemas.microsoft.com/office/drawing/2014/main" id="{4462CD7B-F710-5E12-A02F-FCDFF6D94A62}"/>
              </a:ext>
            </a:extLst>
          </p:cNvPr>
          <p:cNvSpPr txBox="1"/>
          <p:nvPr/>
        </p:nvSpPr>
        <p:spPr>
          <a:xfrm>
            <a:off x="2696244" y="1032845"/>
            <a:ext cx="1277740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  <a:sym typeface="Titillium Web SemiBold"/>
              </a:rPr>
              <a:t>Chat Whatsapp </a:t>
            </a:r>
            <a:endParaRPr lang="it-IT">
              <a:latin typeface="Titillium Web Light"/>
            </a:endParaRPr>
          </a:p>
        </p:txBody>
      </p:sp>
      <p:sp>
        <p:nvSpPr>
          <p:cNvPr id="19" name="Google Shape;175;p28">
            <a:extLst>
              <a:ext uri="{FF2B5EF4-FFF2-40B4-BE49-F238E27FC236}">
                <a16:creationId xmlns:a16="http://schemas.microsoft.com/office/drawing/2014/main" id="{A5273F3F-7441-3D84-AFE6-65C233978C2D}"/>
              </a:ext>
            </a:extLst>
          </p:cNvPr>
          <p:cNvSpPr txBox="1"/>
          <p:nvPr/>
        </p:nvSpPr>
        <p:spPr>
          <a:xfrm>
            <a:off x="2455684" y="1809013"/>
            <a:ext cx="1693586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  <a:sym typeface="Titillium Web SemiBold"/>
              </a:rPr>
              <a:t>QR code su cartello stradale</a:t>
            </a:r>
            <a:endParaRPr lang="it-IT">
              <a:latin typeface="Titillium Web Light"/>
            </a:endParaRPr>
          </a:p>
        </p:txBody>
      </p:sp>
      <p:sp>
        <p:nvSpPr>
          <p:cNvPr id="20" name="Google Shape;175;p28">
            <a:extLst>
              <a:ext uri="{FF2B5EF4-FFF2-40B4-BE49-F238E27FC236}">
                <a16:creationId xmlns:a16="http://schemas.microsoft.com/office/drawing/2014/main" id="{26485DD1-B84D-974E-493F-910CC41D16A9}"/>
              </a:ext>
            </a:extLst>
          </p:cNvPr>
          <p:cNvSpPr txBox="1"/>
          <p:nvPr/>
        </p:nvSpPr>
        <p:spPr>
          <a:xfrm>
            <a:off x="4793402" y="843422"/>
            <a:ext cx="1111402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</a:rPr>
              <a:t>Dritto al punto</a:t>
            </a:r>
          </a:p>
        </p:txBody>
      </p:sp>
      <p:sp>
        <p:nvSpPr>
          <p:cNvPr id="21" name="Google Shape;175;p28">
            <a:extLst>
              <a:ext uri="{FF2B5EF4-FFF2-40B4-BE49-F238E27FC236}">
                <a16:creationId xmlns:a16="http://schemas.microsoft.com/office/drawing/2014/main" id="{E7739CAA-4AAF-42AE-9DB5-15FDC8D0FDAD}"/>
              </a:ext>
            </a:extLst>
          </p:cNvPr>
          <p:cNvSpPr txBox="1"/>
          <p:nvPr/>
        </p:nvSpPr>
        <p:spPr>
          <a:xfrm>
            <a:off x="700226" y="2030776"/>
            <a:ext cx="1277740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>
                <a:solidFill>
                  <a:srgbClr val="434343"/>
                </a:solidFill>
                <a:latin typeface="Titillium Web Light"/>
                <a:ea typeface="Titillium Web"/>
                <a:cs typeface="Titillium Web"/>
                <a:sym typeface="Titillium Web SemiBold"/>
              </a:rPr>
              <a:t>App di pagamento</a:t>
            </a:r>
            <a:endParaRPr lang="it-IT" sz="1000" b="1">
              <a:solidFill>
                <a:srgbClr val="434343"/>
              </a:solidFill>
              <a:latin typeface="Titillium Web Light"/>
              <a:ea typeface="Titillium Web"/>
              <a:cs typeface="Titillium Web"/>
            </a:endParaRPr>
          </a:p>
        </p:txBody>
      </p:sp>
      <p:sp>
        <p:nvSpPr>
          <p:cNvPr id="22" name="Google Shape;175;p28">
            <a:extLst>
              <a:ext uri="{FF2B5EF4-FFF2-40B4-BE49-F238E27FC236}">
                <a16:creationId xmlns:a16="http://schemas.microsoft.com/office/drawing/2014/main" id="{A8D9A093-F680-EB71-0342-738BAA0A80B2}"/>
              </a:ext>
            </a:extLst>
          </p:cNvPr>
          <p:cNvSpPr txBox="1"/>
          <p:nvPr/>
        </p:nvSpPr>
        <p:spPr>
          <a:xfrm>
            <a:off x="1809063" y="1032845"/>
            <a:ext cx="649350" cy="38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>
                <a:solidFill>
                  <a:srgbClr val="434343"/>
                </a:solidFill>
                <a:latin typeface="Titillium Web Light"/>
                <a:ea typeface="Titillium Web"/>
                <a:cs typeface="Titillium Web"/>
                <a:sym typeface="Titillium Web SemiBold"/>
              </a:rPr>
              <a:t>Multa</a:t>
            </a:r>
            <a:endParaRPr lang="it-IT" sz="1000" b="1">
              <a:solidFill>
                <a:srgbClr val="434343"/>
              </a:solidFill>
              <a:latin typeface="Titillium Web Light"/>
              <a:ea typeface="Titillium Web"/>
              <a:cs typeface="Titillium Web"/>
            </a:endParaRPr>
          </a:p>
        </p:txBody>
      </p:sp>
      <p:sp>
        <p:nvSpPr>
          <p:cNvPr id="23" name="Google Shape;175;p28">
            <a:extLst>
              <a:ext uri="{FF2B5EF4-FFF2-40B4-BE49-F238E27FC236}">
                <a16:creationId xmlns:a16="http://schemas.microsoft.com/office/drawing/2014/main" id="{4126B766-43B3-BF8C-33C6-45C36A9174F6}"/>
              </a:ext>
            </a:extLst>
          </p:cNvPr>
          <p:cNvSpPr txBox="1"/>
          <p:nvPr/>
        </p:nvSpPr>
        <p:spPr>
          <a:xfrm>
            <a:off x="5268816" y="1430168"/>
            <a:ext cx="1111402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</a:rPr>
              <a:t>Formale</a:t>
            </a:r>
          </a:p>
        </p:txBody>
      </p:sp>
      <p:sp>
        <p:nvSpPr>
          <p:cNvPr id="24" name="Google Shape;175;p28">
            <a:extLst>
              <a:ext uri="{FF2B5EF4-FFF2-40B4-BE49-F238E27FC236}">
                <a16:creationId xmlns:a16="http://schemas.microsoft.com/office/drawing/2014/main" id="{63DA7434-3C0C-F3BD-1AC9-B9A1CB7BD469}"/>
              </a:ext>
            </a:extLst>
          </p:cNvPr>
          <p:cNvSpPr txBox="1"/>
          <p:nvPr/>
        </p:nvSpPr>
        <p:spPr>
          <a:xfrm>
            <a:off x="6525049" y="1032843"/>
            <a:ext cx="1111402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</a:rPr>
              <a:t>Semplice da comprendere</a:t>
            </a:r>
          </a:p>
        </p:txBody>
      </p:sp>
      <p:sp>
        <p:nvSpPr>
          <p:cNvPr id="25" name="Google Shape;175;p28">
            <a:extLst>
              <a:ext uri="{FF2B5EF4-FFF2-40B4-BE49-F238E27FC236}">
                <a16:creationId xmlns:a16="http://schemas.microsoft.com/office/drawing/2014/main" id="{7D1E6914-04B4-6130-D2D7-3662A79FB3A4}"/>
              </a:ext>
            </a:extLst>
          </p:cNvPr>
          <p:cNvSpPr txBox="1"/>
          <p:nvPr/>
        </p:nvSpPr>
        <p:spPr>
          <a:xfrm>
            <a:off x="7638578" y="1725850"/>
            <a:ext cx="1111402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</a:rPr>
              <a:t>Rassicurante</a:t>
            </a:r>
          </a:p>
        </p:txBody>
      </p:sp>
      <p:sp>
        <p:nvSpPr>
          <p:cNvPr id="26" name="Google Shape;175;p28">
            <a:extLst>
              <a:ext uri="{FF2B5EF4-FFF2-40B4-BE49-F238E27FC236}">
                <a16:creationId xmlns:a16="http://schemas.microsoft.com/office/drawing/2014/main" id="{7B426B3D-F68D-2895-5DBD-8444C02D7F16}"/>
              </a:ext>
            </a:extLst>
          </p:cNvPr>
          <p:cNvSpPr txBox="1"/>
          <p:nvPr/>
        </p:nvSpPr>
        <p:spPr>
          <a:xfrm>
            <a:off x="254981" y="3897273"/>
            <a:ext cx="1111402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</a:rPr>
              <a:t>Mi aiuta a pagare</a:t>
            </a:r>
          </a:p>
        </p:txBody>
      </p:sp>
      <p:sp>
        <p:nvSpPr>
          <p:cNvPr id="27" name="Google Shape;175;p28">
            <a:extLst>
              <a:ext uri="{FF2B5EF4-FFF2-40B4-BE49-F238E27FC236}">
                <a16:creationId xmlns:a16="http://schemas.microsoft.com/office/drawing/2014/main" id="{1E02D8F8-E892-298B-5FD6-A8AF54C638F3}"/>
              </a:ext>
            </a:extLst>
          </p:cNvPr>
          <p:cNvSpPr txBox="1"/>
          <p:nvPr/>
        </p:nvSpPr>
        <p:spPr>
          <a:xfrm>
            <a:off x="2976425" y="3897273"/>
            <a:ext cx="1323946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</a:rPr>
              <a:t>Capisce dove/come ho preso la multa</a:t>
            </a:r>
            <a:endParaRPr lang="it-IT"/>
          </a:p>
        </p:txBody>
      </p:sp>
      <p:sp>
        <p:nvSpPr>
          <p:cNvPr id="28" name="Google Shape;175;p28">
            <a:extLst>
              <a:ext uri="{FF2B5EF4-FFF2-40B4-BE49-F238E27FC236}">
                <a16:creationId xmlns:a16="http://schemas.microsoft.com/office/drawing/2014/main" id="{8397EB27-5D93-B5C2-2D15-BD9859EE656A}"/>
              </a:ext>
            </a:extLst>
          </p:cNvPr>
          <p:cNvSpPr txBox="1"/>
          <p:nvPr/>
        </p:nvSpPr>
        <p:spPr>
          <a:xfrm>
            <a:off x="2985313" y="5010704"/>
            <a:ext cx="1342428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</a:rPr>
              <a:t>Mi aiuta a condividere la multa con altri</a:t>
            </a:r>
            <a:endParaRPr lang="it-IT" err="1"/>
          </a:p>
        </p:txBody>
      </p:sp>
      <p:sp>
        <p:nvSpPr>
          <p:cNvPr id="29" name="Google Shape;175;p28">
            <a:extLst>
              <a:ext uri="{FF2B5EF4-FFF2-40B4-BE49-F238E27FC236}">
                <a16:creationId xmlns:a16="http://schemas.microsoft.com/office/drawing/2014/main" id="{77016EBD-23E3-01B0-33A7-0A56D62C66FD}"/>
              </a:ext>
            </a:extLst>
          </p:cNvPr>
          <p:cNvSpPr txBox="1"/>
          <p:nvPr/>
        </p:nvSpPr>
        <p:spPr>
          <a:xfrm>
            <a:off x="277714" y="4470159"/>
            <a:ext cx="1102161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</a:rPr>
              <a:t>Mi informa sui miei diritti</a:t>
            </a:r>
            <a:endParaRPr lang="it-IT"/>
          </a:p>
        </p:txBody>
      </p:sp>
      <p:sp>
        <p:nvSpPr>
          <p:cNvPr id="30" name="Google Shape;175;p28">
            <a:extLst>
              <a:ext uri="{FF2B5EF4-FFF2-40B4-BE49-F238E27FC236}">
                <a16:creationId xmlns:a16="http://schemas.microsoft.com/office/drawing/2014/main" id="{E6525888-AC56-2F8A-F39E-E489586621E2}"/>
              </a:ext>
            </a:extLst>
          </p:cNvPr>
          <p:cNvSpPr txBox="1"/>
          <p:nvPr/>
        </p:nvSpPr>
        <p:spPr>
          <a:xfrm>
            <a:off x="1659233" y="3897273"/>
            <a:ext cx="1323946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</a:rPr>
              <a:t>Mi fa pagare velocemente</a:t>
            </a:r>
          </a:p>
        </p:txBody>
      </p:sp>
      <p:sp>
        <p:nvSpPr>
          <p:cNvPr id="31" name="Google Shape;175;p28">
            <a:extLst>
              <a:ext uri="{FF2B5EF4-FFF2-40B4-BE49-F238E27FC236}">
                <a16:creationId xmlns:a16="http://schemas.microsoft.com/office/drawing/2014/main" id="{D3CB2AFA-8CEA-2C31-3889-1BA7C300A24B}"/>
              </a:ext>
            </a:extLst>
          </p:cNvPr>
          <p:cNvSpPr txBox="1"/>
          <p:nvPr/>
        </p:nvSpPr>
        <p:spPr>
          <a:xfrm>
            <a:off x="4824272" y="3804872"/>
            <a:ext cx="1323946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</a:rPr>
              <a:t>"ti guiderò passo a passo per evitarti perdite di tempo!"</a:t>
            </a:r>
          </a:p>
        </p:txBody>
      </p:sp>
      <p:sp>
        <p:nvSpPr>
          <p:cNvPr id="32" name="Google Shape;175;p28">
            <a:extLst>
              <a:ext uri="{FF2B5EF4-FFF2-40B4-BE49-F238E27FC236}">
                <a16:creationId xmlns:a16="http://schemas.microsoft.com/office/drawing/2014/main" id="{9E2659F7-0A08-40AC-B64B-DF8A2F3749F4}"/>
              </a:ext>
            </a:extLst>
          </p:cNvPr>
          <p:cNvSpPr txBox="1"/>
          <p:nvPr/>
        </p:nvSpPr>
        <p:spPr>
          <a:xfrm>
            <a:off x="1497487" y="4539460"/>
            <a:ext cx="1310083" cy="85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</a:rPr>
              <a:t>Spiega qual è il comportamento corretto alla guida</a:t>
            </a:r>
            <a:endParaRPr lang="it-IT"/>
          </a:p>
        </p:txBody>
      </p:sp>
      <p:sp>
        <p:nvSpPr>
          <p:cNvPr id="34" name="Google Shape;175;p28">
            <a:extLst>
              <a:ext uri="{FF2B5EF4-FFF2-40B4-BE49-F238E27FC236}">
                <a16:creationId xmlns:a16="http://schemas.microsoft.com/office/drawing/2014/main" id="{5BD6C9DB-EC35-62C5-7EF5-04F9157A4A7E}"/>
              </a:ext>
            </a:extLst>
          </p:cNvPr>
          <p:cNvSpPr txBox="1"/>
          <p:nvPr/>
        </p:nvSpPr>
        <p:spPr>
          <a:xfrm>
            <a:off x="6006622" y="4470158"/>
            <a:ext cx="1323946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</a:rPr>
              <a:t>"il giorno X hai superato il limite di velocità in Via X. Ecco cosa puoi fare ora..."</a:t>
            </a:r>
          </a:p>
        </p:txBody>
      </p:sp>
      <p:sp>
        <p:nvSpPr>
          <p:cNvPr id="35" name="Google Shape;175;p28">
            <a:extLst>
              <a:ext uri="{FF2B5EF4-FFF2-40B4-BE49-F238E27FC236}">
                <a16:creationId xmlns:a16="http://schemas.microsoft.com/office/drawing/2014/main" id="{DA58C857-9951-DC75-52F7-33E2AAC958BB}"/>
              </a:ext>
            </a:extLst>
          </p:cNvPr>
          <p:cNvSpPr txBox="1"/>
          <p:nvPr/>
        </p:nvSpPr>
        <p:spPr>
          <a:xfrm>
            <a:off x="7429144" y="3804871"/>
            <a:ext cx="1476423" cy="3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" sz="1000">
                <a:solidFill>
                  <a:srgbClr val="434343"/>
                </a:solidFill>
                <a:latin typeface="Titillium Web Light"/>
              </a:rPr>
              <a:t>"Buongiorno, sono X, l'assistente virtuale di X. Posso aiutarti a pagare una multa, avere maggiori informazioni sul suo contenuto, avviare una contestazione"</a:t>
            </a:r>
          </a:p>
        </p:txBody>
      </p:sp>
    </p:spTree>
    <p:extLst>
      <p:ext uri="{BB962C8B-B14F-4D97-AF65-F5344CB8AC3E}">
        <p14:creationId xmlns:p14="http://schemas.microsoft.com/office/powerpoint/2010/main" val="356890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A16701EC-7FD5-E732-DD32-EA3658C96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>
            <a:extLst>
              <a:ext uri="{FF2B5EF4-FFF2-40B4-BE49-F238E27FC236}">
                <a16:creationId xmlns:a16="http://schemas.microsoft.com/office/drawing/2014/main" id="{B729011A-3B8D-97B0-CAE2-15B836FF2A59}"/>
              </a:ext>
            </a:extLst>
          </p:cNvPr>
          <p:cNvSpPr txBox="1"/>
          <p:nvPr/>
        </p:nvSpPr>
        <p:spPr>
          <a:xfrm>
            <a:off x="213650" y="586199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AZIONI E COMPETENZE</a:t>
            </a:r>
          </a:p>
          <a:p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L’ IA potrebbe…</a:t>
            </a:r>
          </a:p>
        </p:txBody>
      </p:sp>
      <p:pic>
        <p:nvPicPr>
          <p:cNvPr id="167" name="Google Shape;167;p28">
            <a:extLst>
              <a:ext uri="{FF2B5EF4-FFF2-40B4-BE49-F238E27FC236}">
                <a16:creationId xmlns:a16="http://schemas.microsoft.com/office/drawing/2014/main" id="{4AE66B44-390F-1D65-3DCE-CE9E2873D9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8">
            <a:extLst>
              <a:ext uri="{FF2B5EF4-FFF2-40B4-BE49-F238E27FC236}">
                <a16:creationId xmlns:a16="http://schemas.microsoft.com/office/drawing/2014/main" id="{CD29FC36-74CF-7C7E-4AA5-C1DC30EAC787}"/>
              </a:ext>
            </a:extLst>
          </p:cNvPr>
          <p:cNvCxnSpPr/>
          <p:nvPr/>
        </p:nvCxnSpPr>
        <p:spPr>
          <a:xfrm>
            <a:off x="5108900" y="-6325"/>
            <a:ext cx="0" cy="571320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Google Shape;175;p28">
            <a:extLst>
              <a:ext uri="{FF2B5EF4-FFF2-40B4-BE49-F238E27FC236}">
                <a16:creationId xmlns:a16="http://schemas.microsoft.com/office/drawing/2014/main" id="{74D2CEB8-1902-CC70-2B67-EF9FDD381865}"/>
              </a:ext>
            </a:extLst>
          </p:cNvPr>
          <p:cNvSpPr txBox="1"/>
          <p:nvPr/>
        </p:nvSpPr>
        <p:spPr>
          <a:xfrm>
            <a:off x="530688" y="1013211"/>
            <a:ext cx="3892692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indicarmi dove posso trovare le informazioni a cui sono interessato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" name="Google Shape;175;p28">
            <a:extLst>
              <a:ext uri="{FF2B5EF4-FFF2-40B4-BE49-F238E27FC236}">
                <a16:creationId xmlns:a16="http://schemas.microsoft.com/office/drawing/2014/main" id="{94D7359C-2B19-7DD9-B57A-4F2C5BEB8B49}"/>
              </a:ext>
            </a:extLst>
          </p:cNvPr>
          <p:cNvSpPr txBox="1"/>
          <p:nvPr/>
        </p:nvSpPr>
        <p:spPr>
          <a:xfrm>
            <a:off x="530688" y="1448530"/>
            <a:ext cx="3892692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spiegarmi i contenuti complessi che sto visualizzando, usando termini più facili da comprendere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" name="Google Shape;175;p28">
            <a:extLst>
              <a:ext uri="{FF2B5EF4-FFF2-40B4-BE49-F238E27FC236}">
                <a16:creationId xmlns:a16="http://schemas.microsoft.com/office/drawing/2014/main" id="{045A66B7-43DF-4369-13C7-606D45CAB373}"/>
              </a:ext>
            </a:extLst>
          </p:cNvPr>
          <p:cNvSpPr txBox="1"/>
          <p:nvPr/>
        </p:nvSpPr>
        <p:spPr>
          <a:xfrm>
            <a:off x="530688" y="1883849"/>
            <a:ext cx="3892692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aiutarmi nella compilazione di un modulo chiedendomi le informazioni necessarie e inserendole al posto mio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Google Shape;175;p28">
            <a:extLst>
              <a:ext uri="{FF2B5EF4-FFF2-40B4-BE49-F238E27FC236}">
                <a16:creationId xmlns:a16="http://schemas.microsoft.com/office/drawing/2014/main" id="{256AB19A-915F-79BB-6682-91D40B09BECC}"/>
              </a:ext>
            </a:extLst>
          </p:cNvPr>
          <p:cNvSpPr txBox="1"/>
          <p:nvPr/>
        </p:nvSpPr>
        <p:spPr>
          <a:xfrm>
            <a:off x="530688" y="2319168"/>
            <a:ext cx="3892692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mettere in evidenza o riordinare i contenuti della pagina in base a ciò che mi è più utile in quel momento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" name="Google Shape;175;p28">
            <a:extLst>
              <a:ext uri="{FF2B5EF4-FFF2-40B4-BE49-F238E27FC236}">
                <a16:creationId xmlns:a16="http://schemas.microsoft.com/office/drawing/2014/main" id="{73D9DFAC-2DC2-A8F7-5766-4FC736766967}"/>
              </a:ext>
            </a:extLst>
          </p:cNvPr>
          <p:cNvSpPr txBox="1"/>
          <p:nvPr/>
        </p:nvSpPr>
        <p:spPr>
          <a:xfrm>
            <a:off x="530688" y="2754488"/>
            <a:ext cx="3892692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completare autonomamente la procedura per il servizio a cui sono interessato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A17A6E8-A92D-FB45-AB8E-760C2E2FB998}"/>
              </a:ext>
            </a:extLst>
          </p:cNvPr>
          <p:cNvSpPr/>
          <p:nvPr/>
        </p:nvSpPr>
        <p:spPr>
          <a:xfrm>
            <a:off x="319898" y="1097400"/>
            <a:ext cx="155700" cy="155700"/>
          </a:xfrm>
          <a:prstGeom prst="roundRect">
            <a:avLst/>
          </a:prstGeom>
          <a:solidFill>
            <a:srgbClr val="0166CC"/>
          </a:solidFill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D140A8DD-6EB9-BCB0-41A1-8D0E7E1A2418}"/>
              </a:ext>
            </a:extLst>
          </p:cNvPr>
          <p:cNvSpPr/>
          <p:nvPr/>
        </p:nvSpPr>
        <p:spPr>
          <a:xfrm>
            <a:off x="325929" y="1520341"/>
            <a:ext cx="155700" cy="155700"/>
          </a:xfrm>
          <a:prstGeom prst="roundRect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7A8B71C-17A7-908F-3027-179464C0D1DE}"/>
              </a:ext>
            </a:extLst>
          </p:cNvPr>
          <p:cNvSpPr/>
          <p:nvPr/>
        </p:nvSpPr>
        <p:spPr>
          <a:xfrm>
            <a:off x="319898" y="1943282"/>
            <a:ext cx="155700" cy="155700"/>
          </a:xfrm>
          <a:prstGeom prst="roundRect">
            <a:avLst/>
          </a:prstGeom>
          <a:solidFill>
            <a:srgbClr val="0166CC"/>
          </a:solidFill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CF8B345F-0841-C0A3-DFA6-28B9AF9427AB}"/>
              </a:ext>
            </a:extLst>
          </p:cNvPr>
          <p:cNvSpPr/>
          <p:nvPr/>
        </p:nvSpPr>
        <p:spPr>
          <a:xfrm>
            <a:off x="319898" y="2392169"/>
            <a:ext cx="155700" cy="155700"/>
          </a:xfrm>
          <a:prstGeom prst="roundRect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DB523B3-5923-DD91-2B99-01513DAC5A12}"/>
              </a:ext>
            </a:extLst>
          </p:cNvPr>
          <p:cNvSpPr/>
          <p:nvPr/>
        </p:nvSpPr>
        <p:spPr>
          <a:xfrm>
            <a:off x="325929" y="2841056"/>
            <a:ext cx="155700" cy="155700"/>
          </a:xfrm>
          <a:prstGeom prst="roundRect">
            <a:avLst/>
          </a:prstGeom>
          <a:solidFill>
            <a:srgbClr val="0166CC"/>
          </a:solidFill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Google Shape;194;p28">
            <a:extLst>
              <a:ext uri="{FF2B5EF4-FFF2-40B4-BE49-F238E27FC236}">
                <a16:creationId xmlns:a16="http://schemas.microsoft.com/office/drawing/2014/main" id="{29A7BF75-63E2-CE5F-31F6-F49EEF3DEE32}"/>
              </a:ext>
            </a:extLst>
          </p:cNvPr>
          <p:cNvSpPr txBox="1"/>
          <p:nvPr/>
        </p:nvSpPr>
        <p:spPr>
          <a:xfrm>
            <a:off x="213650" y="3215256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Altre azioni:</a:t>
            </a:r>
            <a:endParaRPr sz="11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" name="Google Shape;175;p28">
            <a:extLst>
              <a:ext uri="{FF2B5EF4-FFF2-40B4-BE49-F238E27FC236}">
                <a16:creationId xmlns:a16="http://schemas.microsoft.com/office/drawing/2014/main" id="{B461E9A0-863F-BD6B-5F0B-5AFFF27B39EC}"/>
              </a:ext>
            </a:extLst>
          </p:cNvPr>
          <p:cNvSpPr txBox="1"/>
          <p:nvPr/>
        </p:nvSpPr>
        <p:spPr>
          <a:xfrm>
            <a:off x="216890" y="3609618"/>
            <a:ext cx="3892692" cy="104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Aiutarmi a contestare una multa</a:t>
            </a:r>
          </a:p>
          <a:p>
            <a:pPr marL="171450" lvl="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Condividere il pagamento con altre persone</a:t>
            </a:r>
            <a:endParaRPr lang="it-IT" sz="1000" b="1">
              <a:solidFill>
                <a:srgbClr val="434343"/>
              </a:solidFill>
              <a:latin typeface="Titillium Web"/>
              <a:ea typeface="Titillium Web"/>
              <a:cs typeface="Titillium Web"/>
            </a:endParaRPr>
          </a:p>
          <a:p>
            <a:pPr marL="171450" lvl="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Avvisarmi della scadenza per il pagamento</a:t>
            </a:r>
            <a:endParaRPr lang="it-IT" sz="1000" b="1">
              <a:solidFill>
                <a:srgbClr val="434343"/>
              </a:solidFill>
              <a:latin typeface="Titillium Web"/>
              <a:ea typeface="Titillium Web"/>
              <a:cs typeface="Titillium Web"/>
            </a:endParaRPr>
          </a:p>
          <a:p>
            <a:pPr marL="171450" lvl="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0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Educare e informarmi sul rispetto del codice della strada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" name="Google Shape;156;p28">
            <a:extLst>
              <a:ext uri="{FF2B5EF4-FFF2-40B4-BE49-F238E27FC236}">
                <a16:creationId xmlns:a16="http://schemas.microsoft.com/office/drawing/2014/main" id="{7C7DE37E-1FF4-DD80-065B-562FAF440414}"/>
              </a:ext>
            </a:extLst>
          </p:cNvPr>
          <p:cNvSpPr txBox="1"/>
          <p:nvPr/>
        </p:nvSpPr>
        <p:spPr>
          <a:xfrm>
            <a:off x="5361848" y="586199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AGENCY </a:t>
            </a:r>
          </a:p>
          <a:p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Quanta autonomia ha l’ IA nell’agire?</a:t>
            </a:r>
            <a:endParaRPr lang="it-IT" sz="1100">
              <a:solidFill>
                <a:srgbClr val="434343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29" name="Google Shape;156;p28">
            <a:extLst>
              <a:ext uri="{FF2B5EF4-FFF2-40B4-BE49-F238E27FC236}">
                <a16:creationId xmlns:a16="http://schemas.microsoft.com/office/drawing/2014/main" id="{96A9ADEF-BCF7-FB0C-8BCB-83B992330F52}"/>
              </a:ext>
            </a:extLst>
          </p:cNvPr>
          <p:cNvSpPr txBox="1"/>
          <p:nvPr/>
        </p:nvSpPr>
        <p:spPr>
          <a:xfrm>
            <a:off x="5361847" y="1703287"/>
            <a:ext cx="3098857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IMPATTO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Quanto è rilevante l’azione dell’IA per le persone?</a:t>
            </a:r>
          </a:p>
        </p:txBody>
      </p:sp>
      <p:sp>
        <p:nvSpPr>
          <p:cNvPr id="30" name="Google Shape;156;p28">
            <a:extLst>
              <a:ext uri="{FF2B5EF4-FFF2-40B4-BE49-F238E27FC236}">
                <a16:creationId xmlns:a16="http://schemas.microsoft.com/office/drawing/2014/main" id="{36D4ED69-9DBE-2748-1E7F-1CCAF51A28E9}"/>
              </a:ext>
            </a:extLst>
          </p:cNvPr>
          <p:cNvSpPr txBox="1"/>
          <p:nvPr/>
        </p:nvSpPr>
        <p:spPr>
          <a:xfrm>
            <a:off x="5361848" y="3130612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TOUCHPOINT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 cosa interagiscono le persone?</a:t>
            </a:r>
          </a:p>
        </p:txBody>
      </p:sp>
      <p:sp>
        <p:nvSpPr>
          <p:cNvPr id="31" name="Google Shape;175;p28">
            <a:extLst>
              <a:ext uri="{FF2B5EF4-FFF2-40B4-BE49-F238E27FC236}">
                <a16:creationId xmlns:a16="http://schemas.microsoft.com/office/drawing/2014/main" id="{E04B8B4F-8695-E3B2-36D6-00BF781FA13F}"/>
              </a:ext>
            </a:extLst>
          </p:cNvPr>
          <p:cNvSpPr txBox="1"/>
          <p:nvPr/>
        </p:nvSpPr>
        <p:spPr>
          <a:xfrm>
            <a:off x="5362473" y="3546152"/>
            <a:ext cx="3098223" cy="148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Webapp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6" name="Google Shape;184;p28">
            <a:extLst>
              <a:ext uri="{FF2B5EF4-FFF2-40B4-BE49-F238E27FC236}">
                <a16:creationId xmlns:a16="http://schemas.microsoft.com/office/drawing/2014/main" id="{A809AAC1-D6A4-FC88-2ED5-2299D31B72A5}"/>
              </a:ext>
            </a:extLst>
          </p:cNvPr>
          <p:cNvCxnSpPr>
            <a:cxnSpLocks/>
          </p:cNvCxnSpPr>
          <p:nvPr/>
        </p:nvCxnSpPr>
        <p:spPr>
          <a:xfrm flipH="1">
            <a:off x="5108900" y="2728349"/>
            <a:ext cx="40351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4" name="Google Shape;168;p28">
            <a:extLst>
              <a:ext uri="{FF2B5EF4-FFF2-40B4-BE49-F238E27FC236}">
                <a16:creationId xmlns:a16="http://schemas.microsoft.com/office/drawing/2014/main" id="{153E5C75-2B6F-2D8D-F6E8-FADBCF23E957}"/>
              </a:ext>
            </a:extLst>
          </p:cNvPr>
          <p:cNvCxnSpPr>
            <a:cxnSpLocks/>
          </p:cNvCxnSpPr>
          <p:nvPr/>
        </p:nvCxnSpPr>
        <p:spPr>
          <a:xfrm>
            <a:off x="5529353" y="1158390"/>
            <a:ext cx="1927890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170;p28">
            <a:extLst>
              <a:ext uri="{FF2B5EF4-FFF2-40B4-BE49-F238E27FC236}">
                <a16:creationId xmlns:a16="http://schemas.microsoft.com/office/drawing/2014/main" id="{16BF2DB7-90A3-68ED-841C-0BF5127D2964}"/>
              </a:ext>
            </a:extLst>
          </p:cNvPr>
          <p:cNvSpPr/>
          <p:nvPr/>
        </p:nvSpPr>
        <p:spPr>
          <a:xfrm>
            <a:off x="5491397" y="1118640"/>
            <a:ext cx="1372623" cy="92284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71;p28">
            <a:extLst>
              <a:ext uri="{FF2B5EF4-FFF2-40B4-BE49-F238E27FC236}">
                <a16:creationId xmlns:a16="http://schemas.microsoft.com/office/drawing/2014/main" id="{5EF7B33B-12DE-EAAF-9A92-8D59165DDCF6}"/>
              </a:ext>
            </a:extLst>
          </p:cNvPr>
          <p:cNvSpPr/>
          <p:nvPr/>
        </p:nvSpPr>
        <p:spPr>
          <a:xfrm>
            <a:off x="6451598" y="111684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69;p28">
            <a:extLst>
              <a:ext uri="{FF2B5EF4-FFF2-40B4-BE49-F238E27FC236}">
                <a16:creationId xmlns:a16="http://schemas.microsoft.com/office/drawing/2014/main" id="{E4C51195-5D70-0C68-7329-83EDD3E07A83}"/>
              </a:ext>
            </a:extLst>
          </p:cNvPr>
          <p:cNvSpPr/>
          <p:nvPr/>
        </p:nvSpPr>
        <p:spPr>
          <a:xfrm>
            <a:off x="7406332" y="111684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73;p28">
            <a:extLst>
              <a:ext uri="{FF2B5EF4-FFF2-40B4-BE49-F238E27FC236}">
                <a16:creationId xmlns:a16="http://schemas.microsoft.com/office/drawing/2014/main" id="{88241425-621B-8B12-D8B5-F9CCF505FCC1}"/>
              </a:ext>
            </a:extLst>
          </p:cNvPr>
          <p:cNvSpPr/>
          <p:nvPr/>
        </p:nvSpPr>
        <p:spPr>
          <a:xfrm>
            <a:off x="5449698" y="111684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168;p28">
            <a:extLst>
              <a:ext uri="{FF2B5EF4-FFF2-40B4-BE49-F238E27FC236}">
                <a16:creationId xmlns:a16="http://schemas.microsoft.com/office/drawing/2014/main" id="{E6B83457-F7E4-BDC3-E0E4-E6A1FE67274A}"/>
              </a:ext>
            </a:extLst>
          </p:cNvPr>
          <p:cNvCxnSpPr>
            <a:cxnSpLocks/>
          </p:cNvCxnSpPr>
          <p:nvPr/>
        </p:nvCxnSpPr>
        <p:spPr>
          <a:xfrm>
            <a:off x="5529353" y="2235985"/>
            <a:ext cx="1927890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170;p28">
            <a:extLst>
              <a:ext uri="{FF2B5EF4-FFF2-40B4-BE49-F238E27FC236}">
                <a16:creationId xmlns:a16="http://schemas.microsoft.com/office/drawing/2014/main" id="{BB4B10A4-98E5-4423-103F-56F5B8DF5B84}"/>
              </a:ext>
            </a:extLst>
          </p:cNvPr>
          <p:cNvSpPr/>
          <p:nvPr/>
        </p:nvSpPr>
        <p:spPr>
          <a:xfrm>
            <a:off x="5491399" y="2196234"/>
            <a:ext cx="1043600" cy="81295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71;p28">
            <a:extLst>
              <a:ext uri="{FF2B5EF4-FFF2-40B4-BE49-F238E27FC236}">
                <a16:creationId xmlns:a16="http://schemas.microsoft.com/office/drawing/2014/main" id="{10B9674B-DE3D-0E1E-9B06-F0A4769A0955}"/>
              </a:ext>
            </a:extLst>
          </p:cNvPr>
          <p:cNvSpPr/>
          <p:nvPr/>
        </p:nvSpPr>
        <p:spPr>
          <a:xfrm>
            <a:off x="6451598" y="219443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69;p28">
            <a:extLst>
              <a:ext uri="{FF2B5EF4-FFF2-40B4-BE49-F238E27FC236}">
                <a16:creationId xmlns:a16="http://schemas.microsoft.com/office/drawing/2014/main" id="{29841037-DC47-E61A-F7C3-C78871E68507}"/>
              </a:ext>
            </a:extLst>
          </p:cNvPr>
          <p:cNvSpPr/>
          <p:nvPr/>
        </p:nvSpPr>
        <p:spPr>
          <a:xfrm>
            <a:off x="7406332" y="219443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73;p28">
            <a:extLst>
              <a:ext uri="{FF2B5EF4-FFF2-40B4-BE49-F238E27FC236}">
                <a16:creationId xmlns:a16="http://schemas.microsoft.com/office/drawing/2014/main" id="{EA0463F5-20DE-EDAC-92EB-DE558530D648}"/>
              </a:ext>
            </a:extLst>
          </p:cNvPr>
          <p:cNvSpPr/>
          <p:nvPr/>
        </p:nvSpPr>
        <p:spPr>
          <a:xfrm>
            <a:off x="5449698" y="219443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0E8337ED-2737-4A2F-AC92-B8C3F787941E}"/>
              </a:ext>
            </a:extLst>
          </p:cNvPr>
          <p:cNvSpPr/>
          <p:nvPr/>
        </p:nvSpPr>
        <p:spPr>
          <a:xfrm>
            <a:off x="-6450" y="-25775"/>
            <a:ext cx="9150450" cy="325323"/>
          </a:xfrm>
          <a:prstGeom prst="rect">
            <a:avLst/>
          </a:prstGeom>
          <a:solidFill>
            <a:srgbClr val="FFB54C"/>
          </a:solidFill>
          <a:ln>
            <a:solidFill>
              <a:srgbClr val="FFB54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100" b="1">
                <a:solidFill>
                  <a:srgbClr val="0066CC"/>
                </a:solidFill>
                <a:latin typeface="Titillium Web"/>
              </a:rPr>
              <a:t>CONTESTO E SERVIZIO: </a:t>
            </a:r>
            <a:r>
              <a:rPr lang="it-IT" sz="11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Servizi comunali – pagare una multa</a:t>
            </a:r>
            <a:endParaRPr lang="it-IT" sz="11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7F054AF7-DC3C-EF10-908E-8CE8C6959B3D}"/>
              </a:ext>
            </a:extLst>
          </p:cNvPr>
          <p:cNvGrpSpPr/>
          <p:nvPr/>
        </p:nvGrpSpPr>
        <p:grpSpPr>
          <a:xfrm>
            <a:off x="8006058" y="-31981"/>
            <a:ext cx="1224401" cy="1033200"/>
            <a:chOff x="8006058" y="-3106"/>
            <a:chExt cx="1224401" cy="1033200"/>
          </a:xfrm>
        </p:grpSpPr>
        <p:sp>
          <p:nvSpPr>
            <p:cNvPr id="17" name="Google Shape;244;p29">
              <a:extLst>
                <a:ext uri="{FF2B5EF4-FFF2-40B4-BE49-F238E27FC236}">
                  <a16:creationId xmlns:a16="http://schemas.microsoft.com/office/drawing/2014/main" id="{4F5B6C42-44F6-C0B6-FAD1-DB43A24AD79A}"/>
                </a:ext>
              </a:extLst>
            </p:cNvPr>
            <p:cNvSpPr/>
            <p:nvPr/>
          </p:nvSpPr>
          <p:spPr>
            <a:xfrm rot="5400000">
              <a:off x="8063508" y="-60556"/>
              <a:ext cx="1033200" cy="1148100"/>
            </a:xfrm>
            <a:prstGeom prst="diagStripe">
              <a:avLst>
                <a:gd name="adj" fmla="val 50000"/>
              </a:avLst>
            </a:prstGeom>
            <a:solidFill>
              <a:srgbClr val="0066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5;p29">
              <a:extLst>
                <a:ext uri="{FF2B5EF4-FFF2-40B4-BE49-F238E27FC236}">
                  <a16:creationId xmlns:a16="http://schemas.microsoft.com/office/drawing/2014/main" id="{AD60C0D9-F91F-2BF0-DDE0-23BF124AD552}"/>
                </a:ext>
              </a:extLst>
            </p:cNvPr>
            <p:cNvSpPr txBox="1"/>
            <p:nvPr/>
          </p:nvSpPr>
          <p:spPr>
            <a:xfrm rot="2519380">
              <a:off x="8188301" y="239536"/>
              <a:ext cx="1042158" cy="296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6CB"/>
                </a:buClr>
                <a:buSzPts val="1400"/>
                <a:buFont typeface="Arial"/>
                <a:buNone/>
              </a:pPr>
              <a:r>
                <a:rPr lang="it" sz="1400" i="0" u="none" strike="noStrike" cap="none">
                  <a:solidFill>
                    <a:srgbClr val="FFFFFF"/>
                  </a:solidFill>
                  <a:latin typeface="Titillium Web SemiBold"/>
                  <a:ea typeface="Titillium Web SemiBold"/>
                  <a:cs typeface="Titillium Web SemiBold"/>
                  <a:sym typeface="Titillium Web SemiBold"/>
                </a:rPr>
                <a:t>ESEMPIO</a:t>
              </a:r>
              <a:endParaRPr sz="1400" i="0" u="none" strike="noStrike" cap="non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8450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DAE2D7B4-E18F-103E-CA0F-440F6B536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7C96BD6E-A50D-DDED-C832-113ED97357D1}"/>
              </a:ext>
            </a:extLst>
          </p:cNvPr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59;p28">
            <a:extLst>
              <a:ext uri="{FF2B5EF4-FFF2-40B4-BE49-F238E27FC236}">
                <a16:creationId xmlns:a16="http://schemas.microsoft.com/office/drawing/2014/main" id="{620DD9E6-30ED-7D1C-8578-75A754CC5CA9}"/>
              </a:ext>
            </a:extLst>
          </p:cNvPr>
          <p:cNvSpPr/>
          <p:nvPr/>
        </p:nvSpPr>
        <p:spPr>
          <a:xfrm>
            <a:off x="393031" y="995608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>
            <a:extLst>
              <a:ext uri="{FF2B5EF4-FFF2-40B4-BE49-F238E27FC236}">
                <a16:creationId xmlns:a16="http://schemas.microsoft.com/office/drawing/2014/main" id="{6FF0F5C0-C998-08DC-19BD-D6BC31D4BBD6}"/>
              </a:ext>
            </a:extLst>
          </p:cNvPr>
          <p:cNvSpPr txBox="1"/>
          <p:nvPr/>
        </p:nvSpPr>
        <p:spPr>
          <a:xfrm>
            <a:off x="2485466" y="477911"/>
            <a:ext cx="1958517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PERSONALITÀ</a:t>
            </a:r>
          </a:p>
          <a:p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[scegli tra le personalità che trovi nella pagina successiva]</a:t>
            </a:r>
          </a:p>
        </p:txBody>
      </p:sp>
      <p:pic>
        <p:nvPicPr>
          <p:cNvPr id="167" name="Google Shape;167;p28">
            <a:extLst>
              <a:ext uri="{FF2B5EF4-FFF2-40B4-BE49-F238E27FC236}">
                <a16:creationId xmlns:a16="http://schemas.microsoft.com/office/drawing/2014/main" id="{F1948CFC-1745-E4E5-031F-C48F2E158A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8">
            <a:extLst>
              <a:ext uri="{FF2B5EF4-FFF2-40B4-BE49-F238E27FC236}">
                <a16:creationId xmlns:a16="http://schemas.microsoft.com/office/drawing/2014/main" id="{5687DD19-C390-AC92-EFA0-D3FC785A5A17}"/>
              </a:ext>
            </a:extLst>
          </p:cNvPr>
          <p:cNvCxnSpPr>
            <a:cxnSpLocks/>
          </p:cNvCxnSpPr>
          <p:nvPr/>
        </p:nvCxnSpPr>
        <p:spPr>
          <a:xfrm>
            <a:off x="4468135" y="-70333"/>
            <a:ext cx="0" cy="4066261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" name="Google Shape;168;p28">
            <a:extLst>
              <a:ext uri="{FF2B5EF4-FFF2-40B4-BE49-F238E27FC236}">
                <a16:creationId xmlns:a16="http://schemas.microsoft.com/office/drawing/2014/main" id="{00CF782C-B7FF-92C4-889B-DF3C3672AA95}"/>
              </a:ext>
            </a:extLst>
          </p:cNvPr>
          <p:cNvCxnSpPr>
            <a:cxnSpLocks/>
          </p:cNvCxnSpPr>
          <p:nvPr/>
        </p:nvCxnSpPr>
        <p:spPr>
          <a:xfrm>
            <a:off x="6252661" y="1041479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1;p28">
            <a:extLst>
              <a:ext uri="{FF2B5EF4-FFF2-40B4-BE49-F238E27FC236}">
                <a16:creationId xmlns:a16="http://schemas.microsoft.com/office/drawing/2014/main" id="{B68A11C9-6B6C-0953-EC46-A81A324C3C73}"/>
              </a:ext>
            </a:extLst>
          </p:cNvPr>
          <p:cNvSpPr/>
          <p:nvPr/>
        </p:nvSpPr>
        <p:spPr>
          <a:xfrm>
            <a:off x="6894068" y="999929"/>
            <a:ext cx="83400" cy="83100"/>
          </a:xfrm>
          <a:prstGeom prst="ellipse">
            <a:avLst/>
          </a:prstGeom>
          <a:solidFill>
            <a:srgbClr val="CC7A00"/>
          </a:solidFill>
          <a:ln w="19050" cap="flat" cmpd="sng">
            <a:solidFill>
              <a:srgbClr val="C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9;p28">
            <a:extLst>
              <a:ext uri="{FF2B5EF4-FFF2-40B4-BE49-F238E27FC236}">
                <a16:creationId xmlns:a16="http://schemas.microsoft.com/office/drawing/2014/main" id="{6515810C-FCE2-2999-A9D8-AC26D1D4F66F}"/>
              </a:ext>
            </a:extLst>
          </p:cNvPr>
          <p:cNvSpPr/>
          <p:nvPr/>
        </p:nvSpPr>
        <p:spPr>
          <a:xfrm>
            <a:off x="7614735" y="99992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3;p28">
            <a:extLst>
              <a:ext uri="{FF2B5EF4-FFF2-40B4-BE49-F238E27FC236}">
                <a16:creationId xmlns:a16="http://schemas.microsoft.com/office/drawing/2014/main" id="{4A898BA1-6E76-8DAE-D6C1-BAEA27530454}"/>
              </a:ext>
            </a:extLst>
          </p:cNvPr>
          <p:cNvSpPr/>
          <p:nvPr/>
        </p:nvSpPr>
        <p:spPr>
          <a:xfrm>
            <a:off x="6173006" y="99992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;p28">
            <a:extLst>
              <a:ext uri="{FF2B5EF4-FFF2-40B4-BE49-F238E27FC236}">
                <a16:creationId xmlns:a16="http://schemas.microsoft.com/office/drawing/2014/main" id="{D4436F26-4EB9-A55A-A0EB-A3B32DB129FD}"/>
              </a:ext>
            </a:extLst>
          </p:cNvPr>
          <p:cNvSpPr txBox="1"/>
          <p:nvPr/>
        </p:nvSpPr>
        <p:spPr>
          <a:xfrm>
            <a:off x="5694200" y="398472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TONO DI VOCE </a:t>
            </a:r>
          </a:p>
        </p:txBody>
      </p:sp>
      <p:cxnSp>
        <p:nvCxnSpPr>
          <p:cNvPr id="39" name="Google Shape;168;p28">
            <a:extLst>
              <a:ext uri="{FF2B5EF4-FFF2-40B4-BE49-F238E27FC236}">
                <a16:creationId xmlns:a16="http://schemas.microsoft.com/office/drawing/2014/main" id="{92BDD388-12B5-23A2-7CB5-4E529A1219CC}"/>
              </a:ext>
            </a:extLst>
          </p:cNvPr>
          <p:cNvCxnSpPr>
            <a:cxnSpLocks/>
          </p:cNvCxnSpPr>
          <p:nvPr/>
        </p:nvCxnSpPr>
        <p:spPr>
          <a:xfrm>
            <a:off x="6252661" y="1379311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71;p28">
            <a:extLst>
              <a:ext uri="{FF2B5EF4-FFF2-40B4-BE49-F238E27FC236}">
                <a16:creationId xmlns:a16="http://schemas.microsoft.com/office/drawing/2014/main" id="{99508E9C-3F01-4897-149E-C94A4DF631BD}"/>
              </a:ext>
            </a:extLst>
          </p:cNvPr>
          <p:cNvSpPr/>
          <p:nvPr/>
        </p:nvSpPr>
        <p:spPr>
          <a:xfrm>
            <a:off x="6894068" y="133776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69;p28">
            <a:extLst>
              <a:ext uri="{FF2B5EF4-FFF2-40B4-BE49-F238E27FC236}">
                <a16:creationId xmlns:a16="http://schemas.microsoft.com/office/drawing/2014/main" id="{38F84CEE-C25E-40D4-4AC5-C8B9E6C3E155}"/>
              </a:ext>
            </a:extLst>
          </p:cNvPr>
          <p:cNvSpPr/>
          <p:nvPr/>
        </p:nvSpPr>
        <p:spPr>
          <a:xfrm>
            <a:off x="7614735" y="133776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73;p28">
            <a:extLst>
              <a:ext uri="{FF2B5EF4-FFF2-40B4-BE49-F238E27FC236}">
                <a16:creationId xmlns:a16="http://schemas.microsoft.com/office/drawing/2014/main" id="{6988072B-9AC4-74C5-2E4C-FD7F71FA4DC3}"/>
              </a:ext>
            </a:extLst>
          </p:cNvPr>
          <p:cNvSpPr/>
          <p:nvPr/>
        </p:nvSpPr>
        <p:spPr>
          <a:xfrm>
            <a:off x="6173006" y="133776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168;p28">
            <a:extLst>
              <a:ext uri="{FF2B5EF4-FFF2-40B4-BE49-F238E27FC236}">
                <a16:creationId xmlns:a16="http://schemas.microsoft.com/office/drawing/2014/main" id="{8364AAAF-D69A-8778-24C1-DFE01669D7A5}"/>
              </a:ext>
            </a:extLst>
          </p:cNvPr>
          <p:cNvCxnSpPr>
            <a:cxnSpLocks/>
          </p:cNvCxnSpPr>
          <p:nvPr/>
        </p:nvCxnSpPr>
        <p:spPr>
          <a:xfrm>
            <a:off x="6252661" y="1744170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171;p28">
            <a:extLst>
              <a:ext uri="{FF2B5EF4-FFF2-40B4-BE49-F238E27FC236}">
                <a16:creationId xmlns:a16="http://schemas.microsoft.com/office/drawing/2014/main" id="{1C7AEA97-1823-E1C6-62E1-045CBFEFCB6A}"/>
              </a:ext>
            </a:extLst>
          </p:cNvPr>
          <p:cNvSpPr/>
          <p:nvPr/>
        </p:nvSpPr>
        <p:spPr>
          <a:xfrm>
            <a:off x="6894068" y="170262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69;p28">
            <a:extLst>
              <a:ext uri="{FF2B5EF4-FFF2-40B4-BE49-F238E27FC236}">
                <a16:creationId xmlns:a16="http://schemas.microsoft.com/office/drawing/2014/main" id="{E3CD230E-5CC2-2E19-1F60-6538172ED6C9}"/>
              </a:ext>
            </a:extLst>
          </p:cNvPr>
          <p:cNvSpPr/>
          <p:nvPr/>
        </p:nvSpPr>
        <p:spPr>
          <a:xfrm>
            <a:off x="7614735" y="1702620"/>
            <a:ext cx="83400" cy="83100"/>
          </a:xfrm>
          <a:prstGeom prst="ellipse">
            <a:avLst/>
          </a:prstGeom>
          <a:solidFill>
            <a:srgbClr val="CC7A00"/>
          </a:solidFill>
          <a:ln w="19050" cap="flat" cmpd="sng">
            <a:solidFill>
              <a:srgbClr val="C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" name="Google Shape;173;p28">
            <a:extLst>
              <a:ext uri="{FF2B5EF4-FFF2-40B4-BE49-F238E27FC236}">
                <a16:creationId xmlns:a16="http://schemas.microsoft.com/office/drawing/2014/main" id="{4A1F2E17-2081-82DC-CC02-BE03F1C691BF}"/>
              </a:ext>
            </a:extLst>
          </p:cNvPr>
          <p:cNvSpPr/>
          <p:nvPr/>
        </p:nvSpPr>
        <p:spPr>
          <a:xfrm>
            <a:off x="6173006" y="170262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168;p28">
            <a:extLst>
              <a:ext uri="{FF2B5EF4-FFF2-40B4-BE49-F238E27FC236}">
                <a16:creationId xmlns:a16="http://schemas.microsoft.com/office/drawing/2014/main" id="{21FB961E-EAD7-DE3D-27AF-0C655275BED6}"/>
              </a:ext>
            </a:extLst>
          </p:cNvPr>
          <p:cNvCxnSpPr>
            <a:cxnSpLocks/>
          </p:cNvCxnSpPr>
          <p:nvPr/>
        </p:nvCxnSpPr>
        <p:spPr>
          <a:xfrm>
            <a:off x="6252661" y="2082003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171;p28">
            <a:extLst>
              <a:ext uri="{FF2B5EF4-FFF2-40B4-BE49-F238E27FC236}">
                <a16:creationId xmlns:a16="http://schemas.microsoft.com/office/drawing/2014/main" id="{E113E19E-A089-9E8B-9963-DACB63B0F227}"/>
              </a:ext>
            </a:extLst>
          </p:cNvPr>
          <p:cNvSpPr/>
          <p:nvPr/>
        </p:nvSpPr>
        <p:spPr>
          <a:xfrm>
            <a:off x="6894068" y="204045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69;p28">
            <a:extLst>
              <a:ext uri="{FF2B5EF4-FFF2-40B4-BE49-F238E27FC236}">
                <a16:creationId xmlns:a16="http://schemas.microsoft.com/office/drawing/2014/main" id="{F4C6BAAD-CAE8-EA23-8E70-96F39E28E05E}"/>
              </a:ext>
            </a:extLst>
          </p:cNvPr>
          <p:cNvSpPr/>
          <p:nvPr/>
        </p:nvSpPr>
        <p:spPr>
          <a:xfrm>
            <a:off x="7614735" y="2040453"/>
            <a:ext cx="83400" cy="83100"/>
          </a:xfrm>
          <a:prstGeom prst="ellipse">
            <a:avLst/>
          </a:prstGeom>
          <a:solidFill>
            <a:srgbClr val="CC7A00"/>
          </a:solidFill>
          <a:ln w="19050" cap="flat" cmpd="sng">
            <a:solidFill>
              <a:srgbClr val="C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" name="Google Shape;173;p28">
            <a:extLst>
              <a:ext uri="{FF2B5EF4-FFF2-40B4-BE49-F238E27FC236}">
                <a16:creationId xmlns:a16="http://schemas.microsoft.com/office/drawing/2014/main" id="{73CEE16F-79D4-AE9D-3840-A67B497E0F43}"/>
              </a:ext>
            </a:extLst>
          </p:cNvPr>
          <p:cNvSpPr/>
          <p:nvPr/>
        </p:nvSpPr>
        <p:spPr>
          <a:xfrm>
            <a:off x="6173006" y="204045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168;p28">
            <a:extLst>
              <a:ext uri="{FF2B5EF4-FFF2-40B4-BE49-F238E27FC236}">
                <a16:creationId xmlns:a16="http://schemas.microsoft.com/office/drawing/2014/main" id="{4F2CDBEB-9ABD-352B-C224-D1DD27C8F0AD}"/>
              </a:ext>
            </a:extLst>
          </p:cNvPr>
          <p:cNvCxnSpPr>
            <a:cxnSpLocks/>
          </p:cNvCxnSpPr>
          <p:nvPr/>
        </p:nvCxnSpPr>
        <p:spPr>
          <a:xfrm>
            <a:off x="6252661" y="2424340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171;p28">
            <a:extLst>
              <a:ext uri="{FF2B5EF4-FFF2-40B4-BE49-F238E27FC236}">
                <a16:creationId xmlns:a16="http://schemas.microsoft.com/office/drawing/2014/main" id="{C164DDBB-A3BB-E1BB-24BC-26A03760F4AB}"/>
              </a:ext>
            </a:extLst>
          </p:cNvPr>
          <p:cNvSpPr/>
          <p:nvPr/>
        </p:nvSpPr>
        <p:spPr>
          <a:xfrm>
            <a:off x="6894068" y="2382790"/>
            <a:ext cx="83400" cy="83100"/>
          </a:xfrm>
          <a:prstGeom prst="ellipse">
            <a:avLst/>
          </a:prstGeom>
          <a:solidFill>
            <a:srgbClr val="CC7A00"/>
          </a:solidFill>
          <a:ln w="19050" cap="flat" cmpd="sng">
            <a:solidFill>
              <a:srgbClr val="C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" name="Google Shape;169;p28">
            <a:extLst>
              <a:ext uri="{FF2B5EF4-FFF2-40B4-BE49-F238E27FC236}">
                <a16:creationId xmlns:a16="http://schemas.microsoft.com/office/drawing/2014/main" id="{17720FD1-20A9-FA58-B6D1-7B1F42EFE078}"/>
              </a:ext>
            </a:extLst>
          </p:cNvPr>
          <p:cNvSpPr/>
          <p:nvPr/>
        </p:nvSpPr>
        <p:spPr>
          <a:xfrm>
            <a:off x="7614735" y="238279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73;p28">
            <a:extLst>
              <a:ext uri="{FF2B5EF4-FFF2-40B4-BE49-F238E27FC236}">
                <a16:creationId xmlns:a16="http://schemas.microsoft.com/office/drawing/2014/main" id="{9B04280C-31F0-AACE-3570-53E44C560630}"/>
              </a:ext>
            </a:extLst>
          </p:cNvPr>
          <p:cNvSpPr/>
          <p:nvPr/>
        </p:nvSpPr>
        <p:spPr>
          <a:xfrm>
            <a:off x="6173006" y="238279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68;p28">
            <a:extLst>
              <a:ext uri="{FF2B5EF4-FFF2-40B4-BE49-F238E27FC236}">
                <a16:creationId xmlns:a16="http://schemas.microsoft.com/office/drawing/2014/main" id="{42259ED0-ADB8-7E2F-5031-E0E7C4CB1CC9}"/>
              </a:ext>
            </a:extLst>
          </p:cNvPr>
          <p:cNvCxnSpPr>
            <a:cxnSpLocks/>
          </p:cNvCxnSpPr>
          <p:nvPr/>
        </p:nvCxnSpPr>
        <p:spPr>
          <a:xfrm>
            <a:off x="6252661" y="2784695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71;p28">
            <a:extLst>
              <a:ext uri="{FF2B5EF4-FFF2-40B4-BE49-F238E27FC236}">
                <a16:creationId xmlns:a16="http://schemas.microsoft.com/office/drawing/2014/main" id="{A4DDF8D7-58D7-F642-DEE4-99B3FF0E7101}"/>
              </a:ext>
            </a:extLst>
          </p:cNvPr>
          <p:cNvSpPr/>
          <p:nvPr/>
        </p:nvSpPr>
        <p:spPr>
          <a:xfrm>
            <a:off x="6894068" y="274314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69;p28">
            <a:extLst>
              <a:ext uri="{FF2B5EF4-FFF2-40B4-BE49-F238E27FC236}">
                <a16:creationId xmlns:a16="http://schemas.microsoft.com/office/drawing/2014/main" id="{2FF9DACD-AE00-EC80-B9A3-1FDA7EEB5C4F}"/>
              </a:ext>
            </a:extLst>
          </p:cNvPr>
          <p:cNvSpPr/>
          <p:nvPr/>
        </p:nvSpPr>
        <p:spPr>
          <a:xfrm>
            <a:off x="7614735" y="274314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73;p28">
            <a:extLst>
              <a:ext uri="{FF2B5EF4-FFF2-40B4-BE49-F238E27FC236}">
                <a16:creationId xmlns:a16="http://schemas.microsoft.com/office/drawing/2014/main" id="{5DBA1F24-946D-4446-FE69-2CC4E6A970F5}"/>
              </a:ext>
            </a:extLst>
          </p:cNvPr>
          <p:cNvSpPr/>
          <p:nvPr/>
        </p:nvSpPr>
        <p:spPr>
          <a:xfrm>
            <a:off x="6173006" y="274314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" name="Google Shape;168;p28">
            <a:extLst>
              <a:ext uri="{FF2B5EF4-FFF2-40B4-BE49-F238E27FC236}">
                <a16:creationId xmlns:a16="http://schemas.microsoft.com/office/drawing/2014/main" id="{AA8FD72A-3A59-F567-B90B-F41662C0F927}"/>
              </a:ext>
            </a:extLst>
          </p:cNvPr>
          <p:cNvCxnSpPr>
            <a:cxnSpLocks/>
          </p:cNvCxnSpPr>
          <p:nvPr/>
        </p:nvCxnSpPr>
        <p:spPr>
          <a:xfrm>
            <a:off x="6252661" y="3127032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71;p28">
            <a:extLst>
              <a:ext uri="{FF2B5EF4-FFF2-40B4-BE49-F238E27FC236}">
                <a16:creationId xmlns:a16="http://schemas.microsoft.com/office/drawing/2014/main" id="{B175A7ED-FF32-A796-6864-8B86D9482819}"/>
              </a:ext>
            </a:extLst>
          </p:cNvPr>
          <p:cNvSpPr/>
          <p:nvPr/>
        </p:nvSpPr>
        <p:spPr>
          <a:xfrm>
            <a:off x="6894068" y="308548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69;p28">
            <a:extLst>
              <a:ext uri="{FF2B5EF4-FFF2-40B4-BE49-F238E27FC236}">
                <a16:creationId xmlns:a16="http://schemas.microsoft.com/office/drawing/2014/main" id="{94336159-B91F-DC41-D81E-883D5A23B29E}"/>
              </a:ext>
            </a:extLst>
          </p:cNvPr>
          <p:cNvSpPr/>
          <p:nvPr/>
        </p:nvSpPr>
        <p:spPr>
          <a:xfrm>
            <a:off x="7614735" y="3085482"/>
            <a:ext cx="83400" cy="83100"/>
          </a:xfrm>
          <a:prstGeom prst="ellipse">
            <a:avLst/>
          </a:prstGeom>
          <a:solidFill>
            <a:srgbClr val="CC7A00"/>
          </a:solidFill>
          <a:ln w="19050" cap="flat" cmpd="sng">
            <a:solidFill>
              <a:srgbClr val="C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7" name="Google Shape;173;p28">
            <a:extLst>
              <a:ext uri="{FF2B5EF4-FFF2-40B4-BE49-F238E27FC236}">
                <a16:creationId xmlns:a16="http://schemas.microsoft.com/office/drawing/2014/main" id="{96F56E80-DCE3-3BC7-29A3-E6EAC271C073}"/>
              </a:ext>
            </a:extLst>
          </p:cNvPr>
          <p:cNvSpPr/>
          <p:nvPr/>
        </p:nvSpPr>
        <p:spPr>
          <a:xfrm>
            <a:off x="6173006" y="308548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68;p28">
            <a:extLst>
              <a:ext uri="{FF2B5EF4-FFF2-40B4-BE49-F238E27FC236}">
                <a16:creationId xmlns:a16="http://schemas.microsoft.com/office/drawing/2014/main" id="{29EFB15C-ECD1-2779-F51B-B72565B1FE56}"/>
              </a:ext>
            </a:extLst>
          </p:cNvPr>
          <p:cNvCxnSpPr>
            <a:cxnSpLocks/>
          </p:cNvCxnSpPr>
          <p:nvPr/>
        </p:nvCxnSpPr>
        <p:spPr>
          <a:xfrm>
            <a:off x="6252661" y="3473873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71;p28">
            <a:extLst>
              <a:ext uri="{FF2B5EF4-FFF2-40B4-BE49-F238E27FC236}">
                <a16:creationId xmlns:a16="http://schemas.microsoft.com/office/drawing/2014/main" id="{CBE09480-A736-05D8-E124-F3CA47AD4FFA}"/>
              </a:ext>
            </a:extLst>
          </p:cNvPr>
          <p:cNvSpPr/>
          <p:nvPr/>
        </p:nvSpPr>
        <p:spPr>
          <a:xfrm>
            <a:off x="6894068" y="3432323"/>
            <a:ext cx="83400" cy="83100"/>
          </a:xfrm>
          <a:prstGeom prst="ellipse">
            <a:avLst/>
          </a:prstGeom>
          <a:solidFill>
            <a:srgbClr val="CC7A00"/>
          </a:solidFill>
          <a:ln w="19050" cap="flat" cmpd="sng">
            <a:solidFill>
              <a:srgbClr val="C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1" name="Google Shape;169;p28">
            <a:extLst>
              <a:ext uri="{FF2B5EF4-FFF2-40B4-BE49-F238E27FC236}">
                <a16:creationId xmlns:a16="http://schemas.microsoft.com/office/drawing/2014/main" id="{D8F439D0-D754-E42F-A519-3E0D19B67308}"/>
              </a:ext>
            </a:extLst>
          </p:cNvPr>
          <p:cNvSpPr/>
          <p:nvPr/>
        </p:nvSpPr>
        <p:spPr>
          <a:xfrm>
            <a:off x="7614735" y="343232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73;p28">
            <a:extLst>
              <a:ext uri="{FF2B5EF4-FFF2-40B4-BE49-F238E27FC236}">
                <a16:creationId xmlns:a16="http://schemas.microsoft.com/office/drawing/2014/main" id="{42025060-7DF3-2865-326B-7D96F41A6219}"/>
              </a:ext>
            </a:extLst>
          </p:cNvPr>
          <p:cNvSpPr/>
          <p:nvPr/>
        </p:nvSpPr>
        <p:spPr>
          <a:xfrm>
            <a:off x="6173006" y="343232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68;p28">
            <a:extLst>
              <a:ext uri="{FF2B5EF4-FFF2-40B4-BE49-F238E27FC236}">
                <a16:creationId xmlns:a16="http://schemas.microsoft.com/office/drawing/2014/main" id="{29E518D8-AD66-082C-8DD1-54C254B81FF0}"/>
              </a:ext>
            </a:extLst>
          </p:cNvPr>
          <p:cNvCxnSpPr>
            <a:cxnSpLocks/>
          </p:cNvCxnSpPr>
          <p:nvPr/>
        </p:nvCxnSpPr>
        <p:spPr>
          <a:xfrm>
            <a:off x="6252661" y="3834228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71;p28">
            <a:extLst>
              <a:ext uri="{FF2B5EF4-FFF2-40B4-BE49-F238E27FC236}">
                <a16:creationId xmlns:a16="http://schemas.microsoft.com/office/drawing/2014/main" id="{3A7DB6D2-64FF-3B97-6636-E562143E3C57}"/>
              </a:ext>
            </a:extLst>
          </p:cNvPr>
          <p:cNvSpPr/>
          <p:nvPr/>
        </p:nvSpPr>
        <p:spPr>
          <a:xfrm>
            <a:off x="6894068" y="379267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69;p28">
            <a:extLst>
              <a:ext uri="{FF2B5EF4-FFF2-40B4-BE49-F238E27FC236}">
                <a16:creationId xmlns:a16="http://schemas.microsoft.com/office/drawing/2014/main" id="{982848D0-2AF2-963D-47B4-9546FBFFC9E8}"/>
              </a:ext>
            </a:extLst>
          </p:cNvPr>
          <p:cNvSpPr/>
          <p:nvPr/>
        </p:nvSpPr>
        <p:spPr>
          <a:xfrm>
            <a:off x="7614735" y="379267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73;p28">
            <a:extLst>
              <a:ext uri="{FF2B5EF4-FFF2-40B4-BE49-F238E27FC236}">
                <a16:creationId xmlns:a16="http://schemas.microsoft.com/office/drawing/2014/main" id="{7A8BA5B2-BBD3-A829-0607-6E7B7552058C}"/>
              </a:ext>
            </a:extLst>
          </p:cNvPr>
          <p:cNvSpPr/>
          <p:nvPr/>
        </p:nvSpPr>
        <p:spPr>
          <a:xfrm>
            <a:off x="6173006" y="379267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2;p28">
            <a:extLst>
              <a:ext uri="{FF2B5EF4-FFF2-40B4-BE49-F238E27FC236}">
                <a16:creationId xmlns:a16="http://schemas.microsoft.com/office/drawing/2014/main" id="{D5C105E3-00AF-D3DF-4345-4DDFBEAD903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75" y="2745455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3;p28">
            <a:extLst>
              <a:ext uri="{FF2B5EF4-FFF2-40B4-BE49-F238E27FC236}">
                <a16:creationId xmlns:a16="http://schemas.microsoft.com/office/drawing/2014/main" id="{EE815E2F-0205-3171-B202-860A8E3B5FC1}"/>
              </a:ext>
            </a:extLst>
          </p:cNvPr>
          <p:cNvSpPr txBox="1"/>
          <p:nvPr/>
        </p:nvSpPr>
        <p:spPr>
          <a:xfrm>
            <a:off x="233101" y="2946304"/>
            <a:ext cx="1907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inizia la conversazione?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ti fa capire il suo valore?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Buongiorno,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sono Ghisa, l’assistente virtuale di XX. Mi stai contattando per la multa n.000.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1000">
              <a:solidFill>
                <a:srgbClr val="434343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Come posso aiutarti?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Vuoi procedere al pagamento o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avere maggiori informazioni?</a:t>
            </a:r>
            <a:endParaRPr lang="it" sz="1000">
              <a:solidFill>
                <a:srgbClr val="434343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2" name="Google Shape;156;p28">
            <a:extLst>
              <a:ext uri="{FF2B5EF4-FFF2-40B4-BE49-F238E27FC236}">
                <a16:creationId xmlns:a16="http://schemas.microsoft.com/office/drawing/2014/main" id="{88525E0A-F639-56EE-8982-D57E0C586FB4}"/>
              </a:ext>
            </a:extLst>
          </p:cNvPr>
          <p:cNvSpPr txBox="1"/>
          <p:nvPr/>
        </p:nvSpPr>
        <p:spPr>
          <a:xfrm>
            <a:off x="629235" y="2711002"/>
            <a:ext cx="1434122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L’IA SI PRESENTA</a:t>
            </a:r>
            <a:endParaRPr lang="it-IT"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3" name="Google Shape;154;p28">
            <a:extLst>
              <a:ext uri="{FF2B5EF4-FFF2-40B4-BE49-F238E27FC236}">
                <a16:creationId xmlns:a16="http://schemas.microsoft.com/office/drawing/2014/main" id="{0EFA5E3A-3FBC-01AC-4494-712E72FBB964}"/>
              </a:ext>
            </a:extLst>
          </p:cNvPr>
          <p:cNvSpPr txBox="1"/>
          <p:nvPr/>
        </p:nvSpPr>
        <p:spPr>
          <a:xfrm>
            <a:off x="233101" y="435740"/>
            <a:ext cx="1907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Ghisa</a:t>
            </a:r>
            <a:endParaRPr sz="2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59" name="Google Shape;184;p28">
            <a:extLst>
              <a:ext uri="{FF2B5EF4-FFF2-40B4-BE49-F238E27FC236}">
                <a16:creationId xmlns:a16="http://schemas.microsoft.com/office/drawing/2014/main" id="{73B43328-F519-09F9-C5CE-223EF9DE9A01}"/>
              </a:ext>
            </a:extLst>
          </p:cNvPr>
          <p:cNvCxnSpPr>
            <a:cxnSpLocks/>
          </p:cNvCxnSpPr>
          <p:nvPr/>
        </p:nvCxnSpPr>
        <p:spPr>
          <a:xfrm flipH="1">
            <a:off x="2261550" y="4014216"/>
            <a:ext cx="688245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5" name="Rettangolo con angoli arrotondati 164">
            <a:extLst>
              <a:ext uri="{FF2B5EF4-FFF2-40B4-BE49-F238E27FC236}">
                <a16:creationId xmlns:a16="http://schemas.microsoft.com/office/drawing/2014/main" id="{D3CDF730-62BE-C16A-6264-BB94541F8B41}"/>
              </a:ext>
            </a:extLst>
          </p:cNvPr>
          <p:cNvSpPr/>
          <p:nvPr/>
        </p:nvSpPr>
        <p:spPr>
          <a:xfrm>
            <a:off x="2551745" y="1040197"/>
            <a:ext cx="1673260" cy="1265662"/>
          </a:xfrm>
          <a:prstGeom prst="roundRect">
            <a:avLst/>
          </a:prstGeom>
          <a:solidFill>
            <a:srgbClr val="0166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it-IT" sz="1100" b="1">
              <a:solidFill>
                <a:srgbClr val="0166CC"/>
              </a:solidFill>
              <a:latin typeface="Titillium Web" pitchFamily="2" charset="77"/>
            </a:endParaRPr>
          </a:p>
          <a:p>
            <a:pPr algn="ctr">
              <a:buNone/>
            </a:pPr>
            <a:r>
              <a:rPr lang="it-IT" sz="1100" b="1">
                <a:solidFill>
                  <a:srgbClr val="0166CC"/>
                </a:solidFill>
                <a:latin typeface="Titillium Web" pitchFamily="2" charset="77"/>
              </a:rPr>
              <a:t>ASSISTENTE DI VOLO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latin typeface="Titillium Web" pitchFamily="2" charset="77"/>
              </a:rPr>
              <a:t>Amichevole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latin typeface="Titillium Web" pitchFamily="2" charset="77"/>
              </a:rPr>
              <a:t>Paziente</a:t>
            </a:r>
          </a:p>
          <a:p>
            <a:pPr algn="ctr"/>
            <a:r>
              <a:rPr lang="it-IT" sz="1100">
                <a:solidFill>
                  <a:srgbClr val="0166CC"/>
                </a:solidFill>
                <a:latin typeface="Titillium Web" pitchFamily="2" charset="77"/>
              </a:rPr>
              <a:t>Attento</a:t>
            </a:r>
          </a:p>
          <a:p>
            <a:pPr algn="ctr"/>
            <a:r>
              <a:rPr lang="it-IT" sz="1100">
                <a:solidFill>
                  <a:srgbClr val="0166CC"/>
                </a:solidFill>
                <a:latin typeface="Titillium Web" pitchFamily="2" charset="77"/>
              </a:rPr>
              <a:t>Responsabile</a:t>
            </a:r>
          </a:p>
        </p:txBody>
      </p:sp>
      <p:sp>
        <p:nvSpPr>
          <p:cNvPr id="166" name="Rettangolo con angoli arrotondati 165">
            <a:extLst>
              <a:ext uri="{FF2B5EF4-FFF2-40B4-BE49-F238E27FC236}">
                <a16:creationId xmlns:a16="http://schemas.microsoft.com/office/drawing/2014/main" id="{3CA93AA4-7C8E-B19E-CE61-9E7B1D17C40F}"/>
              </a:ext>
            </a:extLst>
          </p:cNvPr>
          <p:cNvSpPr/>
          <p:nvPr/>
        </p:nvSpPr>
        <p:spPr>
          <a:xfrm>
            <a:off x="2551745" y="2503237"/>
            <a:ext cx="1673260" cy="1265662"/>
          </a:xfrm>
          <a:prstGeom prst="roundRect">
            <a:avLst/>
          </a:prstGeom>
          <a:solidFill>
            <a:srgbClr val="0166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it-IT" sz="1100" b="1">
              <a:solidFill>
                <a:srgbClr val="0166CC"/>
              </a:solidFill>
              <a:latin typeface="Titillium Web" pitchFamily="2" charset="77"/>
            </a:endParaRPr>
          </a:p>
          <a:p>
            <a:pPr algn="ctr">
              <a:buNone/>
            </a:pPr>
            <a:r>
              <a:rPr lang="it-IT" sz="1100" b="1">
                <a:solidFill>
                  <a:srgbClr val="0166CC"/>
                </a:solidFill>
                <a:latin typeface="Titillium Web" pitchFamily="2" charset="77"/>
              </a:rPr>
              <a:t>INSEGNANTE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latin typeface="Titillium Web" pitchFamily="2" charset="77"/>
              </a:rPr>
              <a:t>Paziente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latin typeface="Titillium Web" pitchFamily="2" charset="77"/>
              </a:rPr>
              <a:t>Esperto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latin typeface="Titillium Web" pitchFamily="2" charset="77"/>
              </a:rPr>
              <a:t>Organizzato</a:t>
            </a:r>
          </a:p>
          <a:p>
            <a:pPr algn="ctr"/>
            <a:r>
              <a:rPr lang="it-IT" sz="1100">
                <a:solidFill>
                  <a:srgbClr val="0166CC"/>
                </a:solidFill>
                <a:latin typeface="Titillium Web" pitchFamily="2" charset="77"/>
              </a:rPr>
              <a:t>Di supporto</a:t>
            </a:r>
            <a:endParaRPr lang="it-IT" sz="1100" b="1">
              <a:solidFill>
                <a:srgbClr val="0166CC"/>
              </a:solidFill>
              <a:latin typeface="Titillium Web" pitchFamily="2" charset="77"/>
            </a:endParaRPr>
          </a:p>
        </p:txBody>
      </p:sp>
      <p:sp>
        <p:nvSpPr>
          <p:cNvPr id="169" name="Google Shape;156;p28">
            <a:extLst>
              <a:ext uri="{FF2B5EF4-FFF2-40B4-BE49-F238E27FC236}">
                <a16:creationId xmlns:a16="http://schemas.microsoft.com/office/drawing/2014/main" id="{F58ADCCD-AAEF-25AB-2B34-F25C3881B0EF}"/>
              </a:ext>
            </a:extLst>
          </p:cNvPr>
          <p:cNvSpPr txBox="1"/>
          <p:nvPr/>
        </p:nvSpPr>
        <p:spPr>
          <a:xfrm>
            <a:off x="2941933" y="2546069"/>
            <a:ext cx="891118" cy="16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Secondaria</a:t>
            </a:r>
          </a:p>
        </p:txBody>
      </p:sp>
      <p:sp>
        <p:nvSpPr>
          <p:cNvPr id="170" name="Google Shape;156;p28">
            <a:extLst>
              <a:ext uri="{FF2B5EF4-FFF2-40B4-BE49-F238E27FC236}">
                <a16:creationId xmlns:a16="http://schemas.microsoft.com/office/drawing/2014/main" id="{AC016C49-9A76-7061-ED42-4A5F482D9D57}"/>
              </a:ext>
            </a:extLst>
          </p:cNvPr>
          <p:cNvSpPr txBox="1"/>
          <p:nvPr/>
        </p:nvSpPr>
        <p:spPr>
          <a:xfrm>
            <a:off x="2485465" y="4217099"/>
            <a:ext cx="3098223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SUPERPOTERE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 sono i punti di forza di questa IA?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 sono i principali vantaggi per le persone?</a:t>
            </a:r>
          </a:p>
        </p:txBody>
      </p:sp>
      <p:sp>
        <p:nvSpPr>
          <p:cNvPr id="171" name="Google Shape;175;p28">
            <a:extLst>
              <a:ext uri="{FF2B5EF4-FFF2-40B4-BE49-F238E27FC236}">
                <a16:creationId xmlns:a16="http://schemas.microsoft.com/office/drawing/2014/main" id="{CFCA7AE7-2177-7AFE-4886-166D4E52C761}"/>
              </a:ext>
            </a:extLst>
          </p:cNvPr>
          <p:cNvSpPr txBox="1"/>
          <p:nvPr/>
        </p:nvSpPr>
        <p:spPr>
          <a:xfrm>
            <a:off x="2486091" y="4667693"/>
            <a:ext cx="3098223" cy="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-IT" sz="1000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Semplificazione, competenza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Google Shape;156;p28">
            <a:extLst>
              <a:ext uri="{FF2B5EF4-FFF2-40B4-BE49-F238E27FC236}">
                <a16:creationId xmlns:a16="http://schemas.microsoft.com/office/drawing/2014/main" id="{1BC396D6-BA9C-6182-3F9C-54EF39DCC387}"/>
              </a:ext>
            </a:extLst>
          </p:cNvPr>
          <p:cNvSpPr txBox="1"/>
          <p:nvPr/>
        </p:nvSpPr>
        <p:spPr>
          <a:xfrm>
            <a:off x="2941933" y="1046453"/>
            <a:ext cx="891118" cy="16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Primaria</a:t>
            </a:r>
          </a:p>
        </p:txBody>
      </p:sp>
      <p:sp>
        <p:nvSpPr>
          <p:cNvPr id="173" name="Google Shape;156;p28">
            <a:extLst>
              <a:ext uri="{FF2B5EF4-FFF2-40B4-BE49-F238E27FC236}">
                <a16:creationId xmlns:a16="http://schemas.microsoft.com/office/drawing/2014/main" id="{47D5D05B-F401-B229-5282-A446B52F601E}"/>
              </a:ext>
            </a:extLst>
          </p:cNvPr>
          <p:cNvSpPr txBox="1"/>
          <p:nvPr/>
        </p:nvSpPr>
        <p:spPr>
          <a:xfrm>
            <a:off x="5746383" y="4217099"/>
            <a:ext cx="3164515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TALLONE D’ACHILLE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 sono i limiti e i punti deboli di questa IA?</a:t>
            </a:r>
            <a:endParaRPr lang="it-IT" sz="1100">
              <a:solidFill>
                <a:srgbClr val="434343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Cosa potrebbe andare storto?</a:t>
            </a:r>
            <a:endParaRPr lang="it-IT" sz="1100">
              <a:solidFill>
                <a:srgbClr val="434343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74" name="Google Shape;175;p28">
            <a:extLst>
              <a:ext uri="{FF2B5EF4-FFF2-40B4-BE49-F238E27FC236}">
                <a16:creationId xmlns:a16="http://schemas.microsoft.com/office/drawing/2014/main" id="{BD7A03B8-3E2D-B3CB-248A-32F2B8632FAC}"/>
              </a:ext>
            </a:extLst>
          </p:cNvPr>
          <p:cNvSpPr txBox="1"/>
          <p:nvPr/>
        </p:nvSpPr>
        <p:spPr>
          <a:xfrm>
            <a:off x="5746383" y="4667693"/>
            <a:ext cx="3098223" cy="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-IT" sz="1000">
                <a:solidFill>
                  <a:srgbClr val="434343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Identificazione utente: come avviene? Come si rispetta la privacy?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7" name="Immagine 6" descr="Immagine che contiene schizzo, disegno, clipart, nero&#10;&#10;Il contenuto generato dall'IA potrebbe non essere corretto.">
            <a:extLst>
              <a:ext uri="{FF2B5EF4-FFF2-40B4-BE49-F238E27FC236}">
                <a16:creationId xmlns:a16="http://schemas.microsoft.com/office/drawing/2014/main" id="{13FD8B95-C0B6-D7D6-ADE4-495681243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01" y="1116288"/>
            <a:ext cx="1092518" cy="1172664"/>
          </a:xfrm>
          <a:prstGeom prst="rect">
            <a:avLst/>
          </a:prstGeom>
        </p:spPr>
      </p:pic>
      <p:sp>
        <p:nvSpPr>
          <p:cNvPr id="6" name="Google Shape;151;p28">
            <a:extLst>
              <a:ext uri="{FF2B5EF4-FFF2-40B4-BE49-F238E27FC236}">
                <a16:creationId xmlns:a16="http://schemas.microsoft.com/office/drawing/2014/main" id="{4DA08515-696C-1D80-34CB-E0950706B14E}"/>
              </a:ext>
            </a:extLst>
          </p:cNvPr>
          <p:cNvSpPr/>
          <p:nvPr/>
        </p:nvSpPr>
        <p:spPr>
          <a:xfrm>
            <a:off x="-6450" y="-25775"/>
            <a:ext cx="9150450" cy="325323"/>
          </a:xfrm>
          <a:prstGeom prst="rect">
            <a:avLst/>
          </a:prstGeom>
          <a:solidFill>
            <a:srgbClr val="FFB54C"/>
          </a:solidFill>
          <a:ln>
            <a:solidFill>
              <a:srgbClr val="FFB54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100" b="1">
                <a:solidFill>
                  <a:srgbClr val="0066CC"/>
                </a:solidFill>
                <a:latin typeface="Titillium Web"/>
              </a:rPr>
              <a:t>CONTESTO E SERVIZIO: </a:t>
            </a:r>
            <a:r>
              <a:rPr lang="it-IT" sz="11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Servizi comunali – pagare una multa</a:t>
            </a:r>
            <a:endParaRPr lang="it-IT" sz="11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EC23820A-4FA3-35F4-40CD-7E463304F24E}"/>
              </a:ext>
            </a:extLst>
          </p:cNvPr>
          <p:cNvGrpSpPr/>
          <p:nvPr/>
        </p:nvGrpSpPr>
        <p:grpSpPr>
          <a:xfrm>
            <a:off x="8006058" y="-31981"/>
            <a:ext cx="1224401" cy="1033200"/>
            <a:chOff x="8006058" y="-3106"/>
            <a:chExt cx="1224401" cy="1033200"/>
          </a:xfrm>
        </p:grpSpPr>
        <p:sp>
          <p:nvSpPr>
            <p:cNvPr id="9" name="Google Shape;244;p29">
              <a:extLst>
                <a:ext uri="{FF2B5EF4-FFF2-40B4-BE49-F238E27FC236}">
                  <a16:creationId xmlns:a16="http://schemas.microsoft.com/office/drawing/2014/main" id="{547F5438-164B-16A7-568A-D0DA79E3AFAD}"/>
                </a:ext>
              </a:extLst>
            </p:cNvPr>
            <p:cNvSpPr/>
            <p:nvPr/>
          </p:nvSpPr>
          <p:spPr>
            <a:xfrm rot="5400000">
              <a:off x="8063508" y="-60556"/>
              <a:ext cx="1033200" cy="1148100"/>
            </a:xfrm>
            <a:prstGeom prst="diagStripe">
              <a:avLst>
                <a:gd name="adj" fmla="val 50000"/>
              </a:avLst>
            </a:prstGeom>
            <a:solidFill>
              <a:srgbClr val="0066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5;p29">
              <a:extLst>
                <a:ext uri="{FF2B5EF4-FFF2-40B4-BE49-F238E27FC236}">
                  <a16:creationId xmlns:a16="http://schemas.microsoft.com/office/drawing/2014/main" id="{CF4D4712-CC36-C424-33C5-DF3755979FF4}"/>
                </a:ext>
              </a:extLst>
            </p:cNvPr>
            <p:cNvSpPr txBox="1"/>
            <p:nvPr/>
          </p:nvSpPr>
          <p:spPr>
            <a:xfrm rot="2519380">
              <a:off x="8188301" y="239536"/>
              <a:ext cx="1042158" cy="296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6CB"/>
                </a:buClr>
                <a:buSzPts val="1400"/>
                <a:buFont typeface="Arial"/>
                <a:buNone/>
              </a:pPr>
              <a:r>
                <a:rPr lang="it" sz="1400" i="0" u="none" strike="noStrike" cap="none">
                  <a:solidFill>
                    <a:srgbClr val="FFFFFF"/>
                  </a:solidFill>
                  <a:latin typeface="Titillium Web SemiBold"/>
                  <a:ea typeface="Titillium Web SemiBold"/>
                  <a:cs typeface="Titillium Web SemiBold"/>
                  <a:sym typeface="Titillium Web SemiBold"/>
                </a:rPr>
                <a:t>ESEMPIO</a:t>
              </a:r>
              <a:endParaRPr sz="1400" i="0" u="none" strike="noStrike" cap="none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endParaRPr>
            </a:p>
          </p:txBody>
        </p:sp>
      </p:grpSp>
      <p:sp>
        <p:nvSpPr>
          <p:cNvPr id="175" name="Google Shape;173;p28">
            <a:extLst>
              <a:ext uri="{FF2B5EF4-FFF2-40B4-BE49-F238E27FC236}">
                <a16:creationId xmlns:a16="http://schemas.microsoft.com/office/drawing/2014/main" id="{074D40A0-C771-A489-7B67-B323B18BFFAF}"/>
              </a:ext>
            </a:extLst>
          </p:cNvPr>
          <p:cNvSpPr/>
          <p:nvPr/>
        </p:nvSpPr>
        <p:spPr>
          <a:xfrm>
            <a:off x="6532602" y="99992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3;p28">
            <a:extLst>
              <a:ext uri="{FF2B5EF4-FFF2-40B4-BE49-F238E27FC236}">
                <a16:creationId xmlns:a16="http://schemas.microsoft.com/office/drawing/2014/main" id="{E4F9D306-9356-1F94-49C1-B7E715CFFE48}"/>
              </a:ext>
            </a:extLst>
          </p:cNvPr>
          <p:cNvSpPr/>
          <p:nvPr/>
        </p:nvSpPr>
        <p:spPr>
          <a:xfrm>
            <a:off x="7253490" y="99903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3;p28">
            <a:extLst>
              <a:ext uri="{FF2B5EF4-FFF2-40B4-BE49-F238E27FC236}">
                <a16:creationId xmlns:a16="http://schemas.microsoft.com/office/drawing/2014/main" id="{B17A3EE0-3C11-E97D-D763-80D39ADDCB2A}"/>
              </a:ext>
            </a:extLst>
          </p:cNvPr>
          <p:cNvSpPr/>
          <p:nvPr/>
        </p:nvSpPr>
        <p:spPr>
          <a:xfrm>
            <a:off x="6539038" y="133838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73;p28">
            <a:extLst>
              <a:ext uri="{FF2B5EF4-FFF2-40B4-BE49-F238E27FC236}">
                <a16:creationId xmlns:a16="http://schemas.microsoft.com/office/drawing/2014/main" id="{CA580D2E-0B83-23C9-AECA-FEED6A72DA66}"/>
              </a:ext>
            </a:extLst>
          </p:cNvPr>
          <p:cNvSpPr/>
          <p:nvPr/>
        </p:nvSpPr>
        <p:spPr>
          <a:xfrm>
            <a:off x="7259973" y="1337493"/>
            <a:ext cx="83400" cy="83100"/>
          </a:xfrm>
          <a:prstGeom prst="ellipse">
            <a:avLst/>
          </a:prstGeom>
          <a:solidFill>
            <a:srgbClr val="CC7A00"/>
          </a:solidFill>
          <a:ln w="19050" cap="flat" cmpd="sng">
            <a:solidFill>
              <a:srgbClr val="C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3" name="Google Shape;173;p28">
            <a:extLst>
              <a:ext uri="{FF2B5EF4-FFF2-40B4-BE49-F238E27FC236}">
                <a16:creationId xmlns:a16="http://schemas.microsoft.com/office/drawing/2014/main" id="{FD6FACF5-33E5-66BF-FC3D-55FE1620058C}"/>
              </a:ext>
            </a:extLst>
          </p:cNvPr>
          <p:cNvSpPr/>
          <p:nvPr/>
        </p:nvSpPr>
        <p:spPr>
          <a:xfrm>
            <a:off x="6545474" y="17007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73;p28">
            <a:extLst>
              <a:ext uri="{FF2B5EF4-FFF2-40B4-BE49-F238E27FC236}">
                <a16:creationId xmlns:a16="http://schemas.microsoft.com/office/drawing/2014/main" id="{C8516D1B-D028-307E-2E46-822FCD55A2D8}"/>
              </a:ext>
            </a:extLst>
          </p:cNvPr>
          <p:cNvSpPr/>
          <p:nvPr/>
        </p:nvSpPr>
        <p:spPr>
          <a:xfrm>
            <a:off x="7266457" y="169990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73;p28">
            <a:extLst>
              <a:ext uri="{FF2B5EF4-FFF2-40B4-BE49-F238E27FC236}">
                <a16:creationId xmlns:a16="http://schemas.microsoft.com/office/drawing/2014/main" id="{714FC6F6-8BAD-DE96-F1EE-152A0AC2B197}"/>
              </a:ext>
            </a:extLst>
          </p:cNvPr>
          <p:cNvSpPr/>
          <p:nvPr/>
        </p:nvSpPr>
        <p:spPr>
          <a:xfrm>
            <a:off x="6545921" y="203925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73;p28">
            <a:extLst>
              <a:ext uri="{FF2B5EF4-FFF2-40B4-BE49-F238E27FC236}">
                <a16:creationId xmlns:a16="http://schemas.microsoft.com/office/drawing/2014/main" id="{FFB2F07B-225D-662D-8C5E-67DF2CEC1D1E}"/>
              </a:ext>
            </a:extLst>
          </p:cNvPr>
          <p:cNvSpPr/>
          <p:nvPr/>
        </p:nvSpPr>
        <p:spPr>
          <a:xfrm>
            <a:off x="7266951" y="203836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73;p28">
            <a:extLst>
              <a:ext uri="{FF2B5EF4-FFF2-40B4-BE49-F238E27FC236}">
                <a16:creationId xmlns:a16="http://schemas.microsoft.com/office/drawing/2014/main" id="{A66DDE57-CE36-ABC1-66ED-90450C034ADA}"/>
              </a:ext>
            </a:extLst>
          </p:cNvPr>
          <p:cNvSpPr/>
          <p:nvPr/>
        </p:nvSpPr>
        <p:spPr>
          <a:xfrm>
            <a:off x="6552358" y="238070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73;p28">
            <a:extLst>
              <a:ext uri="{FF2B5EF4-FFF2-40B4-BE49-F238E27FC236}">
                <a16:creationId xmlns:a16="http://schemas.microsoft.com/office/drawing/2014/main" id="{AB8A04D8-2EBC-72FF-DBA4-5671FE6D1A17}"/>
              </a:ext>
            </a:extLst>
          </p:cNvPr>
          <p:cNvSpPr/>
          <p:nvPr/>
        </p:nvSpPr>
        <p:spPr>
          <a:xfrm>
            <a:off x="7273435" y="237981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73;p28">
            <a:extLst>
              <a:ext uri="{FF2B5EF4-FFF2-40B4-BE49-F238E27FC236}">
                <a16:creationId xmlns:a16="http://schemas.microsoft.com/office/drawing/2014/main" id="{BC3145AC-F0D7-EC7F-E542-93BD07E154C0}"/>
              </a:ext>
            </a:extLst>
          </p:cNvPr>
          <p:cNvSpPr/>
          <p:nvPr/>
        </p:nvSpPr>
        <p:spPr>
          <a:xfrm>
            <a:off x="6552805" y="2743114"/>
            <a:ext cx="83400" cy="83100"/>
          </a:xfrm>
          <a:prstGeom prst="ellipse">
            <a:avLst/>
          </a:prstGeom>
          <a:solidFill>
            <a:srgbClr val="CC7A00"/>
          </a:solidFill>
          <a:ln w="19050" cap="flat" cmpd="sng">
            <a:solidFill>
              <a:srgbClr val="C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8" name="Google Shape;173;p28">
            <a:extLst>
              <a:ext uri="{FF2B5EF4-FFF2-40B4-BE49-F238E27FC236}">
                <a16:creationId xmlns:a16="http://schemas.microsoft.com/office/drawing/2014/main" id="{F8EA86DE-40B7-5CB0-EC5C-2897442B53C9}"/>
              </a:ext>
            </a:extLst>
          </p:cNvPr>
          <p:cNvSpPr/>
          <p:nvPr/>
        </p:nvSpPr>
        <p:spPr>
          <a:xfrm>
            <a:off x="7273930" y="2742224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173;p28">
            <a:extLst>
              <a:ext uri="{FF2B5EF4-FFF2-40B4-BE49-F238E27FC236}">
                <a16:creationId xmlns:a16="http://schemas.microsoft.com/office/drawing/2014/main" id="{5DDAB373-2CB3-F3DD-B99F-A98D3C754808}"/>
              </a:ext>
            </a:extLst>
          </p:cNvPr>
          <p:cNvSpPr/>
          <p:nvPr/>
        </p:nvSpPr>
        <p:spPr>
          <a:xfrm>
            <a:off x="6553252" y="308156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173;p28">
            <a:extLst>
              <a:ext uri="{FF2B5EF4-FFF2-40B4-BE49-F238E27FC236}">
                <a16:creationId xmlns:a16="http://schemas.microsoft.com/office/drawing/2014/main" id="{4CAF3072-6505-A05D-4DC9-4A64C82BF98B}"/>
              </a:ext>
            </a:extLst>
          </p:cNvPr>
          <p:cNvSpPr/>
          <p:nvPr/>
        </p:nvSpPr>
        <p:spPr>
          <a:xfrm>
            <a:off x="7274425" y="308067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173;p28">
            <a:extLst>
              <a:ext uri="{FF2B5EF4-FFF2-40B4-BE49-F238E27FC236}">
                <a16:creationId xmlns:a16="http://schemas.microsoft.com/office/drawing/2014/main" id="{4F2AB24D-CE1A-CCF5-F93E-79501F8BEBF5}"/>
              </a:ext>
            </a:extLst>
          </p:cNvPr>
          <p:cNvSpPr/>
          <p:nvPr/>
        </p:nvSpPr>
        <p:spPr>
          <a:xfrm>
            <a:off x="6550704" y="342900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173;p28">
            <a:extLst>
              <a:ext uri="{FF2B5EF4-FFF2-40B4-BE49-F238E27FC236}">
                <a16:creationId xmlns:a16="http://schemas.microsoft.com/office/drawing/2014/main" id="{9443829E-EFB0-825A-72AC-229F3403E00D}"/>
              </a:ext>
            </a:extLst>
          </p:cNvPr>
          <p:cNvSpPr/>
          <p:nvPr/>
        </p:nvSpPr>
        <p:spPr>
          <a:xfrm>
            <a:off x="7271925" y="342811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173;p28">
            <a:extLst>
              <a:ext uri="{FF2B5EF4-FFF2-40B4-BE49-F238E27FC236}">
                <a16:creationId xmlns:a16="http://schemas.microsoft.com/office/drawing/2014/main" id="{FE1E7567-1E40-8EE4-D0D0-D471D0C282F6}"/>
              </a:ext>
            </a:extLst>
          </p:cNvPr>
          <p:cNvSpPr/>
          <p:nvPr/>
        </p:nvSpPr>
        <p:spPr>
          <a:xfrm>
            <a:off x="6557141" y="3791421"/>
            <a:ext cx="83400" cy="83100"/>
          </a:xfrm>
          <a:prstGeom prst="ellipse">
            <a:avLst/>
          </a:prstGeom>
          <a:solidFill>
            <a:srgbClr val="CC7A00"/>
          </a:solidFill>
          <a:ln w="19050" cap="flat" cmpd="sng">
            <a:solidFill>
              <a:srgbClr val="CC7A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0" name="Google Shape;173;p28">
            <a:extLst>
              <a:ext uri="{FF2B5EF4-FFF2-40B4-BE49-F238E27FC236}">
                <a16:creationId xmlns:a16="http://schemas.microsoft.com/office/drawing/2014/main" id="{6F1FF4E5-7250-C549-F48B-4E1AF37B761E}"/>
              </a:ext>
            </a:extLst>
          </p:cNvPr>
          <p:cNvSpPr/>
          <p:nvPr/>
        </p:nvSpPr>
        <p:spPr>
          <a:xfrm>
            <a:off x="7278410" y="379053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" name="Google Shape;168;p28">
            <a:extLst>
              <a:ext uri="{FF2B5EF4-FFF2-40B4-BE49-F238E27FC236}">
                <a16:creationId xmlns:a16="http://schemas.microsoft.com/office/drawing/2014/main" id="{6955F8AC-DF8A-5764-78C3-EB8CFBD86111}"/>
              </a:ext>
            </a:extLst>
          </p:cNvPr>
          <p:cNvCxnSpPr>
            <a:cxnSpLocks/>
          </p:cNvCxnSpPr>
          <p:nvPr/>
        </p:nvCxnSpPr>
        <p:spPr>
          <a:xfrm>
            <a:off x="11121224" y="1041479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71;p28">
            <a:extLst>
              <a:ext uri="{FF2B5EF4-FFF2-40B4-BE49-F238E27FC236}">
                <a16:creationId xmlns:a16="http://schemas.microsoft.com/office/drawing/2014/main" id="{BEE66AD3-33E3-9A46-88E4-EC98E228048D}"/>
              </a:ext>
            </a:extLst>
          </p:cNvPr>
          <p:cNvSpPr/>
          <p:nvPr/>
        </p:nvSpPr>
        <p:spPr>
          <a:xfrm>
            <a:off x="11762631" y="99992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69;p28">
            <a:extLst>
              <a:ext uri="{FF2B5EF4-FFF2-40B4-BE49-F238E27FC236}">
                <a16:creationId xmlns:a16="http://schemas.microsoft.com/office/drawing/2014/main" id="{04C0FC07-28FB-813C-C7B4-7513F79BC896}"/>
              </a:ext>
            </a:extLst>
          </p:cNvPr>
          <p:cNvSpPr/>
          <p:nvPr/>
        </p:nvSpPr>
        <p:spPr>
          <a:xfrm>
            <a:off x="12483298" y="99992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3;p28">
            <a:extLst>
              <a:ext uri="{FF2B5EF4-FFF2-40B4-BE49-F238E27FC236}">
                <a16:creationId xmlns:a16="http://schemas.microsoft.com/office/drawing/2014/main" id="{3A417F2D-FFB6-1949-2BDF-D793C1D18961}"/>
              </a:ext>
            </a:extLst>
          </p:cNvPr>
          <p:cNvSpPr/>
          <p:nvPr/>
        </p:nvSpPr>
        <p:spPr>
          <a:xfrm>
            <a:off x="11041569" y="99992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5;p28">
            <a:extLst>
              <a:ext uri="{FF2B5EF4-FFF2-40B4-BE49-F238E27FC236}">
                <a16:creationId xmlns:a16="http://schemas.microsoft.com/office/drawing/2014/main" id="{C88ACAF2-5C6D-1C39-DE2A-B4AE0FD94BAD}"/>
              </a:ext>
            </a:extLst>
          </p:cNvPr>
          <p:cNvSpPr txBox="1"/>
          <p:nvPr/>
        </p:nvSpPr>
        <p:spPr>
          <a:xfrm>
            <a:off x="9437562" y="999929"/>
            <a:ext cx="1579155" cy="286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Informale/amichevole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Ironico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Ambizioso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Superbo/orgoglioso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Coinvolgente/ingaggiante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Progressista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Generalista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Divulgativo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Personale</a:t>
            </a:r>
          </a:p>
        </p:txBody>
      </p:sp>
      <p:sp>
        <p:nvSpPr>
          <p:cNvPr id="23" name="Google Shape;175;p28">
            <a:extLst>
              <a:ext uri="{FF2B5EF4-FFF2-40B4-BE49-F238E27FC236}">
                <a16:creationId xmlns:a16="http://schemas.microsoft.com/office/drawing/2014/main" id="{8F7DBFA7-51E4-AC0B-AE8F-0BA700573399}"/>
              </a:ext>
            </a:extLst>
          </p:cNvPr>
          <p:cNvSpPr txBox="1"/>
          <p:nvPr/>
        </p:nvSpPr>
        <p:spPr>
          <a:xfrm>
            <a:off x="12588218" y="999929"/>
            <a:ext cx="1361472" cy="286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Formale/istituzionale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Serioso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Cauto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Dimesso/umile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Distaccato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Conservatore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Tecnico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Accademico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Impersonale</a:t>
            </a:r>
          </a:p>
        </p:txBody>
      </p:sp>
      <p:cxnSp>
        <p:nvCxnSpPr>
          <p:cNvPr id="24" name="Google Shape;168;p28">
            <a:extLst>
              <a:ext uri="{FF2B5EF4-FFF2-40B4-BE49-F238E27FC236}">
                <a16:creationId xmlns:a16="http://schemas.microsoft.com/office/drawing/2014/main" id="{A9AB213B-F4D8-D20C-F8D2-ECAF0B2C204B}"/>
              </a:ext>
            </a:extLst>
          </p:cNvPr>
          <p:cNvCxnSpPr>
            <a:cxnSpLocks/>
          </p:cNvCxnSpPr>
          <p:nvPr/>
        </p:nvCxnSpPr>
        <p:spPr>
          <a:xfrm>
            <a:off x="11121224" y="1379311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71;p28">
            <a:extLst>
              <a:ext uri="{FF2B5EF4-FFF2-40B4-BE49-F238E27FC236}">
                <a16:creationId xmlns:a16="http://schemas.microsoft.com/office/drawing/2014/main" id="{A0FB410D-FC62-C5B8-C168-DC92A2933992}"/>
              </a:ext>
            </a:extLst>
          </p:cNvPr>
          <p:cNvSpPr/>
          <p:nvPr/>
        </p:nvSpPr>
        <p:spPr>
          <a:xfrm>
            <a:off x="11762631" y="133776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69;p28">
            <a:extLst>
              <a:ext uri="{FF2B5EF4-FFF2-40B4-BE49-F238E27FC236}">
                <a16:creationId xmlns:a16="http://schemas.microsoft.com/office/drawing/2014/main" id="{CEE7A097-B834-E162-4FFB-885CC3F99C22}"/>
              </a:ext>
            </a:extLst>
          </p:cNvPr>
          <p:cNvSpPr/>
          <p:nvPr/>
        </p:nvSpPr>
        <p:spPr>
          <a:xfrm>
            <a:off x="12483298" y="133776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73;p28">
            <a:extLst>
              <a:ext uri="{FF2B5EF4-FFF2-40B4-BE49-F238E27FC236}">
                <a16:creationId xmlns:a16="http://schemas.microsoft.com/office/drawing/2014/main" id="{A845FEC6-FB8E-4F5E-8E80-537DC3566C16}"/>
              </a:ext>
            </a:extLst>
          </p:cNvPr>
          <p:cNvSpPr/>
          <p:nvPr/>
        </p:nvSpPr>
        <p:spPr>
          <a:xfrm>
            <a:off x="11041569" y="133776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168;p28">
            <a:extLst>
              <a:ext uri="{FF2B5EF4-FFF2-40B4-BE49-F238E27FC236}">
                <a16:creationId xmlns:a16="http://schemas.microsoft.com/office/drawing/2014/main" id="{0DE129F5-8760-EC7C-18DA-7CC7AC84511B}"/>
              </a:ext>
            </a:extLst>
          </p:cNvPr>
          <p:cNvCxnSpPr>
            <a:cxnSpLocks/>
          </p:cNvCxnSpPr>
          <p:nvPr/>
        </p:nvCxnSpPr>
        <p:spPr>
          <a:xfrm>
            <a:off x="11121224" y="1744170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171;p28">
            <a:extLst>
              <a:ext uri="{FF2B5EF4-FFF2-40B4-BE49-F238E27FC236}">
                <a16:creationId xmlns:a16="http://schemas.microsoft.com/office/drawing/2014/main" id="{9E6D533F-AE51-7DDD-7F2C-74AE74D8F268}"/>
              </a:ext>
            </a:extLst>
          </p:cNvPr>
          <p:cNvSpPr/>
          <p:nvPr/>
        </p:nvSpPr>
        <p:spPr>
          <a:xfrm>
            <a:off x="11762631" y="170262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69;p28">
            <a:extLst>
              <a:ext uri="{FF2B5EF4-FFF2-40B4-BE49-F238E27FC236}">
                <a16:creationId xmlns:a16="http://schemas.microsoft.com/office/drawing/2014/main" id="{21151DF9-3C54-2E4D-62D3-49B1D3D70940}"/>
              </a:ext>
            </a:extLst>
          </p:cNvPr>
          <p:cNvSpPr/>
          <p:nvPr/>
        </p:nvSpPr>
        <p:spPr>
          <a:xfrm>
            <a:off x="12483298" y="170262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73;p28">
            <a:extLst>
              <a:ext uri="{FF2B5EF4-FFF2-40B4-BE49-F238E27FC236}">
                <a16:creationId xmlns:a16="http://schemas.microsoft.com/office/drawing/2014/main" id="{704B5DA1-E0CF-EF41-1812-6A63C216C403}"/>
              </a:ext>
            </a:extLst>
          </p:cNvPr>
          <p:cNvSpPr/>
          <p:nvPr/>
        </p:nvSpPr>
        <p:spPr>
          <a:xfrm>
            <a:off x="11041569" y="170262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168;p28">
            <a:extLst>
              <a:ext uri="{FF2B5EF4-FFF2-40B4-BE49-F238E27FC236}">
                <a16:creationId xmlns:a16="http://schemas.microsoft.com/office/drawing/2014/main" id="{868D636B-8FAF-B3F8-58A2-92CF8B2B8A55}"/>
              </a:ext>
            </a:extLst>
          </p:cNvPr>
          <p:cNvCxnSpPr>
            <a:cxnSpLocks/>
          </p:cNvCxnSpPr>
          <p:nvPr/>
        </p:nvCxnSpPr>
        <p:spPr>
          <a:xfrm>
            <a:off x="11121224" y="2082003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171;p28">
            <a:extLst>
              <a:ext uri="{FF2B5EF4-FFF2-40B4-BE49-F238E27FC236}">
                <a16:creationId xmlns:a16="http://schemas.microsoft.com/office/drawing/2014/main" id="{D3085FCC-C5A0-B967-2544-2663EA0A851D}"/>
              </a:ext>
            </a:extLst>
          </p:cNvPr>
          <p:cNvSpPr/>
          <p:nvPr/>
        </p:nvSpPr>
        <p:spPr>
          <a:xfrm>
            <a:off x="11762631" y="204045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69;p28">
            <a:extLst>
              <a:ext uri="{FF2B5EF4-FFF2-40B4-BE49-F238E27FC236}">
                <a16:creationId xmlns:a16="http://schemas.microsoft.com/office/drawing/2014/main" id="{B03E7C89-DBBF-ACD0-0282-D76D9F54F326}"/>
              </a:ext>
            </a:extLst>
          </p:cNvPr>
          <p:cNvSpPr/>
          <p:nvPr/>
        </p:nvSpPr>
        <p:spPr>
          <a:xfrm>
            <a:off x="12483298" y="204045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73;p28">
            <a:extLst>
              <a:ext uri="{FF2B5EF4-FFF2-40B4-BE49-F238E27FC236}">
                <a16:creationId xmlns:a16="http://schemas.microsoft.com/office/drawing/2014/main" id="{B9B57835-C266-EFCD-4524-DB94E6431EEC}"/>
              </a:ext>
            </a:extLst>
          </p:cNvPr>
          <p:cNvSpPr/>
          <p:nvPr/>
        </p:nvSpPr>
        <p:spPr>
          <a:xfrm>
            <a:off x="11041569" y="204045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" name="Google Shape;168;p28">
            <a:extLst>
              <a:ext uri="{FF2B5EF4-FFF2-40B4-BE49-F238E27FC236}">
                <a16:creationId xmlns:a16="http://schemas.microsoft.com/office/drawing/2014/main" id="{C260D175-0F97-03D3-87A5-28BDF2DB42BF}"/>
              </a:ext>
            </a:extLst>
          </p:cNvPr>
          <p:cNvCxnSpPr>
            <a:cxnSpLocks/>
          </p:cNvCxnSpPr>
          <p:nvPr/>
        </p:nvCxnSpPr>
        <p:spPr>
          <a:xfrm>
            <a:off x="11121224" y="2424340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171;p28">
            <a:extLst>
              <a:ext uri="{FF2B5EF4-FFF2-40B4-BE49-F238E27FC236}">
                <a16:creationId xmlns:a16="http://schemas.microsoft.com/office/drawing/2014/main" id="{D45344DA-F9BC-CAEF-BDA7-43CDE769B930}"/>
              </a:ext>
            </a:extLst>
          </p:cNvPr>
          <p:cNvSpPr/>
          <p:nvPr/>
        </p:nvSpPr>
        <p:spPr>
          <a:xfrm>
            <a:off x="11762631" y="238279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69;p28">
            <a:extLst>
              <a:ext uri="{FF2B5EF4-FFF2-40B4-BE49-F238E27FC236}">
                <a16:creationId xmlns:a16="http://schemas.microsoft.com/office/drawing/2014/main" id="{52A61B66-9194-01A5-4C6C-84249E604C57}"/>
              </a:ext>
            </a:extLst>
          </p:cNvPr>
          <p:cNvSpPr/>
          <p:nvPr/>
        </p:nvSpPr>
        <p:spPr>
          <a:xfrm>
            <a:off x="12483298" y="238279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73;p28">
            <a:extLst>
              <a:ext uri="{FF2B5EF4-FFF2-40B4-BE49-F238E27FC236}">
                <a16:creationId xmlns:a16="http://schemas.microsoft.com/office/drawing/2014/main" id="{6B8E4698-91DB-5AFA-D2CE-2BA12287946F}"/>
              </a:ext>
            </a:extLst>
          </p:cNvPr>
          <p:cNvSpPr/>
          <p:nvPr/>
        </p:nvSpPr>
        <p:spPr>
          <a:xfrm>
            <a:off x="11041569" y="238279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168;p28">
            <a:extLst>
              <a:ext uri="{FF2B5EF4-FFF2-40B4-BE49-F238E27FC236}">
                <a16:creationId xmlns:a16="http://schemas.microsoft.com/office/drawing/2014/main" id="{AC1887F3-33E0-E5CA-403B-4907C5E07959}"/>
              </a:ext>
            </a:extLst>
          </p:cNvPr>
          <p:cNvCxnSpPr>
            <a:cxnSpLocks/>
          </p:cNvCxnSpPr>
          <p:nvPr/>
        </p:nvCxnSpPr>
        <p:spPr>
          <a:xfrm>
            <a:off x="11121224" y="2784695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71;p28">
            <a:extLst>
              <a:ext uri="{FF2B5EF4-FFF2-40B4-BE49-F238E27FC236}">
                <a16:creationId xmlns:a16="http://schemas.microsoft.com/office/drawing/2014/main" id="{328F9F36-D5FB-A629-82E7-E633DAC64D86}"/>
              </a:ext>
            </a:extLst>
          </p:cNvPr>
          <p:cNvSpPr/>
          <p:nvPr/>
        </p:nvSpPr>
        <p:spPr>
          <a:xfrm>
            <a:off x="11762631" y="274314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69;p28">
            <a:extLst>
              <a:ext uri="{FF2B5EF4-FFF2-40B4-BE49-F238E27FC236}">
                <a16:creationId xmlns:a16="http://schemas.microsoft.com/office/drawing/2014/main" id="{C36919B6-6818-B94D-EAC4-5B3C12A80947}"/>
              </a:ext>
            </a:extLst>
          </p:cNvPr>
          <p:cNvSpPr/>
          <p:nvPr/>
        </p:nvSpPr>
        <p:spPr>
          <a:xfrm>
            <a:off x="12483298" y="274314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73;p28">
            <a:extLst>
              <a:ext uri="{FF2B5EF4-FFF2-40B4-BE49-F238E27FC236}">
                <a16:creationId xmlns:a16="http://schemas.microsoft.com/office/drawing/2014/main" id="{01660C7F-E33C-8FE9-0333-3CE300503454}"/>
              </a:ext>
            </a:extLst>
          </p:cNvPr>
          <p:cNvSpPr/>
          <p:nvPr/>
        </p:nvSpPr>
        <p:spPr>
          <a:xfrm>
            <a:off x="11041569" y="274314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" name="Google Shape;168;p28">
            <a:extLst>
              <a:ext uri="{FF2B5EF4-FFF2-40B4-BE49-F238E27FC236}">
                <a16:creationId xmlns:a16="http://schemas.microsoft.com/office/drawing/2014/main" id="{59993544-A9A1-015D-0AE9-5C104DF1403B}"/>
              </a:ext>
            </a:extLst>
          </p:cNvPr>
          <p:cNvCxnSpPr>
            <a:cxnSpLocks/>
          </p:cNvCxnSpPr>
          <p:nvPr/>
        </p:nvCxnSpPr>
        <p:spPr>
          <a:xfrm>
            <a:off x="11121224" y="3127032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71;p28">
            <a:extLst>
              <a:ext uri="{FF2B5EF4-FFF2-40B4-BE49-F238E27FC236}">
                <a16:creationId xmlns:a16="http://schemas.microsoft.com/office/drawing/2014/main" id="{C60DC4EE-9F0C-F8D8-10B3-D525ADF4263B}"/>
              </a:ext>
            </a:extLst>
          </p:cNvPr>
          <p:cNvSpPr/>
          <p:nvPr/>
        </p:nvSpPr>
        <p:spPr>
          <a:xfrm>
            <a:off x="11762631" y="308548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69;p28">
            <a:extLst>
              <a:ext uri="{FF2B5EF4-FFF2-40B4-BE49-F238E27FC236}">
                <a16:creationId xmlns:a16="http://schemas.microsoft.com/office/drawing/2014/main" id="{64B18984-8E08-FAB8-2468-58AA940644F3}"/>
              </a:ext>
            </a:extLst>
          </p:cNvPr>
          <p:cNvSpPr/>
          <p:nvPr/>
        </p:nvSpPr>
        <p:spPr>
          <a:xfrm>
            <a:off x="12483298" y="308548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73;p28">
            <a:extLst>
              <a:ext uri="{FF2B5EF4-FFF2-40B4-BE49-F238E27FC236}">
                <a16:creationId xmlns:a16="http://schemas.microsoft.com/office/drawing/2014/main" id="{9649EF8B-F593-E6FE-9434-5318F7BE615E}"/>
              </a:ext>
            </a:extLst>
          </p:cNvPr>
          <p:cNvSpPr/>
          <p:nvPr/>
        </p:nvSpPr>
        <p:spPr>
          <a:xfrm>
            <a:off x="11041569" y="308548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68;p28">
            <a:extLst>
              <a:ext uri="{FF2B5EF4-FFF2-40B4-BE49-F238E27FC236}">
                <a16:creationId xmlns:a16="http://schemas.microsoft.com/office/drawing/2014/main" id="{D2A3019B-2899-1C39-86CC-A9289CD028FB}"/>
              </a:ext>
            </a:extLst>
          </p:cNvPr>
          <p:cNvCxnSpPr>
            <a:cxnSpLocks/>
          </p:cNvCxnSpPr>
          <p:nvPr/>
        </p:nvCxnSpPr>
        <p:spPr>
          <a:xfrm>
            <a:off x="11121224" y="3473873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71;p28">
            <a:extLst>
              <a:ext uri="{FF2B5EF4-FFF2-40B4-BE49-F238E27FC236}">
                <a16:creationId xmlns:a16="http://schemas.microsoft.com/office/drawing/2014/main" id="{93AE626B-BE13-B609-2F34-F0E6961A8DB2}"/>
              </a:ext>
            </a:extLst>
          </p:cNvPr>
          <p:cNvSpPr/>
          <p:nvPr/>
        </p:nvSpPr>
        <p:spPr>
          <a:xfrm>
            <a:off x="11762631" y="343232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69;p28">
            <a:extLst>
              <a:ext uri="{FF2B5EF4-FFF2-40B4-BE49-F238E27FC236}">
                <a16:creationId xmlns:a16="http://schemas.microsoft.com/office/drawing/2014/main" id="{0BD7CAA4-3E65-4973-908C-0924554070BE}"/>
              </a:ext>
            </a:extLst>
          </p:cNvPr>
          <p:cNvSpPr/>
          <p:nvPr/>
        </p:nvSpPr>
        <p:spPr>
          <a:xfrm>
            <a:off x="12483298" y="343232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73;p28">
            <a:extLst>
              <a:ext uri="{FF2B5EF4-FFF2-40B4-BE49-F238E27FC236}">
                <a16:creationId xmlns:a16="http://schemas.microsoft.com/office/drawing/2014/main" id="{B4B02821-6680-A2E2-7C9E-217A4EEEB1B8}"/>
              </a:ext>
            </a:extLst>
          </p:cNvPr>
          <p:cNvSpPr/>
          <p:nvPr/>
        </p:nvSpPr>
        <p:spPr>
          <a:xfrm>
            <a:off x="11041569" y="343232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" name="Google Shape;168;p28">
            <a:extLst>
              <a:ext uri="{FF2B5EF4-FFF2-40B4-BE49-F238E27FC236}">
                <a16:creationId xmlns:a16="http://schemas.microsoft.com/office/drawing/2014/main" id="{C82C4FEE-AA92-FE5A-97AC-32F79E39476E}"/>
              </a:ext>
            </a:extLst>
          </p:cNvPr>
          <p:cNvCxnSpPr>
            <a:cxnSpLocks/>
          </p:cNvCxnSpPr>
          <p:nvPr/>
        </p:nvCxnSpPr>
        <p:spPr>
          <a:xfrm>
            <a:off x="11121224" y="3834228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71;p28">
            <a:extLst>
              <a:ext uri="{FF2B5EF4-FFF2-40B4-BE49-F238E27FC236}">
                <a16:creationId xmlns:a16="http://schemas.microsoft.com/office/drawing/2014/main" id="{5E165779-0EFF-6B6A-A901-FAE463FF45AD}"/>
              </a:ext>
            </a:extLst>
          </p:cNvPr>
          <p:cNvSpPr/>
          <p:nvPr/>
        </p:nvSpPr>
        <p:spPr>
          <a:xfrm>
            <a:off x="11762631" y="379267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9;p28">
            <a:extLst>
              <a:ext uri="{FF2B5EF4-FFF2-40B4-BE49-F238E27FC236}">
                <a16:creationId xmlns:a16="http://schemas.microsoft.com/office/drawing/2014/main" id="{C1B19D58-0128-515B-4A79-EA91B86B7B73}"/>
              </a:ext>
            </a:extLst>
          </p:cNvPr>
          <p:cNvSpPr/>
          <p:nvPr/>
        </p:nvSpPr>
        <p:spPr>
          <a:xfrm>
            <a:off x="12483298" y="379267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73;p28">
            <a:extLst>
              <a:ext uri="{FF2B5EF4-FFF2-40B4-BE49-F238E27FC236}">
                <a16:creationId xmlns:a16="http://schemas.microsoft.com/office/drawing/2014/main" id="{5BD61479-7B7F-1DE1-B30F-C3C1CF1B4EE2}"/>
              </a:ext>
            </a:extLst>
          </p:cNvPr>
          <p:cNvSpPr/>
          <p:nvPr/>
        </p:nvSpPr>
        <p:spPr>
          <a:xfrm>
            <a:off x="11041569" y="379267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Arrow: Left-Right 3">
            <a:extLst>
              <a:ext uri="{FF2B5EF4-FFF2-40B4-BE49-F238E27FC236}">
                <a16:creationId xmlns:a16="http://schemas.microsoft.com/office/drawing/2014/main" id="{455207BC-7266-7305-6BDA-BD372EA18A89}"/>
              </a:ext>
            </a:extLst>
          </p:cNvPr>
          <p:cNvSpPr/>
          <p:nvPr/>
        </p:nvSpPr>
        <p:spPr>
          <a:xfrm>
            <a:off x="11017603" y="2372388"/>
            <a:ext cx="131331" cy="108551"/>
          </a:xfrm>
          <a:prstGeom prst="leftRightArrow">
            <a:avLst>
              <a:gd name="adj1" fmla="val 100000"/>
              <a:gd name="adj2" fmla="val 47305"/>
            </a:avLst>
          </a:prstGeom>
          <a:solidFill>
            <a:srgbClr val="0166C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Google Shape;173;p28">
            <a:extLst>
              <a:ext uri="{FF2B5EF4-FFF2-40B4-BE49-F238E27FC236}">
                <a16:creationId xmlns:a16="http://schemas.microsoft.com/office/drawing/2014/main" id="{BA99A163-935D-3484-0060-20A9F47D94B8}"/>
              </a:ext>
            </a:extLst>
          </p:cNvPr>
          <p:cNvSpPr/>
          <p:nvPr/>
        </p:nvSpPr>
        <p:spPr>
          <a:xfrm>
            <a:off x="11401165" y="99992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3;p28">
            <a:extLst>
              <a:ext uri="{FF2B5EF4-FFF2-40B4-BE49-F238E27FC236}">
                <a16:creationId xmlns:a16="http://schemas.microsoft.com/office/drawing/2014/main" id="{69936151-DB2B-680E-266A-E57D69D22809}"/>
              </a:ext>
            </a:extLst>
          </p:cNvPr>
          <p:cNvSpPr/>
          <p:nvPr/>
        </p:nvSpPr>
        <p:spPr>
          <a:xfrm>
            <a:off x="12122053" y="99903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73;p28">
            <a:extLst>
              <a:ext uri="{FF2B5EF4-FFF2-40B4-BE49-F238E27FC236}">
                <a16:creationId xmlns:a16="http://schemas.microsoft.com/office/drawing/2014/main" id="{7627707D-17FE-1E91-61A1-FBA0AE8903FB}"/>
              </a:ext>
            </a:extLst>
          </p:cNvPr>
          <p:cNvSpPr/>
          <p:nvPr/>
        </p:nvSpPr>
        <p:spPr>
          <a:xfrm>
            <a:off x="11407601" y="133838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73;p28">
            <a:extLst>
              <a:ext uri="{FF2B5EF4-FFF2-40B4-BE49-F238E27FC236}">
                <a16:creationId xmlns:a16="http://schemas.microsoft.com/office/drawing/2014/main" id="{9240E31C-D372-CACF-368C-A4CE9D7C3CE5}"/>
              </a:ext>
            </a:extLst>
          </p:cNvPr>
          <p:cNvSpPr/>
          <p:nvPr/>
        </p:nvSpPr>
        <p:spPr>
          <a:xfrm>
            <a:off x="12128536" y="133749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73;p28">
            <a:extLst>
              <a:ext uri="{FF2B5EF4-FFF2-40B4-BE49-F238E27FC236}">
                <a16:creationId xmlns:a16="http://schemas.microsoft.com/office/drawing/2014/main" id="{31456B47-005C-D323-CD3F-9792DBCCF49F}"/>
              </a:ext>
            </a:extLst>
          </p:cNvPr>
          <p:cNvSpPr/>
          <p:nvPr/>
        </p:nvSpPr>
        <p:spPr>
          <a:xfrm>
            <a:off x="11414037" y="17007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73;p28">
            <a:extLst>
              <a:ext uri="{FF2B5EF4-FFF2-40B4-BE49-F238E27FC236}">
                <a16:creationId xmlns:a16="http://schemas.microsoft.com/office/drawing/2014/main" id="{EED1D96F-2961-2B91-1BBA-0565049A9A9A}"/>
              </a:ext>
            </a:extLst>
          </p:cNvPr>
          <p:cNvSpPr/>
          <p:nvPr/>
        </p:nvSpPr>
        <p:spPr>
          <a:xfrm>
            <a:off x="12135020" y="169990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73;p28">
            <a:extLst>
              <a:ext uri="{FF2B5EF4-FFF2-40B4-BE49-F238E27FC236}">
                <a16:creationId xmlns:a16="http://schemas.microsoft.com/office/drawing/2014/main" id="{F205B445-3D3C-56B2-C92F-96F97F437C22}"/>
              </a:ext>
            </a:extLst>
          </p:cNvPr>
          <p:cNvSpPr/>
          <p:nvPr/>
        </p:nvSpPr>
        <p:spPr>
          <a:xfrm>
            <a:off x="11414484" y="203925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73;p28">
            <a:extLst>
              <a:ext uri="{FF2B5EF4-FFF2-40B4-BE49-F238E27FC236}">
                <a16:creationId xmlns:a16="http://schemas.microsoft.com/office/drawing/2014/main" id="{BB505BEA-7C7E-94E6-4E52-963F28D1727F}"/>
              </a:ext>
            </a:extLst>
          </p:cNvPr>
          <p:cNvSpPr/>
          <p:nvPr/>
        </p:nvSpPr>
        <p:spPr>
          <a:xfrm>
            <a:off x="12135514" y="203836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73;p28">
            <a:extLst>
              <a:ext uri="{FF2B5EF4-FFF2-40B4-BE49-F238E27FC236}">
                <a16:creationId xmlns:a16="http://schemas.microsoft.com/office/drawing/2014/main" id="{4948649C-8791-8F80-2DDA-09BD4051969F}"/>
              </a:ext>
            </a:extLst>
          </p:cNvPr>
          <p:cNvSpPr/>
          <p:nvPr/>
        </p:nvSpPr>
        <p:spPr>
          <a:xfrm>
            <a:off x="11420921" y="238070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73;p28">
            <a:extLst>
              <a:ext uri="{FF2B5EF4-FFF2-40B4-BE49-F238E27FC236}">
                <a16:creationId xmlns:a16="http://schemas.microsoft.com/office/drawing/2014/main" id="{7A404080-1049-3903-1DE8-3F088CEA34F2}"/>
              </a:ext>
            </a:extLst>
          </p:cNvPr>
          <p:cNvSpPr/>
          <p:nvPr/>
        </p:nvSpPr>
        <p:spPr>
          <a:xfrm>
            <a:off x="12141998" y="237981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73;p28">
            <a:extLst>
              <a:ext uri="{FF2B5EF4-FFF2-40B4-BE49-F238E27FC236}">
                <a16:creationId xmlns:a16="http://schemas.microsoft.com/office/drawing/2014/main" id="{074108B9-274C-D286-361A-D9D983F0EB7E}"/>
              </a:ext>
            </a:extLst>
          </p:cNvPr>
          <p:cNvSpPr/>
          <p:nvPr/>
        </p:nvSpPr>
        <p:spPr>
          <a:xfrm>
            <a:off x="11421368" y="2743114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73;p28">
            <a:extLst>
              <a:ext uri="{FF2B5EF4-FFF2-40B4-BE49-F238E27FC236}">
                <a16:creationId xmlns:a16="http://schemas.microsoft.com/office/drawing/2014/main" id="{C4226595-9B04-EA12-4E4A-446178B28D1B}"/>
              </a:ext>
            </a:extLst>
          </p:cNvPr>
          <p:cNvSpPr/>
          <p:nvPr/>
        </p:nvSpPr>
        <p:spPr>
          <a:xfrm>
            <a:off x="12142493" y="2742224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173;p28">
            <a:extLst>
              <a:ext uri="{FF2B5EF4-FFF2-40B4-BE49-F238E27FC236}">
                <a16:creationId xmlns:a16="http://schemas.microsoft.com/office/drawing/2014/main" id="{B83C840C-C3D6-E66D-DB53-D46BFFC17333}"/>
              </a:ext>
            </a:extLst>
          </p:cNvPr>
          <p:cNvSpPr/>
          <p:nvPr/>
        </p:nvSpPr>
        <p:spPr>
          <a:xfrm>
            <a:off x="11421815" y="308156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173;p28">
            <a:extLst>
              <a:ext uri="{FF2B5EF4-FFF2-40B4-BE49-F238E27FC236}">
                <a16:creationId xmlns:a16="http://schemas.microsoft.com/office/drawing/2014/main" id="{14622153-A5D2-46FE-A439-6E082FA72648}"/>
              </a:ext>
            </a:extLst>
          </p:cNvPr>
          <p:cNvSpPr/>
          <p:nvPr/>
        </p:nvSpPr>
        <p:spPr>
          <a:xfrm>
            <a:off x="12142988" y="308067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173;p28">
            <a:extLst>
              <a:ext uri="{FF2B5EF4-FFF2-40B4-BE49-F238E27FC236}">
                <a16:creationId xmlns:a16="http://schemas.microsoft.com/office/drawing/2014/main" id="{EA94F605-7ED7-B640-0ECE-D1CEAFA6C4B0}"/>
              </a:ext>
            </a:extLst>
          </p:cNvPr>
          <p:cNvSpPr/>
          <p:nvPr/>
        </p:nvSpPr>
        <p:spPr>
          <a:xfrm>
            <a:off x="11419267" y="342900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173;p28">
            <a:extLst>
              <a:ext uri="{FF2B5EF4-FFF2-40B4-BE49-F238E27FC236}">
                <a16:creationId xmlns:a16="http://schemas.microsoft.com/office/drawing/2014/main" id="{D69BE955-2183-5309-E5B0-DB827726D91D}"/>
              </a:ext>
            </a:extLst>
          </p:cNvPr>
          <p:cNvSpPr/>
          <p:nvPr/>
        </p:nvSpPr>
        <p:spPr>
          <a:xfrm>
            <a:off x="12140488" y="342811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173;p28">
            <a:extLst>
              <a:ext uri="{FF2B5EF4-FFF2-40B4-BE49-F238E27FC236}">
                <a16:creationId xmlns:a16="http://schemas.microsoft.com/office/drawing/2014/main" id="{155FDD37-9579-7ED5-D855-59EB2CD82303}"/>
              </a:ext>
            </a:extLst>
          </p:cNvPr>
          <p:cNvSpPr/>
          <p:nvPr/>
        </p:nvSpPr>
        <p:spPr>
          <a:xfrm>
            <a:off x="11425704" y="379142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173;p28">
            <a:extLst>
              <a:ext uri="{FF2B5EF4-FFF2-40B4-BE49-F238E27FC236}">
                <a16:creationId xmlns:a16="http://schemas.microsoft.com/office/drawing/2014/main" id="{DE547558-9824-D385-443A-BB95CD1BABAB}"/>
              </a:ext>
            </a:extLst>
          </p:cNvPr>
          <p:cNvSpPr/>
          <p:nvPr/>
        </p:nvSpPr>
        <p:spPr>
          <a:xfrm>
            <a:off x="12146973" y="379053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Arrow: Left-Right 3">
            <a:extLst>
              <a:ext uri="{FF2B5EF4-FFF2-40B4-BE49-F238E27FC236}">
                <a16:creationId xmlns:a16="http://schemas.microsoft.com/office/drawing/2014/main" id="{5160793C-F4C4-0E8E-728A-B1FD1870D5C1}"/>
              </a:ext>
            </a:extLst>
          </p:cNvPr>
          <p:cNvSpPr/>
          <p:nvPr/>
        </p:nvSpPr>
        <p:spPr>
          <a:xfrm>
            <a:off x="11048582" y="3781662"/>
            <a:ext cx="999277" cy="108551"/>
          </a:xfrm>
          <a:prstGeom prst="leftRightArrow">
            <a:avLst>
              <a:gd name="adj1" fmla="val 100000"/>
              <a:gd name="adj2" fmla="val 47305"/>
            </a:avLst>
          </a:prstGeom>
          <a:solidFill>
            <a:srgbClr val="0166C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Arrow: Left-Right 3">
            <a:extLst>
              <a:ext uri="{FF2B5EF4-FFF2-40B4-BE49-F238E27FC236}">
                <a16:creationId xmlns:a16="http://schemas.microsoft.com/office/drawing/2014/main" id="{6B227768-70ED-EBA9-100D-93EE5BB34386}"/>
              </a:ext>
            </a:extLst>
          </p:cNvPr>
          <p:cNvSpPr/>
          <p:nvPr/>
        </p:nvSpPr>
        <p:spPr>
          <a:xfrm>
            <a:off x="11799791" y="1690160"/>
            <a:ext cx="728239" cy="108551"/>
          </a:xfrm>
          <a:prstGeom prst="leftRightArrow">
            <a:avLst>
              <a:gd name="adj1" fmla="val 100000"/>
              <a:gd name="adj2" fmla="val 47305"/>
            </a:avLst>
          </a:prstGeom>
          <a:solidFill>
            <a:srgbClr val="0166C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Arrow: Left-Right 3">
            <a:extLst>
              <a:ext uri="{FF2B5EF4-FFF2-40B4-BE49-F238E27FC236}">
                <a16:creationId xmlns:a16="http://schemas.microsoft.com/office/drawing/2014/main" id="{67C8394C-1CB1-3DE6-8E08-A07E1DF491B9}"/>
              </a:ext>
            </a:extLst>
          </p:cNvPr>
          <p:cNvSpPr/>
          <p:nvPr/>
        </p:nvSpPr>
        <p:spPr>
          <a:xfrm>
            <a:off x="12323514" y="2033060"/>
            <a:ext cx="204516" cy="108551"/>
          </a:xfrm>
          <a:prstGeom prst="leftRightArrow">
            <a:avLst>
              <a:gd name="adj1" fmla="val 100000"/>
              <a:gd name="adj2" fmla="val 47305"/>
            </a:avLst>
          </a:prstGeom>
          <a:solidFill>
            <a:srgbClr val="0166C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Arrow: Left-Right 3">
            <a:extLst>
              <a:ext uri="{FF2B5EF4-FFF2-40B4-BE49-F238E27FC236}">
                <a16:creationId xmlns:a16="http://schemas.microsoft.com/office/drawing/2014/main" id="{D48DF780-70CB-6928-5A37-E725DEF1E71B}"/>
              </a:ext>
            </a:extLst>
          </p:cNvPr>
          <p:cNvSpPr/>
          <p:nvPr/>
        </p:nvSpPr>
        <p:spPr>
          <a:xfrm>
            <a:off x="11250898" y="2709916"/>
            <a:ext cx="596871" cy="124069"/>
          </a:xfrm>
          <a:prstGeom prst="leftRightArrow">
            <a:avLst>
              <a:gd name="adj1" fmla="val 100000"/>
              <a:gd name="adj2" fmla="val 47305"/>
            </a:avLst>
          </a:prstGeom>
          <a:solidFill>
            <a:srgbClr val="0166C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Arrow: Left-Right 3">
            <a:extLst>
              <a:ext uri="{FF2B5EF4-FFF2-40B4-BE49-F238E27FC236}">
                <a16:creationId xmlns:a16="http://schemas.microsoft.com/office/drawing/2014/main" id="{A3363A6E-623A-8A59-7A5E-984E16D3F965}"/>
              </a:ext>
            </a:extLst>
          </p:cNvPr>
          <p:cNvSpPr/>
          <p:nvPr/>
        </p:nvSpPr>
        <p:spPr>
          <a:xfrm>
            <a:off x="12103150" y="3075827"/>
            <a:ext cx="420161" cy="103103"/>
          </a:xfrm>
          <a:prstGeom prst="leftRightArrow">
            <a:avLst>
              <a:gd name="adj1" fmla="val 100000"/>
              <a:gd name="adj2" fmla="val 47305"/>
            </a:avLst>
          </a:prstGeom>
          <a:solidFill>
            <a:srgbClr val="0166C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Arrow: Left-Right 3">
            <a:extLst>
              <a:ext uri="{FF2B5EF4-FFF2-40B4-BE49-F238E27FC236}">
                <a16:creationId xmlns:a16="http://schemas.microsoft.com/office/drawing/2014/main" id="{F57B7290-B4C6-1C2A-3291-2F5D07DAD9DD}"/>
              </a:ext>
            </a:extLst>
          </p:cNvPr>
          <p:cNvSpPr/>
          <p:nvPr/>
        </p:nvSpPr>
        <p:spPr>
          <a:xfrm>
            <a:off x="11435802" y="3418609"/>
            <a:ext cx="728239" cy="108551"/>
          </a:xfrm>
          <a:prstGeom prst="leftRightArrow">
            <a:avLst>
              <a:gd name="adj1" fmla="val 100000"/>
              <a:gd name="adj2" fmla="val 47305"/>
            </a:avLst>
          </a:prstGeom>
          <a:solidFill>
            <a:srgbClr val="0166C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Arrow: Left-Right 3">
            <a:extLst>
              <a:ext uri="{FF2B5EF4-FFF2-40B4-BE49-F238E27FC236}">
                <a16:creationId xmlns:a16="http://schemas.microsoft.com/office/drawing/2014/main" id="{2DB14703-18E7-4023-3D79-F2A41E41E908}"/>
              </a:ext>
            </a:extLst>
          </p:cNvPr>
          <p:cNvSpPr/>
          <p:nvPr/>
        </p:nvSpPr>
        <p:spPr>
          <a:xfrm>
            <a:off x="11291591" y="987255"/>
            <a:ext cx="999277" cy="108551"/>
          </a:xfrm>
          <a:prstGeom prst="leftRightArrow">
            <a:avLst>
              <a:gd name="adj1" fmla="val 100000"/>
              <a:gd name="adj2" fmla="val 47305"/>
            </a:avLst>
          </a:prstGeom>
          <a:solidFill>
            <a:srgbClr val="0166C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Arrow: Left-Right 3">
            <a:extLst>
              <a:ext uri="{FF2B5EF4-FFF2-40B4-BE49-F238E27FC236}">
                <a16:creationId xmlns:a16="http://schemas.microsoft.com/office/drawing/2014/main" id="{66EBFCC6-D7EF-D9C3-0128-7261AF0BE6C8}"/>
              </a:ext>
            </a:extLst>
          </p:cNvPr>
          <p:cNvSpPr/>
          <p:nvPr/>
        </p:nvSpPr>
        <p:spPr>
          <a:xfrm>
            <a:off x="11481911" y="1320685"/>
            <a:ext cx="728239" cy="108551"/>
          </a:xfrm>
          <a:prstGeom prst="leftRightArrow">
            <a:avLst>
              <a:gd name="adj1" fmla="val 100000"/>
              <a:gd name="adj2" fmla="val 47305"/>
            </a:avLst>
          </a:prstGeom>
          <a:solidFill>
            <a:srgbClr val="0166C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Google Shape;175;p28">
            <a:extLst>
              <a:ext uri="{FF2B5EF4-FFF2-40B4-BE49-F238E27FC236}">
                <a16:creationId xmlns:a16="http://schemas.microsoft.com/office/drawing/2014/main" id="{88CB328C-E022-55C0-E841-A029978BEF90}"/>
              </a:ext>
            </a:extLst>
          </p:cNvPr>
          <p:cNvSpPr txBox="1"/>
          <p:nvPr/>
        </p:nvSpPr>
        <p:spPr>
          <a:xfrm>
            <a:off x="4443983" y="999929"/>
            <a:ext cx="1704171" cy="286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Informale/amichevole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Ironico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Ambizioso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Superbo/orgoglioso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Coinvolgente/ingaggiante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Progressista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Generalista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Divulgativo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Personale</a:t>
            </a:r>
          </a:p>
        </p:txBody>
      </p:sp>
      <p:sp>
        <p:nvSpPr>
          <p:cNvPr id="221" name="Google Shape;175;p28">
            <a:extLst>
              <a:ext uri="{FF2B5EF4-FFF2-40B4-BE49-F238E27FC236}">
                <a16:creationId xmlns:a16="http://schemas.microsoft.com/office/drawing/2014/main" id="{8CD957B8-BB74-1A6E-07A3-3824A59EAC2D}"/>
              </a:ext>
            </a:extLst>
          </p:cNvPr>
          <p:cNvSpPr txBox="1"/>
          <p:nvPr/>
        </p:nvSpPr>
        <p:spPr>
          <a:xfrm>
            <a:off x="7719654" y="999929"/>
            <a:ext cx="1465909" cy="286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Formale/istituzionale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Serioso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Cauto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Dimesso/umile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Distaccato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Conservatore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Tecnico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Accademico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Impersonale</a:t>
            </a:r>
          </a:p>
        </p:txBody>
      </p:sp>
    </p:spTree>
    <p:extLst>
      <p:ext uri="{BB962C8B-B14F-4D97-AF65-F5344CB8AC3E}">
        <p14:creationId xmlns:p14="http://schemas.microsoft.com/office/powerpoint/2010/main" val="55011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/>
        </p:nvSpPr>
        <p:spPr>
          <a:xfrm>
            <a:off x="6372525" y="2350833"/>
            <a:ext cx="24891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Quest'opera, realizzata per il progetto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Designers Italia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è distribuita con Licenza </a:t>
            </a:r>
            <a:r>
              <a:rPr lang="it" sz="700" u="sng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Attribuzione - Condividi allo stesso modo 4.0 Internazionale</a:t>
            </a:r>
            <a:r>
              <a:rPr lang="it" sz="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. Copyright (c) 2021 Presidenza del Consiglio dei Ministri - Dipartimento per la trasformazione digitale. </a:t>
            </a:r>
            <a:r>
              <a:rPr lang="it" sz="7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rispettare i termini della licenza lascia questo testo/questa slide nella tua versione.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2631236"/>
            <a:ext cx="1931375" cy="4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7740437E-6D8E-1FB5-9B08-999246B2F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>
            <a:extLst>
              <a:ext uri="{FF2B5EF4-FFF2-40B4-BE49-F238E27FC236}">
                <a16:creationId xmlns:a16="http://schemas.microsoft.com/office/drawing/2014/main" id="{000EB881-1064-717B-53B4-AD84B4523C1E}"/>
              </a:ext>
            </a:extLst>
          </p:cNvPr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Indice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3" name="Google Shape;113;p26">
            <a:extLst>
              <a:ext uri="{FF2B5EF4-FFF2-40B4-BE49-F238E27FC236}">
                <a16:creationId xmlns:a16="http://schemas.microsoft.com/office/drawing/2014/main" id="{68B1EBB8-2576-D019-9744-26C23F24B12C}"/>
              </a:ext>
            </a:extLst>
          </p:cNvPr>
          <p:cNvSpPr txBox="1"/>
          <p:nvPr/>
        </p:nvSpPr>
        <p:spPr>
          <a:xfrm>
            <a:off x="360825" y="1240000"/>
            <a:ext cx="49032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" sz="2400" b="1">
                <a:solidFill>
                  <a:srgbClr val="0066CC"/>
                </a:solidFill>
                <a:latin typeface="Titillium Web"/>
                <a:sym typeface="Titillium Web"/>
              </a:rPr>
              <a:t>Questa risorsa è composta da:</a:t>
            </a:r>
            <a:endParaRPr lang="it-IT"/>
          </a:p>
        </p:txBody>
      </p:sp>
      <p:sp>
        <p:nvSpPr>
          <p:cNvPr id="120" name="Google Shape;120;p26">
            <a:extLst>
              <a:ext uri="{FF2B5EF4-FFF2-40B4-BE49-F238E27FC236}">
                <a16:creationId xmlns:a16="http://schemas.microsoft.com/office/drawing/2014/main" id="{3517A10E-D4B3-3B46-93DE-471EA1E4E13E}"/>
              </a:ext>
            </a:extLst>
          </p:cNvPr>
          <p:cNvSpPr txBox="1"/>
          <p:nvPr/>
        </p:nvSpPr>
        <p:spPr>
          <a:xfrm>
            <a:off x="371311" y="2104480"/>
            <a:ext cx="3870614" cy="2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0166CC"/>
              </a:buClr>
              <a:buFont typeface="Font di sistema regolare"/>
              <a:buChar char="→"/>
            </a:pPr>
            <a:r>
              <a:rPr lang="it" sz="1600" dirty="0">
                <a:solidFill>
                  <a:srgbClr val="0066CC"/>
                </a:solidFill>
                <a:latin typeface="Titillium Web"/>
                <a:sym typeface="Roboto Mono Light"/>
              </a:rPr>
              <a:t>Istruzioni</a:t>
            </a:r>
          </a:p>
          <a:p>
            <a:pPr marL="285750" indent="-285750">
              <a:buClr>
                <a:srgbClr val="0166CC"/>
              </a:buClr>
              <a:buFont typeface="Font di sistema regolare"/>
              <a:buChar char="→"/>
            </a:pPr>
            <a:endParaRPr lang="it" sz="1600">
              <a:solidFill>
                <a:srgbClr val="0066CC"/>
              </a:solidFill>
              <a:latin typeface="Titillium Web"/>
              <a:sym typeface="Roboto Mono Light"/>
            </a:endParaRPr>
          </a:p>
          <a:p>
            <a:pPr marL="285750" indent="-285750">
              <a:buClr>
                <a:srgbClr val="0166CC"/>
              </a:buClr>
              <a:buFont typeface="Font di sistema regolare"/>
              <a:buChar char="→"/>
            </a:pPr>
            <a:r>
              <a:rPr lang="it-IT" sz="1600" dirty="0">
                <a:solidFill>
                  <a:srgbClr val="0066CC"/>
                </a:solidFill>
                <a:latin typeface="Titillium Web"/>
              </a:rPr>
              <a:t>Template esercizio di ideazione</a:t>
            </a:r>
          </a:p>
          <a:p>
            <a:pPr marL="285750" indent="-285750">
              <a:buClr>
                <a:srgbClr val="0166CC"/>
              </a:buClr>
              <a:buFont typeface="Font di sistema regolare"/>
              <a:buChar char="→"/>
            </a:pPr>
            <a:endParaRPr lang="it-IT" sz="1600">
              <a:solidFill>
                <a:srgbClr val="0066CC"/>
              </a:solidFill>
              <a:latin typeface="Titillium Web"/>
            </a:endParaRPr>
          </a:p>
          <a:p>
            <a:pPr marL="285750" indent="-285750">
              <a:buClr>
                <a:srgbClr val="0166CC"/>
              </a:buClr>
              <a:buFont typeface="Font di sistema regolare"/>
              <a:buChar char="→"/>
            </a:pPr>
            <a:r>
              <a:rPr lang="it-IT" sz="1600" dirty="0">
                <a:solidFill>
                  <a:srgbClr val="0066CC"/>
                </a:solidFill>
                <a:latin typeface="Titillium Web"/>
              </a:rPr>
              <a:t>Template assistente virtuale</a:t>
            </a:r>
          </a:p>
          <a:p>
            <a:pPr marL="285750" indent="-285750">
              <a:buClr>
                <a:srgbClr val="0166CC"/>
              </a:buClr>
              <a:buFont typeface="Font di sistema regolare"/>
              <a:buChar char="→"/>
            </a:pPr>
            <a:endParaRPr lang="it-IT" sz="1600">
              <a:solidFill>
                <a:srgbClr val="0066CC"/>
              </a:solidFill>
              <a:latin typeface="Titillium Web"/>
            </a:endParaRPr>
          </a:p>
          <a:p>
            <a:pPr marL="285750" indent="-285750">
              <a:buClr>
                <a:srgbClr val="0166CC"/>
              </a:buClr>
              <a:buFont typeface="Font di sistema regolare"/>
              <a:buChar char="→"/>
            </a:pPr>
            <a:r>
              <a:rPr lang="it-IT" sz="1600" dirty="0">
                <a:solidFill>
                  <a:srgbClr val="0066CC"/>
                </a:solidFill>
                <a:latin typeface="Titillium Web"/>
              </a:rPr>
              <a:t>Card personalità</a:t>
            </a:r>
          </a:p>
          <a:p>
            <a:pPr marL="285750" indent="-285750">
              <a:buClr>
                <a:srgbClr val="0166CC"/>
              </a:buClr>
              <a:buFont typeface="Font di sistema regolare"/>
              <a:buChar char="→"/>
            </a:pPr>
            <a:endParaRPr lang="it-IT" sz="1600">
              <a:solidFill>
                <a:srgbClr val="0066CC"/>
              </a:solidFill>
              <a:latin typeface="Titillium Web"/>
            </a:endParaRPr>
          </a:p>
          <a:p>
            <a:pPr marL="285750" indent="-285750">
              <a:buClr>
                <a:srgbClr val="0166CC"/>
              </a:buClr>
              <a:buFont typeface="Font di sistema regolare"/>
              <a:buChar char="→"/>
            </a:pPr>
            <a:r>
              <a:rPr lang="it-IT" sz="1600" dirty="0">
                <a:solidFill>
                  <a:srgbClr val="0066CC"/>
                </a:solidFill>
                <a:latin typeface="Titillium Web"/>
              </a:rPr>
              <a:t>Esempi di template compilati</a:t>
            </a:r>
          </a:p>
          <a:p>
            <a:pPr marL="285750" indent="-285750">
              <a:buClr>
                <a:srgbClr val="0166CC"/>
              </a:buClr>
              <a:buFont typeface="Font di sistema regolare"/>
              <a:buChar char="→"/>
            </a:pPr>
            <a:endParaRPr lang="it-IT" sz="1600">
              <a:solidFill>
                <a:srgbClr val="0066CC"/>
              </a:solidFill>
              <a:latin typeface="Titillium Web"/>
            </a:endParaRPr>
          </a:p>
          <a:p>
            <a:pPr marL="285750" indent="-285750">
              <a:buClr>
                <a:srgbClr val="0166CC"/>
              </a:buClr>
              <a:buFont typeface="Font di sistema regolare"/>
              <a:buChar char="→"/>
            </a:pPr>
            <a:endParaRPr lang="it-IT" sz="1600" b="1">
              <a:solidFill>
                <a:srgbClr val="0066CC"/>
              </a:solidFill>
              <a:latin typeface="Titillium Web"/>
            </a:endParaRPr>
          </a:p>
          <a:p>
            <a:pPr marL="285750" indent="-285750">
              <a:buClr>
                <a:srgbClr val="0166CC"/>
              </a:buClr>
              <a:buFont typeface="Font di sistema regolare"/>
              <a:buChar char="→"/>
            </a:pPr>
            <a:endParaRPr lang="it" sz="1600" b="1">
              <a:solidFill>
                <a:srgbClr val="0066CC"/>
              </a:solidFill>
              <a:latin typeface="Titillium Web"/>
            </a:endParaRPr>
          </a:p>
        </p:txBody>
      </p:sp>
      <p:pic>
        <p:nvPicPr>
          <p:cNvPr id="124" name="Google Shape;124;p26">
            <a:extLst>
              <a:ext uri="{FF2B5EF4-FFF2-40B4-BE49-F238E27FC236}">
                <a16:creationId xmlns:a16="http://schemas.microsoft.com/office/drawing/2014/main" id="{FDAC6676-40EE-D079-9DCC-7A4F646659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7;p27">
            <a:extLst>
              <a:ext uri="{FF2B5EF4-FFF2-40B4-BE49-F238E27FC236}">
                <a16:creationId xmlns:a16="http://schemas.microsoft.com/office/drawing/2014/main" id="{F7606E40-60BC-CD42-3993-500134384A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5" name="Google Shape;121;p26">
            <a:extLst>
              <a:ext uri="{FF2B5EF4-FFF2-40B4-BE49-F238E27FC236}">
                <a16:creationId xmlns:a16="http://schemas.microsoft.com/office/drawing/2014/main" id="{202406DB-62FE-4810-137E-C785D1EE5336}"/>
              </a:ext>
            </a:extLst>
          </p:cNvPr>
          <p:cNvSpPr txBox="1"/>
          <p:nvPr/>
        </p:nvSpPr>
        <p:spPr>
          <a:xfrm>
            <a:off x="4441371" y="2104480"/>
            <a:ext cx="1040843" cy="237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" sz="1600">
                <a:solidFill>
                  <a:srgbClr val="0066CC"/>
                </a:solidFill>
                <a:latin typeface="Roboto Mono Light"/>
                <a:ea typeface="Roboto Mono Light"/>
                <a:cs typeface="Titillium Web"/>
                <a:sym typeface="Roboto Mono Light"/>
              </a:rPr>
              <a:t>pag 03</a:t>
            </a:r>
          </a:p>
          <a:p>
            <a:endParaRPr lang="it" sz="1600">
              <a:solidFill>
                <a:srgbClr val="0066CC"/>
              </a:solidFill>
              <a:latin typeface="Roboto Mono Light"/>
              <a:ea typeface="Roboto Mono Light"/>
              <a:cs typeface="Titillium Web"/>
              <a:sym typeface="Roboto Mono Light"/>
            </a:endParaRPr>
          </a:p>
          <a:p>
            <a:r>
              <a:rPr lang="it" sz="1600">
                <a:solidFill>
                  <a:srgbClr val="0066CC"/>
                </a:solidFill>
                <a:latin typeface="Roboto Mono Light"/>
                <a:ea typeface="Roboto Mono Light"/>
                <a:cs typeface="Titillium Web"/>
                <a:sym typeface="Roboto Mono Light"/>
              </a:rPr>
              <a:t>pag 04</a:t>
            </a:r>
          </a:p>
          <a:p>
            <a:endParaRPr lang="it" sz="1600" b="1">
              <a:solidFill>
                <a:srgbClr val="0066CC"/>
              </a:solidFill>
              <a:latin typeface="Roboto Mono Light"/>
              <a:ea typeface="Titillium Web"/>
              <a:cs typeface="Titillium Web"/>
              <a:sym typeface="Roboto Mono Light"/>
            </a:endParaRPr>
          </a:p>
          <a:p>
            <a:r>
              <a:rPr lang="it" sz="1600">
                <a:solidFill>
                  <a:srgbClr val="0066CC"/>
                </a:solidFill>
                <a:latin typeface="Roboto Mono Light"/>
                <a:ea typeface="Roboto Mono Light"/>
                <a:cs typeface="Titillium Web"/>
                <a:sym typeface="Roboto Mono Light"/>
              </a:rPr>
              <a:t>pag 06</a:t>
            </a:r>
          </a:p>
          <a:p>
            <a:endParaRPr lang="it" sz="1600" b="1">
              <a:solidFill>
                <a:srgbClr val="0066CC"/>
              </a:solidFill>
              <a:latin typeface="Roboto Mono Light"/>
              <a:ea typeface="Titillium Web"/>
              <a:cs typeface="Titillium Web"/>
              <a:sym typeface="Roboto Mono Light"/>
            </a:endParaRPr>
          </a:p>
          <a:p>
            <a:r>
              <a:rPr lang="it" sz="1600">
                <a:solidFill>
                  <a:srgbClr val="0066CC"/>
                </a:solidFill>
                <a:latin typeface="Roboto Mono Light"/>
                <a:ea typeface="Roboto Mono Light"/>
                <a:cs typeface="Titillium Web"/>
                <a:sym typeface="Roboto Mono Light"/>
              </a:rPr>
              <a:t>pag 09</a:t>
            </a:r>
          </a:p>
          <a:p>
            <a:endParaRPr lang="it" sz="1600" b="1">
              <a:solidFill>
                <a:srgbClr val="0066CC"/>
              </a:solidFill>
              <a:latin typeface="Roboto Mono Light"/>
              <a:ea typeface="Titillium Web"/>
              <a:cs typeface="Titillium Web"/>
              <a:sym typeface="Roboto Mono Light"/>
            </a:endParaRPr>
          </a:p>
          <a:p>
            <a:r>
              <a:rPr lang="it" sz="1600">
                <a:solidFill>
                  <a:srgbClr val="0066CC"/>
                </a:solidFill>
                <a:latin typeface="Roboto Mono Light"/>
                <a:ea typeface="Roboto Mono Light"/>
                <a:cs typeface="Titillium Web"/>
                <a:sym typeface="Roboto Mono Light"/>
              </a:rPr>
              <a:t>pag 10</a:t>
            </a:r>
            <a:endParaRPr lang="it-IT" sz="1600" b="1">
              <a:solidFill>
                <a:srgbClr val="00C4C9"/>
              </a:solidFill>
              <a:latin typeface="Titillium Web"/>
              <a:ea typeface="Titillium Web"/>
              <a:cs typeface="Titillium Web"/>
            </a:endParaRPr>
          </a:p>
          <a:p>
            <a:endParaRPr lang="it-IT" sz="1600" b="1">
              <a:solidFill>
                <a:srgbClr val="00C4C9"/>
              </a:solidFill>
              <a:latin typeface="Titillium Web"/>
              <a:ea typeface="Titillium Web"/>
              <a:cs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63993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632A8E14-6A41-5AEF-0515-03DDA43A9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>
            <a:extLst>
              <a:ext uri="{FF2B5EF4-FFF2-40B4-BE49-F238E27FC236}">
                <a16:creationId xmlns:a16="http://schemas.microsoft.com/office/drawing/2014/main" id="{1DAE7770-D2E4-9055-E401-6B2BC2C2A5FA}"/>
              </a:ext>
            </a:extLst>
          </p:cNvPr>
          <p:cNvSpPr txBox="1"/>
          <p:nvPr/>
        </p:nvSpPr>
        <p:spPr>
          <a:xfrm>
            <a:off x="381678" y="2618025"/>
            <a:ext cx="2112494" cy="196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</a:pPr>
            <a:r>
              <a:rPr lang="it-IT" sz="1200">
                <a:solidFill>
                  <a:srgbClr val="434343"/>
                </a:solidFill>
                <a:latin typeface="Titillium Web"/>
                <a:sym typeface="Titillium Web"/>
              </a:rPr>
              <a:t>Inizia con l'esercizio di ideazione: concentrati sul contesto d’uso e genera più idee possibili, rispondendo alle domande di ogni quadrante. Se svolgi l'esercizio in gruppo, rileggi e discuti le idee.</a:t>
            </a:r>
            <a:endParaRPr lang="it-IT" sz="1200">
              <a:solidFill>
                <a:srgbClr val="434343"/>
              </a:solidFill>
              <a:latin typeface="Titillium Web"/>
            </a:endParaRPr>
          </a:p>
        </p:txBody>
      </p:sp>
      <p:sp>
        <p:nvSpPr>
          <p:cNvPr id="112" name="Google Shape;112;p26">
            <a:extLst>
              <a:ext uri="{FF2B5EF4-FFF2-40B4-BE49-F238E27FC236}">
                <a16:creationId xmlns:a16="http://schemas.microsoft.com/office/drawing/2014/main" id="{1E918ABE-B00D-152E-599F-48ABE7C2C310}"/>
              </a:ext>
            </a:extLst>
          </p:cNvPr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Istruzioni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13" name="Google Shape;113;p26">
            <a:extLst>
              <a:ext uri="{FF2B5EF4-FFF2-40B4-BE49-F238E27FC236}">
                <a16:creationId xmlns:a16="http://schemas.microsoft.com/office/drawing/2014/main" id="{A174820B-0387-0B19-B8F1-1F8D860B10C8}"/>
              </a:ext>
            </a:extLst>
          </p:cNvPr>
          <p:cNvSpPr txBox="1"/>
          <p:nvPr/>
        </p:nvSpPr>
        <p:spPr>
          <a:xfrm>
            <a:off x="360825" y="1240000"/>
            <a:ext cx="49032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" sz="2400" b="1" dirty="0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Definisci il profilo dell'assistente virtuale:</a:t>
            </a:r>
            <a:endParaRPr sz="2400" b="1" dirty="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4" name="Google Shape;114;p26">
            <a:extLst>
              <a:ext uri="{FF2B5EF4-FFF2-40B4-BE49-F238E27FC236}">
                <a16:creationId xmlns:a16="http://schemas.microsoft.com/office/drawing/2014/main" id="{A51D1C24-0C1F-4702-CD70-B635BBC7D2D6}"/>
              </a:ext>
            </a:extLst>
          </p:cNvPr>
          <p:cNvSpPr txBox="1"/>
          <p:nvPr/>
        </p:nvSpPr>
        <p:spPr>
          <a:xfrm>
            <a:off x="2502125" y="2618025"/>
            <a:ext cx="2072700" cy="20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it-IT" sz="1200" dirty="0">
                <a:solidFill>
                  <a:srgbClr val="434343"/>
                </a:solidFill>
                <a:latin typeface="Titillium Web"/>
                <a:sym typeface="Titillium Web"/>
              </a:rPr>
              <a:t>Passa alla compilazione del profilo dell'assistente virtuale: definisci le azioni che l’IA </a:t>
            </a:r>
            <a:r>
              <a:rPr lang="it-IT" sz="1200" dirty="0" err="1">
                <a:solidFill>
                  <a:srgbClr val="434343"/>
                </a:solidFill>
                <a:latin typeface="Titillium Web"/>
                <a:sym typeface="Titillium Web"/>
              </a:rPr>
              <a:t>compierà</a:t>
            </a:r>
            <a:r>
              <a:rPr lang="it-IT" sz="1200" dirty="0">
                <a:solidFill>
                  <a:srgbClr val="434343"/>
                </a:solidFill>
                <a:latin typeface="Titillium Web"/>
                <a:sym typeface="Titillium Web"/>
              </a:rPr>
              <a:t>, i </a:t>
            </a:r>
            <a:r>
              <a:rPr lang="it-IT" sz="1200" dirty="0" err="1">
                <a:solidFill>
                  <a:srgbClr val="434343"/>
                </a:solidFill>
                <a:latin typeface="Titillium Web"/>
                <a:sym typeface="Titillium Web"/>
              </a:rPr>
              <a:t>touchpoint</a:t>
            </a:r>
            <a:r>
              <a:rPr lang="it-IT" sz="1200" dirty="0">
                <a:solidFill>
                  <a:srgbClr val="434343"/>
                </a:solidFill>
                <a:latin typeface="Titillium Web"/>
                <a:sym typeface="Titillium Web"/>
              </a:rPr>
              <a:t> coinvolti, l’agency* e l’impatto che avrà sulle persone. </a:t>
            </a:r>
            <a:endParaRPr lang="it-IT" sz="1200" dirty="0">
              <a:solidFill>
                <a:srgbClr val="434343"/>
              </a:solidFill>
              <a:latin typeface="Titillium Web"/>
            </a:endParaRPr>
          </a:p>
          <a:p>
            <a:pPr>
              <a:lnSpc>
                <a:spcPct val="114999"/>
              </a:lnSpc>
            </a:pPr>
            <a:endParaRPr lang="it-IT" sz="1200">
              <a:solidFill>
                <a:srgbClr val="434343"/>
              </a:solidFill>
              <a:latin typeface="Titillium Web"/>
            </a:endParaRPr>
          </a:p>
          <a:p>
            <a:pPr>
              <a:lnSpc>
                <a:spcPct val="114999"/>
              </a:lnSpc>
            </a:pPr>
            <a:r>
              <a:rPr lang="it-IT" sz="800" dirty="0">
                <a:solidFill>
                  <a:srgbClr val="434343"/>
                </a:solidFill>
                <a:latin typeface="Titillium Web"/>
              </a:rPr>
              <a:t>* la capacità di un sistema o programma di eseguire autonomamente attività per conto di un utente</a:t>
            </a:r>
            <a:endParaRPr lang="it-IT" sz="800">
              <a:solidFill>
                <a:srgbClr val="434343"/>
              </a:solidFill>
              <a:latin typeface="Titillium Web"/>
            </a:endParaRPr>
          </a:p>
        </p:txBody>
      </p:sp>
      <p:sp>
        <p:nvSpPr>
          <p:cNvPr id="115" name="Google Shape;115;p26">
            <a:extLst>
              <a:ext uri="{FF2B5EF4-FFF2-40B4-BE49-F238E27FC236}">
                <a16:creationId xmlns:a16="http://schemas.microsoft.com/office/drawing/2014/main" id="{57DA8F24-6203-1284-301A-39FE5858A7A8}"/>
              </a:ext>
            </a:extLst>
          </p:cNvPr>
          <p:cNvSpPr txBox="1"/>
          <p:nvPr/>
        </p:nvSpPr>
        <p:spPr>
          <a:xfrm>
            <a:off x="4617675" y="2618025"/>
            <a:ext cx="21027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" sz="1200" dirty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Assegna una personalità all'assistente virtuale, partendo dagli archetipi forniti, e definisci il tono di voce. </a:t>
            </a:r>
            <a:endParaRPr lang="it" sz="1200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it" sz="1200" dirty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Rifletti sul suo profilo: quali sono i punti di forza di questo agente? Quali i limiti? Cosa potrebbe andare storto nell’interazione con l’utente?</a:t>
            </a:r>
            <a:endParaRPr sz="1200" b="1" dirty="0">
              <a:solidFill>
                <a:srgbClr val="434343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16" name="Google Shape;116;p26">
            <a:extLst>
              <a:ext uri="{FF2B5EF4-FFF2-40B4-BE49-F238E27FC236}">
                <a16:creationId xmlns:a16="http://schemas.microsoft.com/office/drawing/2014/main" id="{27D49FC5-1E55-2F8A-B057-ECDC14363DF2}"/>
              </a:ext>
            </a:extLst>
          </p:cNvPr>
          <p:cNvSpPr txBox="1"/>
          <p:nvPr/>
        </p:nvSpPr>
        <p:spPr>
          <a:xfrm>
            <a:off x="6733225" y="2618025"/>
            <a:ext cx="2072700" cy="20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t-IT" sz="1200" dirty="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Dai infine un nome e una raffigurazione all'assistente virtuale, aggiungendo un sua presentazione sotto forma di citazione, come esempio di un’interazione reale con l’utente. </a:t>
            </a:r>
          </a:p>
        </p:txBody>
      </p:sp>
      <p:sp>
        <p:nvSpPr>
          <p:cNvPr id="119" name="Google Shape;119;p26">
            <a:extLst>
              <a:ext uri="{FF2B5EF4-FFF2-40B4-BE49-F238E27FC236}">
                <a16:creationId xmlns:a16="http://schemas.microsoft.com/office/drawing/2014/main" id="{CD228824-4F81-DAB2-C195-5C73472B7B78}"/>
              </a:ext>
            </a:extLst>
          </p:cNvPr>
          <p:cNvSpPr/>
          <p:nvPr/>
        </p:nvSpPr>
        <p:spPr>
          <a:xfrm>
            <a:off x="5952744" y="407100"/>
            <a:ext cx="2853181" cy="1321116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txBody>
          <a:bodyPr spcFirstLastPara="1" wrap="square" lIns="162000" tIns="90000" rIns="162000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t" sz="12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SUGGERIMENTO: </a:t>
            </a:r>
            <a:r>
              <a:rPr lang="it" sz="12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prima di iniziare, definisci il contesto d'uso e il servizio/i per i quali stai progettando l'assistente virtuale. </a:t>
            </a:r>
            <a:endParaRPr lang="it" sz="1200" dirty="0">
              <a:solidFill>
                <a:srgbClr val="FFFFFF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20" name="Google Shape;120;p26">
            <a:extLst>
              <a:ext uri="{FF2B5EF4-FFF2-40B4-BE49-F238E27FC236}">
                <a16:creationId xmlns:a16="http://schemas.microsoft.com/office/drawing/2014/main" id="{8F7B7FCD-0E18-5252-0629-ECB92B2B8C42}"/>
              </a:ext>
            </a:extLst>
          </p:cNvPr>
          <p:cNvSpPr txBox="1"/>
          <p:nvPr/>
        </p:nvSpPr>
        <p:spPr>
          <a:xfrm>
            <a:off x="38125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01</a:t>
            </a:r>
            <a:endParaRPr sz="1800" b="1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1" name="Google Shape;121;p26">
            <a:extLst>
              <a:ext uri="{FF2B5EF4-FFF2-40B4-BE49-F238E27FC236}">
                <a16:creationId xmlns:a16="http://schemas.microsoft.com/office/drawing/2014/main" id="{B9D7BEA9-B4DA-84C1-FCE5-20CB435AA09F}"/>
              </a:ext>
            </a:extLst>
          </p:cNvPr>
          <p:cNvSpPr txBox="1"/>
          <p:nvPr/>
        </p:nvSpPr>
        <p:spPr>
          <a:xfrm>
            <a:off x="248927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02</a:t>
            </a:r>
            <a:endParaRPr sz="1800" b="1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2" name="Google Shape;122;p26">
            <a:extLst>
              <a:ext uri="{FF2B5EF4-FFF2-40B4-BE49-F238E27FC236}">
                <a16:creationId xmlns:a16="http://schemas.microsoft.com/office/drawing/2014/main" id="{9938B9D7-4A1F-8561-3CDD-C20651B88F51}"/>
              </a:ext>
            </a:extLst>
          </p:cNvPr>
          <p:cNvSpPr txBox="1"/>
          <p:nvPr/>
        </p:nvSpPr>
        <p:spPr>
          <a:xfrm>
            <a:off x="4597300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03</a:t>
            </a:r>
            <a:endParaRPr sz="1800" b="1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3" name="Google Shape;123;p26">
            <a:extLst>
              <a:ext uri="{FF2B5EF4-FFF2-40B4-BE49-F238E27FC236}">
                <a16:creationId xmlns:a16="http://schemas.microsoft.com/office/drawing/2014/main" id="{4B8B0710-0436-7C63-B6EC-7B3DA8000FA8}"/>
              </a:ext>
            </a:extLst>
          </p:cNvPr>
          <p:cNvSpPr txBox="1"/>
          <p:nvPr/>
        </p:nvSpPr>
        <p:spPr>
          <a:xfrm>
            <a:off x="6705325" y="2337818"/>
            <a:ext cx="5091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04</a:t>
            </a:r>
            <a:endParaRPr sz="1800" b="1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24" name="Google Shape;124;p26">
            <a:extLst>
              <a:ext uri="{FF2B5EF4-FFF2-40B4-BE49-F238E27FC236}">
                <a16:creationId xmlns:a16="http://schemas.microsoft.com/office/drawing/2014/main" id="{EA2C6F94-F19E-1B23-3572-00E4500564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7;p27">
            <a:extLst>
              <a:ext uri="{FF2B5EF4-FFF2-40B4-BE49-F238E27FC236}">
                <a16:creationId xmlns:a16="http://schemas.microsoft.com/office/drawing/2014/main" id="{A424D535-4F5D-80D2-86F2-5ED3B42DFB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30468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CB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4;p28">
            <a:extLst>
              <a:ext uri="{FF2B5EF4-FFF2-40B4-BE49-F238E27FC236}">
                <a16:creationId xmlns:a16="http://schemas.microsoft.com/office/drawing/2014/main" id="{C00121ED-C986-BF1A-C645-C9ECBB157666}"/>
              </a:ext>
            </a:extLst>
          </p:cNvPr>
          <p:cNvSpPr txBox="1"/>
          <p:nvPr/>
        </p:nvSpPr>
        <p:spPr>
          <a:xfrm>
            <a:off x="1651652" y="1971887"/>
            <a:ext cx="5822746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Esercizio di ideazione</a:t>
            </a:r>
            <a:endParaRPr kumimoji="0" sz="4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3" name="Google Shape;135;p28">
            <a:extLst>
              <a:ext uri="{FF2B5EF4-FFF2-40B4-BE49-F238E27FC236}">
                <a16:creationId xmlns:a16="http://schemas.microsoft.com/office/drawing/2014/main" id="{76B0C204-CE10-29AC-3B19-24A9445A0819}"/>
              </a:ext>
            </a:extLst>
          </p:cNvPr>
          <p:cNvCxnSpPr/>
          <p:nvPr/>
        </p:nvCxnSpPr>
        <p:spPr>
          <a:xfrm>
            <a:off x="3219450" y="2981515"/>
            <a:ext cx="2705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36;p28">
            <a:extLst>
              <a:ext uri="{FF2B5EF4-FFF2-40B4-BE49-F238E27FC236}">
                <a16:creationId xmlns:a16="http://schemas.microsoft.com/office/drawing/2014/main" id="{A8E44818-5C11-CFF5-E1E6-E3FCD830F987}"/>
              </a:ext>
            </a:extLst>
          </p:cNvPr>
          <p:cNvSpPr txBox="1"/>
          <p:nvPr/>
        </p:nvSpPr>
        <p:spPr>
          <a:xfrm>
            <a:off x="3171925" y="3207950"/>
            <a:ext cx="2782200" cy="53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GENERA IDEE A PARTIRE DAL CONTESTO D’USO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184;p28">
            <a:extLst>
              <a:ext uri="{FF2B5EF4-FFF2-40B4-BE49-F238E27FC236}">
                <a16:creationId xmlns:a16="http://schemas.microsoft.com/office/drawing/2014/main" id="{D7FF3F88-D0B2-3D02-0A81-8880D4FBFA54}"/>
              </a:ext>
            </a:extLst>
          </p:cNvPr>
          <p:cNvCxnSpPr/>
          <p:nvPr/>
        </p:nvCxnSpPr>
        <p:spPr>
          <a:xfrm>
            <a:off x="4572000" y="1800"/>
            <a:ext cx="0" cy="5713200"/>
          </a:xfrm>
          <a:prstGeom prst="straightConnector1">
            <a:avLst/>
          </a:prstGeom>
          <a:noFill/>
          <a:ln w="12700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184;p28">
            <a:extLst>
              <a:ext uri="{FF2B5EF4-FFF2-40B4-BE49-F238E27FC236}">
                <a16:creationId xmlns:a16="http://schemas.microsoft.com/office/drawing/2014/main" id="{73675BAD-DD56-9FA8-9DE0-FFFEF4BEE2B8}"/>
              </a:ext>
            </a:extLst>
          </p:cNvPr>
          <p:cNvCxnSpPr>
            <a:cxnSpLocks/>
          </p:cNvCxnSpPr>
          <p:nvPr/>
        </p:nvCxnSpPr>
        <p:spPr>
          <a:xfrm>
            <a:off x="0" y="2857500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56;p28">
            <a:extLst>
              <a:ext uri="{FF2B5EF4-FFF2-40B4-BE49-F238E27FC236}">
                <a16:creationId xmlns:a16="http://schemas.microsoft.com/office/drawing/2014/main" id="{D7CCE308-9AB4-0B31-705B-BAE360E31807}"/>
              </a:ext>
            </a:extLst>
          </p:cNvPr>
          <p:cNvSpPr txBox="1"/>
          <p:nvPr/>
        </p:nvSpPr>
        <p:spPr>
          <a:xfrm>
            <a:off x="1032829" y="16961"/>
            <a:ext cx="2454600" cy="61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t" sz="11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1 </a:t>
            </a:r>
          </a:p>
          <a:p>
            <a:pPr lvl="0" algn="ctr"/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TOUCHPOINT</a:t>
            </a:r>
          </a:p>
          <a:p>
            <a:pPr algn="ctr"/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 cosa mi aspetto di interagire?</a:t>
            </a:r>
          </a:p>
          <a:p>
            <a:pPr lvl="0" algn="ctr"/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algn="ctr"/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" name="Google Shape;167;p28">
            <a:extLst>
              <a:ext uri="{FF2B5EF4-FFF2-40B4-BE49-F238E27FC236}">
                <a16:creationId xmlns:a16="http://schemas.microsoft.com/office/drawing/2014/main" id="{DB98D5D0-687E-0241-13C5-73EA538DC0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56;p28">
            <a:extLst>
              <a:ext uri="{FF2B5EF4-FFF2-40B4-BE49-F238E27FC236}">
                <a16:creationId xmlns:a16="http://schemas.microsoft.com/office/drawing/2014/main" id="{32584D12-0E60-24F2-78E3-B3B61767706B}"/>
              </a:ext>
            </a:extLst>
          </p:cNvPr>
          <p:cNvSpPr txBox="1"/>
          <p:nvPr/>
        </p:nvSpPr>
        <p:spPr>
          <a:xfrm>
            <a:off x="5381658" y="16961"/>
            <a:ext cx="3004423" cy="61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t" sz="11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2 </a:t>
            </a:r>
          </a:p>
          <a:p>
            <a:pPr lvl="0" algn="ctr"/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PERSONALITÀ E TONO DI VOCE </a:t>
            </a:r>
          </a:p>
          <a:p>
            <a:pPr algn="ctr"/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 carattere ha? Come mi aspetto che mi parli?</a:t>
            </a:r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algn="ctr"/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2" name="Google Shape;156;p28">
            <a:extLst>
              <a:ext uri="{FF2B5EF4-FFF2-40B4-BE49-F238E27FC236}">
                <a16:creationId xmlns:a16="http://schemas.microsoft.com/office/drawing/2014/main" id="{C1CD7C1B-2B70-E276-621A-58823BFE3431}"/>
              </a:ext>
            </a:extLst>
          </p:cNvPr>
          <p:cNvSpPr txBox="1"/>
          <p:nvPr/>
        </p:nvSpPr>
        <p:spPr>
          <a:xfrm>
            <a:off x="865385" y="2969443"/>
            <a:ext cx="2789495" cy="61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t" sz="11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3 </a:t>
            </a:r>
          </a:p>
          <a:p>
            <a:pPr lvl="0" algn="ctr"/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AZIONI</a:t>
            </a:r>
            <a:endParaRPr lang="it-IT"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algn="ctr"/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Cosa mi aiuta a fare? Quali azioni compie per/con me? Quali sono i momenti chiave?</a:t>
            </a:r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algn="ctr"/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" name="Google Shape;156;p28">
            <a:extLst>
              <a:ext uri="{FF2B5EF4-FFF2-40B4-BE49-F238E27FC236}">
                <a16:creationId xmlns:a16="http://schemas.microsoft.com/office/drawing/2014/main" id="{AF8366AA-F296-17F2-3CC4-4BB0299C673E}"/>
              </a:ext>
            </a:extLst>
          </p:cNvPr>
          <p:cNvSpPr txBox="1"/>
          <p:nvPr/>
        </p:nvSpPr>
        <p:spPr>
          <a:xfrm>
            <a:off x="5489126" y="2969443"/>
            <a:ext cx="2789489" cy="617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it" sz="1100">
                <a:solidFill>
                  <a:srgbClr val="0066CC"/>
                </a:solidFill>
                <a:latin typeface="Roboto Mono Light"/>
                <a:ea typeface="Roboto Mono Light"/>
                <a:cs typeface="Roboto Mono Light"/>
                <a:sym typeface="Roboto Mono Light"/>
              </a:rPr>
              <a:t>4 </a:t>
            </a:r>
          </a:p>
          <a:p>
            <a:pPr lvl="0" algn="ctr"/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INIZIO DELL’INTERAZIONE</a:t>
            </a:r>
          </a:p>
          <a:p>
            <a:pPr algn="ctr"/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inizia la conversazione? Come si presenta e descrive le sue capacità?</a:t>
            </a:r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algn="ctr"/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750A46A9-AA35-BC71-171C-ABF060916747}"/>
              </a:ext>
            </a:extLst>
          </p:cNvPr>
          <p:cNvSpPr/>
          <p:nvPr/>
        </p:nvSpPr>
        <p:spPr>
          <a:xfrm>
            <a:off x="3735370" y="2416434"/>
            <a:ext cx="1673260" cy="877475"/>
          </a:xfrm>
          <a:prstGeom prst="roundRect">
            <a:avLst/>
          </a:prstGeom>
          <a:solidFill>
            <a:srgbClr val="E9F1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it-IT" sz="1100">
              <a:solidFill>
                <a:srgbClr val="0166CC"/>
              </a:solidFill>
              <a:effectLst/>
              <a:latin typeface="Titillium Web" pitchFamily="2" charset="77"/>
            </a:endParaRPr>
          </a:p>
        </p:txBody>
      </p:sp>
      <p:sp>
        <p:nvSpPr>
          <p:cNvPr id="18" name="Google Shape;158;p28">
            <a:extLst>
              <a:ext uri="{FF2B5EF4-FFF2-40B4-BE49-F238E27FC236}">
                <a16:creationId xmlns:a16="http://schemas.microsoft.com/office/drawing/2014/main" id="{7DB3E79B-1088-A68E-E44A-5C77410F4F1C}"/>
              </a:ext>
            </a:extLst>
          </p:cNvPr>
          <p:cNvSpPr txBox="1"/>
          <p:nvPr/>
        </p:nvSpPr>
        <p:spPr>
          <a:xfrm>
            <a:off x="3735371" y="2496312"/>
            <a:ext cx="1673260" cy="735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CONTESTO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E SERVIZIO</a:t>
            </a:r>
            <a:endParaRPr sz="1000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Google Shape;175;p28">
            <a:extLst>
              <a:ext uri="{FF2B5EF4-FFF2-40B4-BE49-F238E27FC236}">
                <a16:creationId xmlns:a16="http://schemas.microsoft.com/office/drawing/2014/main" id="{09012B94-002D-4E39-36AB-3777F531BDB1}"/>
              </a:ext>
            </a:extLst>
          </p:cNvPr>
          <p:cNvSpPr txBox="1"/>
          <p:nvPr/>
        </p:nvSpPr>
        <p:spPr>
          <a:xfrm>
            <a:off x="709178" y="835564"/>
            <a:ext cx="3098223" cy="148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[inserisci qui]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" name="Google Shape;175;p28">
            <a:extLst>
              <a:ext uri="{FF2B5EF4-FFF2-40B4-BE49-F238E27FC236}">
                <a16:creationId xmlns:a16="http://schemas.microsoft.com/office/drawing/2014/main" id="{25B79B54-95FE-62B8-6C3D-F789171EF109}"/>
              </a:ext>
            </a:extLst>
          </p:cNvPr>
          <p:cNvSpPr txBox="1"/>
          <p:nvPr/>
        </p:nvSpPr>
        <p:spPr>
          <a:xfrm>
            <a:off x="5286536" y="835604"/>
            <a:ext cx="3098223" cy="148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[inserisci qui]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" name="Google Shape;175;p28">
            <a:extLst>
              <a:ext uri="{FF2B5EF4-FFF2-40B4-BE49-F238E27FC236}">
                <a16:creationId xmlns:a16="http://schemas.microsoft.com/office/drawing/2014/main" id="{1833D1F4-3860-B05A-A4CD-5B2757A7EE7D}"/>
              </a:ext>
            </a:extLst>
          </p:cNvPr>
          <p:cNvSpPr txBox="1"/>
          <p:nvPr/>
        </p:nvSpPr>
        <p:spPr>
          <a:xfrm>
            <a:off x="5334660" y="3901997"/>
            <a:ext cx="3098223" cy="148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[inserisci qui]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" name="Google Shape;175;p28">
            <a:extLst>
              <a:ext uri="{FF2B5EF4-FFF2-40B4-BE49-F238E27FC236}">
                <a16:creationId xmlns:a16="http://schemas.microsoft.com/office/drawing/2014/main" id="{8DFCFE4B-BB71-D196-809E-8C494F7B57BE}"/>
              </a:ext>
            </a:extLst>
          </p:cNvPr>
          <p:cNvSpPr txBox="1"/>
          <p:nvPr/>
        </p:nvSpPr>
        <p:spPr>
          <a:xfrm>
            <a:off x="707538" y="3901997"/>
            <a:ext cx="3098223" cy="148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[inserisci qui]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CB"/>
        </a:solidFill>
        <a:effectLst/>
      </p:bgPr>
    </p:bg>
    <p:spTree>
      <p:nvGrpSpPr>
        <p:cNvPr id="1" name="Shape 141">
          <a:extLst>
            <a:ext uri="{FF2B5EF4-FFF2-40B4-BE49-F238E27FC236}">
              <a16:creationId xmlns:a16="http://schemas.microsoft.com/office/drawing/2014/main" id="{444D1DB1-8288-9351-C4E6-A5AA35204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>
            <a:extLst>
              <a:ext uri="{FF2B5EF4-FFF2-40B4-BE49-F238E27FC236}">
                <a16:creationId xmlns:a16="http://schemas.microsoft.com/office/drawing/2014/main" id="{BF57EA09-7269-678F-1D31-FFC07A6DE8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tillium Web Light"/>
                <a:sym typeface="Titillium Web Ligh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Titillium Web Light"/>
              <a:sym typeface="Titillium Web Light"/>
            </a:endParaRPr>
          </a:p>
        </p:txBody>
      </p:sp>
      <p:pic>
        <p:nvPicPr>
          <p:cNvPr id="154" name="Google Shape;154;p29">
            <a:extLst>
              <a:ext uri="{FF2B5EF4-FFF2-40B4-BE49-F238E27FC236}">
                <a16:creationId xmlns:a16="http://schemas.microsoft.com/office/drawing/2014/main" id="{DAD90C22-B79B-DC80-797B-7EC61F5F3B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4;p28">
            <a:extLst>
              <a:ext uri="{FF2B5EF4-FFF2-40B4-BE49-F238E27FC236}">
                <a16:creationId xmlns:a16="http://schemas.microsoft.com/office/drawing/2014/main" id="{72251EE4-A6AD-EC75-B902-F3BA40BA90D2}"/>
              </a:ext>
            </a:extLst>
          </p:cNvPr>
          <p:cNvSpPr txBox="1"/>
          <p:nvPr/>
        </p:nvSpPr>
        <p:spPr>
          <a:xfrm>
            <a:off x="1651652" y="1501548"/>
            <a:ext cx="5822746" cy="132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it-IT" sz="46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Compilazione del profilo</a:t>
            </a:r>
            <a:endParaRPr kumimoji="0" sz="4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3" name="Google Shape;135;p28">
            <a:extLst>
              <a:ext uri="{FF2B5EF4-FFF2-40B4-BE49-F238E27FC236}">
                <a16:creationId xmlns:a16="http://schemas.microsoft.com/office/drawing/2014/main" id="{EA4C34DD-8C1A-C29F-FB72-0B47D78CB0E8}"/>
              </a:ext>
            </a:extLst>
          </p:cNvPr>
          <p:cNvCxnSpPr/>
          <p:nvPr/>
        </p:nvCxnSpPr>
        <p:spPr>
          <a:xfrm>
            <a:off x="3219450" y="2981515"/>
            <a:ext cx="2705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36;p28">
            <a:extLst>
              <a:ext uri="{FF2B5EF4-FFF2-40B4-BE49-F238E27FC236}">
                <a16:creationId xmlns:a16="http://schemas.microsoft.com/office/drawing/2014/main" id="{EE702644-D673-7E87-C6E0-328AD13FFEEF}"/>
              </a:ext>
            </a:extLst>
          </p:cNvPr>
          <p:cNvSpPr txBox="1"/>
          <p:nvPr/>
        </p:nvSpPr>
        <p:spPr>
          <a:xfrm>
            <a:off x="2721743" y="3207950"/>
            <a:ext cx="3700513" cy="53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defRPr/>
            </a:pPr>
            <a:r>
              <a:rPr kumimoji="0" lang="it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DEFINISCI IL PROFILO </a:t>
            </a:r>
            <a:r>
              <a:rPr lang="it" sz="12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DELL'ASSISTENTE VIRTUALE</a:t>
            </a:r>
            <a:r>
              <a:rPr kumimoji="0" lang="it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, DALLE AZIONI AL TONO DI VOCE 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187422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1;p28">
            <a:extLst>
              <a:ext uri="{FF2B5EF4-FFF2-40B4-BE49-F238E27FC236}">
                <a16:creationId xmlns:a16="http://schemas.microsoft.com/office/drawing/2014/main" id="{821D1EC8-409F-55E8-571D-4BA13B0855B8}"/>
              </a:ext>
            </a:extLst>
          </p:cNvPr>
          <p:cNvSpPr/>
          <p:nvPr/>
        </p:nvSpPr>
        <p:spPr>
          <a:xfrm>
            <a:off x="-6450" y="-25775"/>
            <a:ext cx="9150450" cy="325323"/>
          </a:xfrm>
          <a:prstGeom prst="rect">
            <a:avLst/>
          </a:prstGeom>
          <a:solidFill>
            <a:srgbClr val="FFB54C"/>
          </a:solidFill>
          <a:ln>
            <a:solidFill>
              <a:srgbClr val="FFB54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100" b="1">
                <a:solidFill>
                  <a:srgbClr val="0066CC"/>
                </a:solidFill>
                <a:latin typeface="Titillium Web"/>
              </a:rPr>
              <a:t>CONTESTO E SERVIZIO:</a:t>
            </a:r>
            <a:r>
              <a:rPr lang="it-IT" sz="1100">
                <a:solidFill>
                  <a:srgbClr val="434343"/>
                </a:solidFill>
                <a:highlight>
                  <a:srgbClr val="FFB54C"/>
                </a:highlight>
                <a:latin typeface="Titillium Web SemiBold"/>
              </a:rPr>
              <a:t> </a:t>
            </a:r>
            <a:r>
              <a:rPr lang="it-IT" sz="11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sym typeface="Titillium Web SemiBold"/>
              </a:rPr>
              <a:t>[inserisci </a:t>
            </a:r>
            <a:r>
              <a:rPr lang="it-IT" sz="1100">
                <a:solidFill>
                  <a:srgbClr val="434343"/>
                </a:solidFill>
                <a:highlight>
                  <a:srgbClr val="FFB54C"/>
                </a:highlight>
                <a:latin typeface="Titillium Web SemiBold"/>
              </a:rPr>
              <a:t>qui]</a:t>
            </a:r>
            <a:endParaRPr lang="it-IT" sz="11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213650" y="586199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AZIONI E COMPETENZE</a:t>
            </a:r>
          </a:p>
          <a:p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L’IA potrebbe…</a:t>
            </a: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8"/>
          <p:cNvCxnSpPr>
            <a:cxnSpLocks/>
          </p:cNvCxnSpPr>
          <p:nvPr/>
        </p:nvCxnSpPr>
        <p:spPr>
          <a:xfrm>
            <a:off x="5108900" y="299548"/>
            <a:ext cx="0" cy="5407327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" name="Google Shape;175;p28">
            <a:extLst>
              <a:ext uri="{FF2B5EF4-FFF2-40B4-BE49-F238E27FC236}">
                <a16:creationId xmlns:a16="http://schemas.microsoft.com/office/drawing/2014/main" id="{5B984FB0-5BF1-E6E5-00FD-1002EBBB07BA}"/>
              </a:ext>
            </a:extLst>
          </p:cNvPr>
          <p:cNvSpPr txBox="1"/>
          <p:nvPr/>
        </p:nvSpPr>
        <p:spPr>
          <a:xfrm>
            <a:off x="530688" y="1013211"/>
            <a:ext cx="3892692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indicarmi dove posso trovare le informazioni a cui sono interessato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" name="Google Shape;175;p28">
            <a:extLst>
              <a:ext uri="{FF2B5EF4-FFF2-40B4-BE49-F238E27FC236}">
                <a16:creationId xmlns:a16="http://schemas.microsoft.com/office/drawing/2014/main" id="{0291C911-F1DC-83A2-252A-A7A1AF4BEE1E}"/>
              </a:ext>
            </a:extLst>
          </p:cNvPr>
          <p:cNvSpPr txBox="1"/>
          <p:nvPr/>
        </p:nvSpPr>
        <p:spPr>
          <a:xfrm>
            <a:off x="530688" y="1448530"/>
            <a:ext cx="3892692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spiegarmi i contenuti complessi che sto visualizzando, usando termini più facili da comprendere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" name="Google Shape;175;p28">
            <a:extLst>
              <a:ext uri="{FF2B5EF4-FFF2-40B4-BE49-F238E27FC236}">
                <a16:creationId xmlns:a16="http://schemas.microsoft.com/office/drawing/2014/main" id="{2E09C6C2-D011-A0FA-E7C2-EB532C932B66}"/>
              </a:ext>
            </a:extLst>
          </p:cNvPr>
          <p:cNvSpPr txBox="1"/>
          <p:nvPr/>
        </p:nvSpPr>
        <p:spPr>
          <a:xfrm>
            <a:off x="530688" y="1883849"/>
            <a:ext cx="3892692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aiutarmi nella compilazione di un modulo chiedendomi le informazioni necessarie e inserendole al posto mio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Google Shape;175;p28">
            <a:extLst>
              <a:ext uri="{FF2B5EF4-FFF2-40B4-BE49-F238E27FC236}">
                <a16:creationId xmlns:a16="http://schemas.microsoft.com/office/drawing/2014/main" id="{6E262F45-8FB4-6907-F7A8-672C587FE3DF}"/>
              </a:ext>
            </a:extLst>
          </p:cNvPr>
          <p:cNvSpPr txBox="1"/>
          <p:nvPr/>
        </p:nvSpPr>
        <p:spPr>
          <a:xfrm>
            <a:off x="530688" y="2319168"/>
            <a:ext cx="3892692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mettere in evidenza o riordinare i contenuti della pagina in base a ciò che mi è più utile in quel momento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" name="Google Shape;175;p28">
            <a:extLst>
              <a:ext uri="{FF2B5EF4-FFF2-40B4-BE49-F238E27FC236}">
                <a16:creationId xmlns:a16="http://schemas.microsoft.com/office/drawing/2014/main" id="{614B050C-6373-3725-C00C-F791C3AD9C1C}"/>
              </a:ext>
            </a:extLst>
          </p:cNvPr>
          <p:cNvSpPr txBox="1"/>
          <p:nvPr/>
        </p:nvSpPr>
        <p:spPr>
          <a:xfrm>
            <a:off x="530688" y="2754488"/>
            <a:ext cx="3892692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completare autonomamente la procedura per il servizio a cui sono interessato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F5B8817-3201-EA8A-6219-26CA23030E24}"/>
              </a:ext>
            </a:extLst>
          </p:cNvPr>
          <p:cNvSpPr/>
          <p:nvPr/>
        </p:nvSpPr>
        <p:spPr>
          <a:xfrm>
            <a:off x="319898" y="1097400"/>
            <a:ext cx="155700" cy="155700"/>
          </a:xfrm>
          <a:prstGeom prst="roundRect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F90F685-246C-598C-5A4E-795770A2912B}"/>
              </a:ext>
            </a:extLst>
          </p:cNvPr>
          <p:cNvSpPr/>
          <p:nvPr/>
        </p:nvSpPr>
        <p:spPr>
          <a:xfrm>
            <a:off x="325929" y="1520341"/>
            <a:ext cx="155700" cy="155700"/>
          </a:xfrm>
          <a:prstGeom prst="roundRect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1A90C1B-41A9-453B-3659-2BF36AD1DB4B}"/>
              </a:ext>
            </a:extLst>
          </p:cNvPr>
          <p:cNvSpPr/>
          <p:nvPr/>
        </p:nvSpPr>
        <p:spPr>
          <a:xfrm>
            <a:off x="319898" y="1943282"/>
            <a:ext cx="155700" cy="155700"/>
          </a:xfrm>
          <a:prstGeom prst="roundRect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DD6FCE8-543D-A959-FD3D-AF5E7880A710}"/>
              </a:ext>
            </a:extLst>
          </p:cNvPr>
          <p:cNvSpPr/>
          <p:nvPr/>
        </p:nvSpPr>
        <p:spPr>
          <a:xfrm>
            <a:off x="319898" y="2392169"/>
            <a:ext cx="155700" cy="155700"/>
          </a:xfrm>
          <a:prstGeom prst="roundRect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E680C09-B95C-B4B7-64A5-74F276C364DC}"/>
              </a:ext>
            </a:extLst>
          </p:cNvPr>
          <p:cNvSpPr/>
          <p:nvPr/>
        </p:nvSpPr>
        <p:spPr>
          <a:xfrm>
            <a:off x="325929" y="2841056"/>
            <a:ext cx="155700" cy="155700"/>
          </a:xfrm>
          <a:prstGeom prst="roundRect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Google Shape;194;p28">
            <a:extLst>
              <a:ext uri="{FF2B5EF4-FFF2-40B4-BE49-F238E27FC236}">
                <a16:creationId xmlns:a16="http://schemas.microsoft.com/office/drawing/2014/main" id="{D5855124-3F79-C06E-0E1D-6AAA1C220B84}"/>
              </a:ext>
            </a:extLst>
          </p:cNvPr>
          <p:cNvSpPr txBox="1"/>
          <p:nvPr/>
        </p:nvSpPr>
        <p:spPr>
          <a:xfrm>
            <a:off x="213650" y="3215256"/>
            <a:ext cx="2528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Altre azioni:</a:t>
            </a:r>
            <a:endParaRPr sz="11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" name="Google Shape;175;p28">
            <a:extLst>
              <a:ext uri="{FF2B5EF4-FFF2-40B4-BE49-F238E27FC236}">
                <a16:creationId xmlns:a16="http://schemas.microsoft.com/office/drawing/2014/main" id="{029EFBE6-683A-F66A-B298-AA82C5788F76}"/>
              </a:ext>
            </a:extLst>
          </p:cNvPr>
          <p:cNvSpPr txBox="1"/>
          <p:nvPr/>
        </p:nvSpPr>
        <p:spPr>
          <a:xfrm>
            <a:off x="216890" y="3609618"/>
            <a:ext cx="3892692" cy="104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" sz="10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"/>
                <a:cs typeface="Titillium Web"/>
                <a:sym typeface="Titillium Web SemiBold"/>
              </a:rPr>
              <a:t>[inserisci qui]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" name="Google Shape;156;p28">
            <a:extLst>
              <a:ext uri="{FF2B5EF4-FFF2-40B4-BE49-F238E27FC236}">
                <a16:creationId xmlns:a16="http://schemas.microsoft.com/office/drawing/2014/main" id="{5B28CB45-4F0F-7F3D-54D0-1CEF53545F54}"/>
              </a:ext>
            </a:extLst>
          </p:cNvPr>
          <p:cNvSpPr txBox="1"/>
          <p:nvPr/>
        </p:nvSpPr>
        <p:spPr>
          <a:xfrm>
            <a:off x="5361848" y="586199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AGENCY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Quanta autonomia ha l’IA nell’agire?</a:t>
            </a:r>
          </a:p>
        </p:txBody>
      </p:sp>
      <p:sp>
        <p:nvSpPr>
          <p:cNvPr id="29" name="Google Shape;156;p28">
            <a:extLst>
              <a:ext uri="{FF2B5EF4-FFF2-40B4-BE49-F238E27FC236}">
                <a16:creationId xmlns:a16="http://schemas.microsoft.com/office/drawing/2014/main" id="{0245EC99-ECBB-0BE9-14A5-37BD11A548E8}"/>
              </a:ext>
            </a:extLst>
          </p:cNvPr>
          <p:cNvSpPr txBox="1"/>
          <p:nvPr/>
        </p:nvSpPr>
        <p:spPr>
          <a:xfrm>
            <a:off x="5361847" y="1703287"/>
            <a:ext cx="3098857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IMPATTO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Quanto è rilevante l’azione dell’IA per le persone?</a:t>
            </a:r>
          </a:p>
        </p:txBody>
      </p:sp>
      <p:sp>
        <p:nvSpPr>
          <p:cNvPr id="30" name="Google Shape;156;p28">
            <a:extLst>
              <a:ext uri="{FF2B5EF4-FFF2-40B4-BE49-F238E27FC236}">
                <a16:creationId xmlns:a16="http://schemas.microsoft.com/office/drawing/2014/main" id="{8777152D-2985-A2DC-8E17-7D5C31562B09}"/>
              </a:ext>
            </a:extLst>
          </p:cNvPr>
          <p:cNvSpPr txBox="1"/>
          <p:nvPr/>
        </p:nvSpPr>
        <p:spPr>
          <a:xfrm>
            <a:off x="5361848" y="3130612"/>
            <a:ext cx="2454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TOUCHPOINT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 cosa interagiscono le persone?</a:t>
            </a:r>
          </a:p>
        </p:txBody>
      </p:sp>
      <p:sp>
        <p:nvSpPr>
          <p:cNvPr id="31" name="Google Shape;175;p28">
            <a:extLst>
              <a:ext uri="{FF2B5EF4-FFF2-40B4-BE49-F238E27FC236}">
                <a16:creationId xmlns:a16="http://schemas.microsoft.com/office/drawing/2014/main" id="{BB3A2FA2-529E-CEFC-E33D-1535584E8084}"/>
              </a:ext>
            </a:extLst>
          </p:cNvPr>
          <p:cNvSpPr txBox="1"/>
          <p:nvPr/>
        </p:nvSpPr>
        <p:spPr>
          <a:xfrm>
            <a:off x="5362473" y="3546152"/>
            <a:ext cx="3098223" cy="1483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[inserisci qui]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36" name="Google Shape;184;p28">
            <a:extLst>
              <a:ext uri="{FF2B5EF4-FFF2-40B4-BE49-F238E27FC236}">
                <a16:creationId xmlns:a16="http://schemas.microsoft.com/office/drawing/2014/main" id="{A44C5D61-0CB7-2635-0999-38CBEA11DBC5}"/>
              </a:ext>
            </a:extLst>
          </p:cNvPr>
          <p:cNvCxnSpPr>
            <a:cxnSpLocks/>
          </p:cNvCxnSpPr>
          <p:nvPr/>
        </p:nvCxnSpPr>
        <p:spPr>
          <a:xfrm flipH="1">
            <a:off x="5108900" y="2728349"/>
            <a:ext cx="40351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" name="Google Shape;168;p28">
            <a:extLst>
              <a:ext uri="{FF2B5EF4-FFF2-40B4-BE49-F238E27FC236}">
                <a16:creationId xmlns:a16="http://schemas.microsoft.com/office/drawing/2014/main" id="{BF846401-8EF8-7D8C-13A1-16A4B8B7B01E}"/>
              </a:ext>
            </a:extLst>
          </p:cNvPr>
          <p:cNvCxnSpPr>
            <a:cxnSpLocks/>
          </p:cNvCxnSpPr>
          <p:nvPr/>
        </p:nvCxnSpPr>
        <p:spPr>
          <a:xfrm>
            <a:off x="5529353" y="1158390"/>
            <a:ext cx="1927890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170;p28">
            <a:extLst>
              <a:ext uri="{FF2B5EF4-FFF2-40B4-BE49-F238E27FC236}">
                <a16:creationId xmlns:a16="http://schemas.microsoft.com/office/drawing/2014/main" id="{C79ED03A-82FF-8E45-AAD5-B33FCE871C89}"/>
              </a:ext>
            </a:extLst>
          </p:cNvPr>
          <p:cNvSpPr/>
          <p:nvPr/>
        </p:nvSpPr>
        <p:spPr>
          <a:xfrm>
            <a:off x="5491398" y="1118640"/>
            <a:ext cx="530088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71;p28">
            <a:extLst>
              <a:ext uri="{FF2B5EF4-FFF2-40B4-BE49-F238E27FC236}">
                <a16:creationId xmlns:a16="http://schemas.microsoft.com/office/drawing/2014/main" id="{49E486AD-1AE7-9F90-4611-5FF5A6BDBBEA}"/>
              </a:ext>
            </a:extLst>
          </p:cNvPr>
          <p:cNvSpPr/>
          <p:nvPr/>
        </p:nvSpPr>
        <p:spPr>
          <a:xfrm>
            <a:off x="6451598" y="111684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69;p28">
            <a:extLst>
              <a:ext uri="{FF2B5EF4-FFF2-40B4-BE49-F238E27FC236}">
                <a16:creationId xmlns:a16="http://schemas.microsoft.com/office/drawing/2014/main" id="{18BF8E1B-B2A9-4B89-B96D-6348549B43BA}"/>
              </a:ext>
            </a:extLst>
          </p:cNvPr>
          <p:cNvSpPr/>
          <p:nvPr/>
        </p:nvSpPr>
        <p:spPr>
          <a:xfrm>
            <a:off x="7406332" y="111684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73;p28">
            <a:extLst>
              <a:ext uri="{FF2B5EF4-FFF2-40B4-BE49-F238E27FC236}">
                <a16:creationId xmlns:a16="http://schemas.microsoft.com/office/drawing/2014/main" id="{AB547D10-A5C8-7575-F94C-C847D51C2027}"/>
              </a:ext>
            </a:extLst>
          </p:cNvPr>
          <p:cNvSpPr/>
          <p:nvPr/>
        </p:nvSpPr>
        <p:spPr>
          <a:xfrm>
            <a:off x="5449698" y="111684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168;p28">
            <a:extLst>
              <a:ext uri="{FF2B5EF4-FFF2-40B4-BE49-F238E27FC236}">
                <a16:creationId xmlns:a16="http://schemas.microsoft.com/office/drawing/2014/main" id="{CFE3F320-42AB-CE9F-58CA-E7B02D619D50}"/>
              </a:ext>
            </a:extLst>
          </p:cNvPr>
          <p:cNvCxnSpPr>
            <a:cxnSpLocks/>
          </p:cNvCxnSpPr>
          <p:nvPr/>
        </p:nvCxnSpPr>
        <p:spPr>
          <a:xfrm>
            <a:off x="5529353" y="2235985"/>
            <a:ext cx="1927890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70;p28">
            <a:extLst>
              <a:ext uri="{FF2B5EF4-FFF2-40B4-BE49-F238E27FC236}">
                <a16:creationId xmlns:a16="http://schemas.microsoft.com/office/drawing/2014/main" id="{1FADA7C7-BFC0-890F-B030-6702EB8022C4}"/>
              </a:ext>
            </a:extLst>
          </p:cNvPr>
          <p:cNvSpPr/>
          <p:nvPr/>
        </p:nvSpPr>
        <p:spPr>
          <a:xfrm>
            <a:off x="5491398" y="2196235"/>
            <a:ext cx="530088" cy="83100"/>
          </a:xfrm>
          <a:prstGeom prst="rect">
            <a:avLst/>
          </a:prstGeom>
          <a:solidFill>
            <a:srgbClr val="0066CC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71;p28">
            <a:extLst>
              <a:ext uri="{FF2B5EF4-FFF2-40B4-BE49-F238E27FC236}">
                <a16:creationId xmlns:a16="http://schemas.microsoft.com/office/drawing/2014/main" id="{114D4CA2-71E6-26A4-31C2-7331E1D4F172}"/>
              </a:ext>
            </a:extLst>
          </p:cNvPr>
          <p:cNvSpPr/>
          <p:nvPr/>
        </p:nvSpPr>
        <p:spPr>
          <a:xfrm>
            <a:off x="6451598" y="219443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69;p28">
            <a:extLst>
              <a:ext uri="{FF2B5EF4-FFF2-40B4-BE49-F238E27FC236}">
                <a16:creationId xmlns:a16="http://schemas.microsoft.com/office/drawing/2014/main" id="{48ED5D55-E320-3EE5-A08A-D59388D489B9}"/>
              </a:ext>
            </a:extLst>
          </p:cNvPr>
          <p:cNvSpPr/>
          <p:nvPr/>
        </p:nvSpPr>
        <p:spPr>
          <a:xfrm>
            <a:off x="7406332" y="219443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73;p28">
            <a:extLst>
              <a:ext uri="{FF2B5EF4-FFF2-40B4-BE49-F238E27FC236}">
                <a16:creationId xmlns:a16="http://schemas.microsoft.com/office/drawing/2014/main" id="{AA382EEF-E0A3-ED43-6248-4A6FD7E3B477}"/>
              </a:ext>
            </a:extLst>
          </p:cNvPr>
          <p:cNvSpPr/>
          <p:nvPr/>
        </p:nvSpPr>
        <p:spPr>
          <a:xfrm>
            <a:off x="5449698" y="219443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921BB9AE-D377-A50E-FBF1-478E3948D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51;p28">
            <a:extLst>
              <a:ext uri="{FF2B5EF4-FFF2-40B4-BE49-F238E27FC236}">
                <a16:creationId xmlns:a16="http://schemas.microsoft.com/office/drawing/2014/main" id="{C4F462FA-37D5-438C-D04A-3C34116D4A43}"/>
              </a:ext>
            </a:extLst>
          </p:cNvPr>
          <p:cNvSpPr/>
          <p:nvPr/>
        </p:nvSpPr>
        <p:spPr>
          <a:xfrm>
            <a:off x="-6450" y="-25775"/>
            <a:ext cx="2268000" cy="5749800"/>
          </a:xfrm>
          <a:prstGeom prst="rect">
            <a:avLst/>
          </a:prstGeom>
          <a:solidFill>
            <a:srgbClr val="F4F4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59;p28">
            <a:extLst>
              <a:ext uri="{FF2B5EF4-FFF2-40B4-BE49-F238E27FC236}">
                <a16:creationId xmlns:a16="http://schemas.microsoft.com/office/drawing/2014/main" id="{38B32163-655A-B24B-4B42-0AB291544F57}"/>
              </a:ext>
            </a:extLst>
          </p:cNvPr>
          <p:cNvSpPr/>
          <p:nvPr/>
        </p:nvSpPr>
        <p:spPr>
          <a:xfrm>
            <a:off x="393031" y="995608"/>
            <a:ext cx="1473900" cy="147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>
            <a:extLst>
              <a:ext uri="{FF2B5EF4-FFF2-40B4-BE49-F238E27FC236}">
                <a16:creationId xmlns:a16="http://schemas.microsoft.com/office/drawing/2014/main" id="{63C90ADA-5AE5-9618-EACE-9C882582F241}"/>
              </a:ext>
            </a:extLst>
          </p:cNvPr>
          <p:cNvSpPr txBox="1"/>
          <p:nvPr/>
        </p:nvSpPr>
        <p:spPr>
          <a:xfrm>
            <a:off x="2485466" y="340039"/>
            <a:ext cx="1958517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PERSONALITÀ</a:t>
            </a:r>
          </a:p>
          <a:p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[scegli tra le personalità che trovi nella pagina successiva]</a:t>
            </a:r>
          </a:p>
        </p:txBody>
      </p:sp>
      <p:pic>
        <p:nvPicPr>
          <p:cNvPr id="167" name="Google Shape;167;p28">
            <a:extLst>
              <a:ext uri="{FF2B5EF4-FFF2-40B4-BE49-F238E27FC236}">
                <a16:creationId xmlns:a16="http://schemas.microsoft.com/office/drawing/2014/main" id="{B64A81E1-32CC-C5DA-65CF-6849ECBC07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8">
            <a:extLst>
              <a:ext uri="{FF2B5EF4-FFF2-40B4-BE49-F238E27FC236}">
                <a16:creationId xmlns:a16="http://schemas.microsoft.com/office/drawing/2014/main" id="{AAADE503-0D18-BB8B-AD2D-937753B6ADC7}"/>
              </a:ext>
            </a:extLst>
          </p:cNvPr>
          <p:cNvCxnSpPr>
            <a:cxnSpLocks/>
          </p:cNvCxnSpPr>
          <p:nvPr/>
        </p:nvCxnSpPr>
        <p:spPr>
          <a:xfrm>
            <a:off x="4468135" y="-70333"/>
            <a:ext cx="0" cy="4066261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" name="Google Shape;168;p28">
            <a:extLst>
              <a:ext uri="{FF2B5EF4-FFF2-40B4-BE49-F238E27FC236}">
                <a16:creationId xmlns:a16="http://schemas.microsoft.com/office/drawing/2014/main" id="{434F2A40-DCE2-658A-7FF5-D66B00EEC52F}"/>
              </a:ext>
            </a:extLst>
          </p:cNvPr>
          <p:cNvCxnSpPr>
            <a:cxnSpLocks/>
          </p:cNvCxnSpPr>
          <p:nvPr/>
        </p:nvCxnSpPr>
        <p:spPr>
          <a:xfrm>
            <a:off x="6252661" y="1041479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1;p28">
            <a:extLst>
              <a:ext uri="{FF2B5EF4-FFF2-40B4-BE49-F238E27FC236}">
                <a16:creationId xmlns:a16="http://schemas.microsoft.com/office/drawing/2014/main" id="{CEDF5F15-B17D-D1C9-AF6D-7092A11D6C67}"/>
              </a:ext>
            </a:extLst>
          </p:cNvPr>
          <p:cNvSpPr/>
          <p:nvPr/>
        </p:nvSpPr>
        <p:spPr>
          <a:xfrm>
            <a:off x="6894068" y="99992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69;p28">
            <a:extLst>
              <a:ext uri="{FF2B5EF4-FFF2-40B4-BE49-F238E27FC236}">
                <a16:creationId xmlns:a16="http://schemas.microsoft.com/office/drawing/2014/main" id="{DF197FAC-E5A4-54B7-B3D5-A622FD6EA600}"/>
              </a:ext>
            </a:extLst>
          </p:cNvPr>
          <p:cNvSpPr/>
          <p:nvPr/>
        </p:nvSpPr>
        <p:spPr>
          <a:xfrm>
            <a:off x="7614735" y="99992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3;p28">
            <a:extLst>
              <a:ext uri="{FF2B5EF4-FFF2-40B4-BE49-F238E27FC236}">
                <a16:creationId xmlns:a16="http://schemas.microsoft.com/office/drawing/2014/main" id="{EF23AA38-C3EF-BE9E-EFF8-723CF5870463}"/>
              </a:ext>
            </a:extLst>
          </p:cNvPr>
          <p:cNvSpPr/>
          <p:nvPr/>
        </p:nvSpPr>
        <p:spPr>
          <a:xfrm>
            <a:off x="6173006" y="99992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;p28">
            <a:extLst>
              <a:ext uri="{FF2B5EF4-FFF2-40B4-BE49-F238E27FC236}">
                <a16:creationId xmlns:a16="http://schemas.microsoft.com/office/drawing/2014/main" id="{C40F335B-DFB2-E0A0-738F-1C0772954B71}"/>
              </a:ext>
            </a:extLst>
          </p:cNvPr>
          <p:cNvSpPr txBox="1"/>
          <p:nvPr/>
        </p:nvSpPr>
        <p:spPr>
          <a:xfrm>
            <a:off x="5520748" y="304336"/>
            <a:ext cx="2850425" cy="32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TONO DI VOCE</a:t>
            </a:r>
            <a:b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</a:b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[valuta le caratteristiche più adeguate per ciascuna dimensione]</a:t>
            </a:r>
          </a:p>
          <a:p>
            <a:pPr algn="ctr"/>
            <a:endParaRPr lang="it-IT" sz="1100" b="1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5" name="Google Shape;175;p28">
            <a:extLst>
              <a:ext uri="{FF2B5EF4-FFF2-40B4-BE49-F238E27FC236}">
                <a16:creationId xmlns:a16="http://schemas.microsoft.com/office/drawing/2014/main" id="{D5ED5F15-FDAE-EC5D-6553-077556062605}"/>
              </a:ext>
            </a:extLst>
          </p:cNvPr>
          <p:cNvSpPr txBox="1"/>
          <p:nvPr/>
        </p:nvSpPr>
        <p:spPr>
          <a:xfrm>
            <a:off x="4443983" y="999929"/>
            <a:ext cx="1704171" cy="286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Informale/amichevole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Ironico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Ambizioso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Superbo/orgoglioso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Coinvolgente/ingaggiante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Progressista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Generalista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Divulgativo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Personale</a:t>
            </a:r>
          </a:p>
        </p:txBody>
      </p:sp>
      <p:sp>
        <p:nvSpPr>
          <p:cNvPr id="37" name="Google Shape;175;p28">
            <a:extLst>
              <a:ext uri="{FF2B5EF4-FFF2-40B4-BE49-F238E27FC236}">
                <a16:creationId xmlns:a16="http://schemas.microsoft.com/office/drawing/2014/main" id="{07457153-82E5-4AB3-438B-3CDD36729FF1}"/>
              </a:ext>
            </a:extLst>
          </p:cNvPr>
          <p:cNvSpPr txBox="1"/>
          <p:nvPr/>
        </p:nvSpPr>
        <p:spPr>
          <a:xfrm>
            <a:off x="7719654" y="999929"/>
            <a:ext cx="1465909" cy="286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Formale/istituzionale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Serioso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Cauto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Dimesso/umile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Distaccato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Conservatore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Tecnico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Accademico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+ Impersonale</a:t>
            </a:r>
          </a:p>
        </p:txBody>
      </p:sp>
      <p:cxnSp>
        <p:nvCxnSpPr>
          <p:cNvPr id="39" name="Google Shape;168;p28">
            <a:extLst>
              <a:ext uri="{FF2B5EF4-FFF2-40B4-BE49-F238E27FC236}">
                <a16:creationId xmlns:a16="http://schemas.microsoft.com/office/drawing/2014/main" id="{4AB84C91-EE5B-59E4-3D27-46B6B9C0624C}"/>
              </a:ext>
            </a:extLst>
          </p:cNvPr>
          <p:cNvCxnSpPr>
            <a:cxnSpLocks/>
          </p:cNvCxnSpPr>
          <p:nvPr/>
        </p:nvCxnSpPr>
        <p:spPr>
          <a:xfrm>
            <a:off x="6252661" y="1379311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71;p28">
            <a:extLst>
              <a:ext uri="{FF2B5EF4-FFF2-40B4-BE49-F238E27FC236}">
                <a16:creationId xmlns:a16="http://schemas.microsoft.com/office/drawing/2014/main" id="{11C28B52-9C1E-27B5-4EF4-C2FEA34B5205}"/>
              </a:ext>
            </a:extLst>
          </p:cNvPr>
          <p:cNvSpPr/>
          <p:nvPr/>
        </p:nvSpPr>
        <p:spPr>
          <a:xfrm>
            <a:off x="6894068" y="133776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69;p28">
            <a:extLst>
              <a:ext uri="{FF2B5EF4-FFF2-40B4-BE49-F238E27FC236}">
                <a16:creationId xmlns:a16="http://schemas.microsoft.com/office/drawing/2014/main" id="{E3BE2B4B-84B4-0A9B-DD1A-B822A08D52B0}"/>
              </a:ext>
            </a:extLst>
          </p:cNvPr>
          <p:cNvSpPr/>
          <p:nvPr/>
        </p:nvSpPr>
        <p:spPr>
          <a:xfrm>
            <a:off x="7614735" y="133776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73;p28">
            <a:extLst>
              <a:ext uri="{FF2B5EF4-FFF2-40B4-BE49-F238E27FC236}">
                <a16:creationId xmlns:a16="http://schemas.microsoft.com/office/drawing/2014/main" id="{CBD7AA11-413E-03B7-51EE-FCD283D9071E}"/>
              </a:ext>
            </a:extLst>
          </p:cNvPr>
          <p:cNvSpPr/>
          <p:nvPr/>
        </p:nvSpPr>
        <p:spPr>
          <a:xfrm>
            <a:off x="6173006" y="133776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168;p28">
            <a:extLst>
              <a:ext uri="{FF2B5EF4-FFF2-40B4-BE49-F238E27FC236}">
                <a16:creationId xmlns:a16="http://schemas.microsoft.com/office/drawing/2014/main" id="{AF04C97C-7341-09E7-61DD-F74534B6904D}"/>
              </a:ext>
            </a:extLst>
          </p:cNvPr>
          <p:cNvCxnSpPr>
            <a:cxnSpLocks/>
          </p:cNvCxnSpPr>
          <p:nvPr/>
        </p:nvCxnSpPr>
        <p:spPr>
          <a:xfrm>
            <a:off x="6252661" y="1744170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171;p28">
            <a:extLst>
              <a:ext uri="{FF2B5EF4-FFF2-40B4-BE49-F238E27FC236}">
                <a16:creationId xmlns:a16="http://schemas.microsoft.com/office/drawing/2014/main" id="{18371208-50BE-574A-F326-21D7122D76C1}"/>
              </a:ext>
            </a:extLst>
          </p:cNvPr>
          <p:cNvSpPr/>
          <p:nvPr/>
        </p:nvSpPr>
        <p:spPr>
          <a:xfrm>
            <a:off x="6894068" y="170262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69;p28">
            <a:extLst>
              <a:ext uri="{FF2B5EF4-FFF2-40B4-BE49-F238E27FC236}">
                <a16:creationId xmlns:a16="http://schemas.microsoft.com/office/drawing/2014/main" id="{24B158C1-9DFA-7CFB-4F05-F60C2B34DC3B}"/>
              </a:ext>
            </a:extLst>
          </p:cNvPr>
          <p:cNvSpPr/>
          <p:nvPr/>
        </p:nvSpPr>
        <p:spPr>
          <a:xfrm>
            <a:off x="7614735" y="170262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73;p28">
            <a:extLst>
              <a:ext uri="{FF2B5EF4-FFF2-40B4-BE49-F238E27FC236}">
                <a16:creationId xmlns:a16="http://schemas.microsoft.com/office/drawing/2014/main" id="{27224234-2EC3-5A91-7E1D-4C2062D660A6}"/>
              </a:ext>
            </a:extLst>
          </p:cNvPr>
          <p:cNvSpPr/>
          <p:nvPr/>
        </p:nvSpPr>
        <p:spPr>
          <a:xfrm>
            <a:off x="6173006" y="170262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168;p28">
            <a:extLst>
              <a:ext uri="{FF2B5EF4-FFF2-40B4-BE49-F238E27FC236}">
                <a16:creationId xmlns:a16="http://schemas.microsoft.com/office/drawing/2014/main" id="{74AB4A8C-EE09-DA33-D032-67071B012C74}"/>
              </a:ext>
            </a:extLst>
          </p:cNvPr>
          <p:cNvCxnSpPr>
            <a:cxnSpLocks/>
          </p:cNvCxnSpPr>
          <p:nvPr/>
        </p:nvCxnSpPr>
        <p:spPr>
          <a:xfrm>
            <a:off x="6252661" y="2082003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171;p28">
            <a:extLst>
              <a:ext uri="{FF2B5EF4-FFF2-40B4-BE49-F238E27FC236}">
                <a16:creationId xmlns:a16="http://schemas.microsoft.com/office/drawing/2014/main" id="{94F04E2F-D21A-0CAC-C4B9-2C63CBD9862F}"/>
              </a:ext>
            </a:extLst>
          </p:cNvPr>
          <p:cNvSpPr/>
          <p:nvPr/>
        </p:nvSpPr>
        <p:spPr>
          <a:xfrm>
            <a:off x="6894068" y="204045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69;p28">
            <a:extLst>
              <a:ext uri="{FF2B5EF4-FFF2-40B4-BE49-F238E27FC236}">
                <a16:creationId xmlns:a16="http://schemas.microsoft.com/office/drawing/2014/main" id="{780BA6B5-9D2B-D4A0-04EA-3BDE5E810B03}"/>
              </a:ext>
            </a:extLst>
          </p:cNvPr>
          <p:cNvSpPr/>
          <p:nvPr/>
        </p:nvSpPr>
        <p:spPr>
          <a:xfrm>
            <a:off x="7614735" y="204045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73;p28">
            <a:extLst>
              <a:ext uri="{FF2B5EF4-FFF2-40B4-BE49-F238E27FC236}">
                <a16:creationId xmlns:a16="http://schemas.microsoft.com/office/drawing/2014/main" id="{A9DBB1A9-5ECE-79E1-5F3F-F1E9728206F9}"/>
              </a:ext>
            </a:extLst>
          </p:cNvPr>
          <p:cNvSpPr/>
          <p:nvPr/>
        </p:nvSpPr>
        <p:spPr>
          <a:xfrm>
            <a:off x="6173006" y="204045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168;p28">
            <a:extLst>
              <a:ext uri="{FF2B5EF4-FFF2-40B4-BE49-F238E27FC236}">
                <a16:creationId xmlns:a16="http://schemas.microsoft.com/office/drawing/2014/main" id="{F13F3C77-4052-7563-8AD1-7F56567B4610}"/>
              </a:ext>
            </a:extLst>
          </p:cNvPr>
          <p:cNvCxnSpPr>
            <a:cxnSpLocks/>
          </p:cNvCxnSpPr>
          <p:nvPr/>
        </p:nvCxnSpPr>
        <p:spPr>
          <a:xfrm>
            <a:off x="6252661" y="2424340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171;p28">
            <a:extLst>
              <a:ext uri="{FF2B5EF4-FFF2-40B4-BE49-F238E27FC236}">
                <a16:creationId xmlns:a16="http://schemas.microsoft.com/office/drawing/2014/main" id="{A740966A-00CD-5C6B-D0CB-FF2E329A5AE4}"/>
              </a:ext>
            </a:extLst>
          </p:cNvPr>
          <p:cNvSpPr/>
          <p:nvPr/>
        </p:nvSpPr>
        <p:spPr>
          <a:xfrm>
            <a:off x="6894068" y="238279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69;p28">
            <a:extLst>
              <a:ext uri="{FF2B5EF4-FFF2-40B4-BE49-F238E27FC236}">
                <a16:creationId xmlns:a16="http://schemas.microsoft.com/office/drawing/2014/main" id="{9A4BC964-7151-7A37-B954-A52F42BBBA95}"/>
              </a:ext>
            </a:extLst>
          </p:cNvPr>
          <p:cNvSpPr/>
          <p:nvPr/>
        </p:nvSpPr>
        <p:spPr>
          <a:xfrm>
            <a:off x="7614735" y="238279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73;p28">
            <a:extLst>
              <a:ext uri="{FF2B5EF4-FFF2-40B4-BE49-F238E27FC236}">
                <a16:creationId xmlns:a16="http://schemas.microsoft.com/office/drawing/2014/main" id="{095E147A-6FEB-3E86-E938-7B793E4C4B1D}"/>
              </a:ext>
            </a:extLst>
          </p:cNvPr>
          <p:cNvSpPr/>
          <p:nvPr/>
        </p:nvSpPr>
        <p:spPr>
          <a:xfrm>
            <a:off x="6173006" y="238279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" name="Google Shape;168;p28">
            <a:extLst>
              <a:ext uri="{FF2B5EF4-FFF2-40B4-BE49-F238E27FC236}">
                <a16:creationId xmlns:a16="http://schemas.microsoft.com/office/drawing/2014/main" id="{3E72D1F7-FDCF-CB3C-1529-AD46E91386C9}"/>
              </a:ext>
            </a:extLst>
          </p:cNvPr>
          <p:cNvCxnSpPr>
            <a:cxnSpLocks/>
          </p:cNvCxnSpPr>
          <p:nvPr/>
        </p:nvCxnSpPr>
        <p:spPr>
          <a:xfrm>
            <a:off x="6252661" y="2784695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71;p28">
            <a:extLst>
              <a:ext uri="{FF2B5EF4-FFF2-40B4-BE49-F238E27FC236}">
                <a16:creationId xmlns:a16="http://schemas.microsoft.com/office/drawing/2014/main" id="{5041FD08-930B-8DF0-48A4-23B63A52F0AB}"/>
              </a:ext>
            </a:extLst>
          </p:cNvPr>
          <p:cNvSpPr/>
          <p:nvPr/>
        </p:nvSpPr>
        <p:spPr>
          <a:xfrm>
            <a:off x="6894068" y="274314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69;p28">
            <a:extLst>
              <a:ext uri="{FF2B5EF4-FFF2-40B4-BE49-F238E27FC236}">
                <a16:creationId xmlns:a16="http://schemas.microsoft.com/office/drawing/2014/main" id="{0F59530C-7F8E-0299-6E68-8F5918A8B7B1}"/>
              </a:ext>
            </a:extLst>
          </p:cNvPr>
          <p:cNvSpPr/>
          <p:nvPr/>
        </p:nvSpPr>
        <p:spPr>
          <a:xfrm>
            <a:off x="7614735" y="274314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73;p28">
            <a:extLst>
              <a:ext uri="{FF2B5EF4-FFF2-40B4-BE49-F238E27FC236}">
                <a16:creationId xmlns:a16="http://schemas.microsoft.com/office/drawing/2014/main" id="{7BF52EBF-64C4-5A16-8043-EF10AD058FD1}"/>
              </a:ext>
            </a:extLst>
          </p:cNvPr>
          <p:cNvSpPr/>
          <p:nvPr/>
        </p:nvSpPr>
        <p:spPr>
          <a:xfrm>
            <a:off x="6173006" y="2743145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" name="Google Shape;168;p28">
            <a:extLst>
              <a:ext uri="{FF2B5EF4-FFF2-40B4-BE49-F238E27FC236}">
                <a16:creationId xmlns:a16="http://schemas.microsoft.com/office/drawing/2014/main" id="{2C1013A3-9465-C11A-22C1-086B84DE66F1}"/>
              </a:ext>
            </a:extLst>
          </p:cNvPr>
          <p:cNvCxnSpPr>
            <a:cxnSpLocks/>
          </p:cNvCxnSpPr>
          <p:nvPr/>
        </p:nvCxnSpPr>
        <p:spPr>
          <a:xfrm>
            <a:off x="6252661" y="3127032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71;p28">
            <a:extLst>
              <a:ext uri="{FF2B5EF4-FFF2-40B4-BE49-F238E27FC236}">
                <a16:creationId xmlns:a16="http://schemas.microsoft.com/office/drawing/2014/main" id="{9C4E6889-9320-F607-0384-165BFBBF06B1}"/>
              </a:ext>
            </a:extLst>
          </p:cNvPr>
          <p:cNvSpPr/>
          <p:nvPr/>
        </p:nvSpPr>
        <p:spPr>
          <a:xfrm>
            <a:off x="6894068" y="308548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69;p28">
            <a:extLst>
              <a:ext uri="{FF2B5EF4-FFF2-40B4-BE49-F238E27FC236}">
                <a16:creationId xmlns:a16="http://schemas.microsoft.com/office/drawing/2014/main" id="{FEDE6954-7F08-0B5E-F8D3-3BE97E4461B1}"/>
              </a:ext>
            </a:extLst>
          </p:cNvPr>
          <p:cNvSpPr/>
          <p:nvPr/>
        </p:nvSpPr>
        <p:spPr>
          <a:xfrm>
            <a:off x="7614735" y="308548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73;p28">
            <a:extLst>
              <a:ext uri="{FF2B5EF4-FFF2-40B4-BE49-F238E27FC236}">
                <a16:creationId xmlns:a16="http://schemas.microsoft.com/office/drawing/2014/main" id="{26C3F03D-0FE2-894A-BAE4-B6847E74378E}"/>
              </a:ext>
            </a:extLst>
          </p:cNvPr>
          <p:cNvSpPr/>
          <p:nvPr/>
        </p:nvSpPr>
        <p:spPr>
          <a:xfrm>
            <a:off x="6173006" y="3085482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68;p28">
            <a:extLst>
              <a:ext uri="{FF2B5EF4-FFF2-40B4-BE49-F238E27FC236}">
                <a16:creationId xmlns:a16="http://schemas.microsoft.com/office/drawing/2014/main" id="{52F83044-331F-285A-9958-B1A7042B2A9A}"/>
              </a:ext>
            </a:extLst>
          </p:cNvPr>
          <p:cNvCxnSpPr>
            <a:cxnSpLocks/>
          </p:cNvCxnSpPr>
          <p:nvPr/>
        </p:nvCxnSpPr>
        <p:spPr>
          <a:xfrm>
            <a:off x="6252661" y="3473873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71;p28">
            <a:extLst>
              <a:ext uri="{FF2B5EF4-FFF2-40B4-BE49-F238E27FC236}">
                <a16:creationId xmlns:a16="http://schemas.microsoft.com/office/drawing/2014/main" id="{B9551383-5C12-D702-52C9-E7B549EACF20}"/>
              </a:ext>
            </a:extLst>
          </p:cNvPr>
          <p:cNvSpPr/>
          <p:nvPr/>
        </p:nvSpPr>
        <p:spPr>
          <a:xfrm>
            <a:off x="6894068" y="343232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69;p28">
            <a:extLst>
              <a:ext uri="{FF2B5EF4-FFF2-40B4-BE49-F238E27FC236}">
                <a16:creationId xmlns:a16="http://schemas.microsoft.com/office/drawing/2014/main" id="{896E4F31-1E7E-84B7-6E1E-EA7BEF84C37B}"/>
              </a:ext>
            </a:extLst>
          </p:cNvPr>
          <p:cNvSpPr/>
          <p:nvPr/>
        </p:nvSpPr>
        <p:spPr>
          <a:xfrm>
            <a:off x="7614735" y="343232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73;p28">
            <a:extLst>
              <a:ext uri="{FF2B5EF4-FFF2-40B4-BE49-F238E27FC236}">
                <a16:creationId xmlns:a16="http://schemas.microsoft.com/office/drawing/2014/main" id="{D109EF4F-E473-598F-4508-E107B5218C48}"/>
              </a:ext>
            </a:extLst>
          </p:cNvPr>
          <p:cNvSpPr/>
          <p:nvPr/>
        </p:nvSpPr>
        <p:spPr>
          <a:xfrm>
            <a:off x="6173006" y="343232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68;p28">
            <a:extLst>
              <a:ext uri="{FF2B5EF4-FFF2-40B4-BE49-F238E27FC236}">
                <a16:creationId xmlns:a16="http://schemas.microsoft.com/office/drawing/2014/main" id="{DCCCA30D-734B-08ED-9AEB-515A1BD19D29}"/>
              </a:ext>
            </a:extLst>
          </p:cNvPr>
          <p:cNvCxnSpPr>
            <a:cxnSpLocks/>
          </p:cNvCxnSpPr>
          <p:nvPr/>
        </p:nvCxnSpPr>
        <p:spPr>
          <a:xfrm>
            <a:off x="6252661" y="3834228"/>
            <a:ext cx="1390201" cy="0"/>
          </a:xfrm>
          <a:prstGeom prst="straightConnector1">
            <a:avLst/>
          </a:prstGeom>
          <a:noFill/>
          <a:ln w="19050" cap="flat" cmpd="sng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71;p28">
            <a:extLst>
              <a:ext uri="{FF2B5EF4-FFF2-40B4-BE49-F238E27FC236}">
                <a16:creationId xmlns:a16="http://schemas.microsoft.com/office/drawing/2014/main" id="{2A9AB61A-6AFE-8B8E-74F8-DB472F976634}"/>
              </a:ext>
            </a:extLst>
          </p:cNvPr>
          <p:cNvSpPr/>
          <p:nvPr/>
        </p:nvSpPr>
        <p:spPr>
          <a:xfrm>
            <a:off x="6894068" y="379267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69;p28">
            <a:extLst>
              <a:ext uri="{FF2B5EF4-FFF2-40B4-BE49-F238E27FC236}">
                <a16:creationId xmlns:a16="http://schemas.microsoft.com/office/drawing/2014/main" id="{2541ACE3-2D31-4B42-BE4D-B0CD9BCCE1FF}"/>
              </a:ext>
            </a:extLst>
          </p:cNvPr>
          <p:cNvSpPr/>
          <p:nvPr/>
        </p:nvSpPr>
        <p:spPr>
          <a:xfrm>
            <a:off x="7614735" y="379267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73;p28">
            <a:extLst>
              <a:ext uri="{FF2B5EF4-FFF2-40B4-BE49-F238E27FC236}">
                <a16:creationId xmlns:a16="http://schemas.microsoft.com/office/drawing/2014/main" id="{776BA02C-B657-9CEF-E73A-17FCD581DA47}"/>
              </a:ext>
            </a:extLst>
          </p:cNvPr>
          <p:cNvSpPr/>
          <p:nvPr/>
        </p:nvSpPr>
        <p:spPr>
          <a:xfrm>
            <a:off x="6173006" y="379267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2;p28">
            <a:extLst>
              <a:ext uri="{FF2B5EF4-FFF2-40B4-BE49-F238E27FC236}">
                <a16:creationId xmlns:a16="http://schemas.microsoft.com/office/drawing/2014/main" id="{FBDA994E-5958-9F0A-A07A-774527A1411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575" y="2745455"/>
            <a:ext cx="282925" cy="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3;p28">
            <a:extLst>
              <a:ext uri="{FF2B5EF4-FFF2-40B4-BE49-F238E27FC236}">
                <a16:creationId xmlns:a16="http://schemas.microsoft.com/office/drawing/2014/main" id="{0D08C91E-CDF6-D832-7916-807F140DA944}"/>
              </a:ext>
            </a:extLst>
          </p:cNvPr>
          <p:cNvSpPr txBox="1"/>
          <p:nvPr/>
        </p:nvSpPr>
        <p:spPr>
          <a:xfrm>
            <a:off x="233101" y="2946304"/>
            <a:ext cx="1907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inizia la conversazione?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Come ti fa capire il suo valore?</a:t>
            </a:r>
            <a:endParaRPr lang="it-IT" sz="1000">
              <a:solidFill>
                <a:srgbClr val="434343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r>
              <a:rPr lang="it" sz="12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[inserisci qui]</a:t>
            </a:r>
          </a:p>
        </p:txBody>
      </p:sp>
      <p:sp>
        <p:nvSpPr>
          <p:cNvPr id="152" name="Google Shape;156;p28">
            <a:extLst>
              <a:ext uri="{FF2B5EF4-FFF2-40B4-BE49-F238E27FC236}">
                <a16:creationId xmlns:a16="http://schemas.microsoft.com/office/drawing/2014/main" id="{049B6D26-CA71-1492-4D76-0F97C814FB6B}"/>
              </a:ext>
            </a:extLst>
          </p:cNvPr>
          <p:cNvSpPr txBox="1"/>
          <p:nvPr/>
        </p:nvSpPr>
        <p:spPr>
          <a:xfrm>
            <a:off x="629235" y="2711002"/>
            <a:ext cx="1434122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L’IA SI PRESENTA</a:t>
            </a:r>
            <a:endParaRPr lang="it-IT"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3" name="Google Shape;154;p28">
            <a:extLst>
              <a:ext uri="{FF2B5EF4-FFF2-40B4-BE49-F238E27FC236}">
                <a16:creationId xmlns:a16="http://schemas.microsoft.com/office/drawing/2014/main" id="{09EB0435-DEFA-8650-821E-721335933D15}"/>
              </a:ext>
            </a:extLst>
          </p:cNvPr>
          <p:cNvSpPr txBox="1"/>
          <p:nvPr/>
        </p:nvSpPr>
        <p:spPr>
          <a:xfrm>
            <a:off x="233101" y="435740"/>
            <a:ext cx="1907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>
                <a:solidFill>
                  <a:srgbClr val="434343"/>
                </a:solidFill>
                <a:highlight>
                  <a:schemeClr val="accent1"/>
                </a:highlight>
                <a:latin typeface="Titillium Web"/>
                <a:ea typeface="Titillium Web"/>
                <a:cs typeface="Titillium Web"/>
                <a:sym typeface="Titillium Web"/>
              </a:rPr>
              <a:t>Nome</a:t>
            </a:r>
            <a:endParaRPr sz="2000" b="1">
              <a:solidFill>
                <a:srgbClr val="434343"/>
              </a:solidFill>
              <a:highlight>
                <a:schemeClr val="accent1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59" name="Google Shape;184;p28">
            <a:extLst>
              <a:ext uri="{FF2B5EF4-FFF2-40B4-BE49-F238E27FC236}">
                <a16:creationId xmlns:a16="http://schemas.microsoft.com/office/drawing/2014/main" id="{0E6D0D06-2211-B299-5C0C-C4DA1B035574}"/>
              </a:ext>
            </a:extLst>
          </p:cNvPr>
          <p:cNvCxnSpPr>
            <a:cxnSpLocks/>
          </p:cNvCxnSpPr>
          <p:nvPr/>
        </p:nvCxnSpPr>
        <p:spPr>
          <a:xfrm flipH="1">
            <a:off x="2261550" y="4014216"/>
            <a:ext cx="688245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5" name="Rettangolo con angoli arrotondati 164">
            <a:extLst>
              <a:ext uri="{FF2B5EF4-FFF2-40B4-BE49-F238E27FC236}">
                <a16:creationId xmlns:a16="http://schemas.microsoft.com/office/drawing/2014/main" id="{457A0357-D674-A271-BBDF-2914C744E283}"/>
              </a:ext>
            </a:extLst>
          </p:cNvPr>
          <p:cNvSpPr/>
          <p:nvPr/>
        </p:nvSpPr>
        <p:spPr>
          <a:xfrm>
            <a:off x="2551745" y="1040197"/>
            <a:ext cx="1673260" cy="1265662"/>
          </a:xfrm>
          <a:prstGeom prst="roundRect">
            <a:avLst/>
          </a:prstGeom>
          <a:solidFill>
            <a:srgbClr val="0166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it-IT" sz="1100">
              <a:solidFill>
                <a:srgbClr val="0166CC"/>
              </a:solidFill>
              <a:effectLst/>
              <a:latin typeface="Titillium Web" pitchFamily="2" charset="77"/>
            </a:endParaRPr>
          </a:p>
        </p:txBody>
      </p:sp>
      <p:sp>
        <p:nvSpPr>
          <p:cNvPr id="166" name="Rettangolo con angoli arrotondati 165">
            <a:extLst>
              <a:ext uri="{FF2B5EF4-FFF2-40B4-BE49-F238E27FC236}">
                <a16:creationId xmlns:a16="http://schemas.microsoft.com/office/drawing/2014/main" id="{F18F9518-56F7-3E88-12DB-6ADD8BAA5C78}"/>
              </a:ext>
            </a:extLst>
          </p:cNvPr>
          <p:cNvSpPr/>
          <p:nvPr/>
        </p:nvSpPr>
        <p:spPr>
          <a:xfrm>
            <a:off x="2551745" y="2503237"/>
            <a:ext cx="1673260" cy="1265662"/>
          </a:xfrm>
          <a:prstGeom prst="roundRect">
            <a:avLst/>
          </a:prstGeom>
          <a:solidFill>
            <a:srgbClr val="0166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it-IT" sz="1100">
              <a:solidFill>
                <a:srgbClr val="0166CC"/>
              </a:solidFill>
              <a:effectLst/>
              <a:latin typeface="Titillium Web" pitchFamily="2" charset="77"/>
            </a:endParaRPr>
          </a:p>
        </p:txBody>
      </p:sp>
      <p:sp>
        <p:nvSpPr>
          <p:cNvPr id="169" name="Google Shape;156;p28">
            <a:extLst>
              <a:ext uri="{FF2B5EF4-FFF2-40B4-BE49-F238E27FC236}">
                <a16:creationId xmlns:a16="http://schemas.microsoft.com/office/drawing/2014/main" id="{E08B792A-4199-EC1D-2988-FD28D68245EF}"/>
              </a:ext>
            </a:extLst>
          </p:cNvPr>
          <p:cNvSpPr txBox="1"/>
          <p:nvPr/>
        </p:nvSpPr>
        <p:spPr>
          <a:xfrm>
            <a:off x="2941933" y="2546069"/>
            <a:ext cx="891118" cy="16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Secondaria</a:t>
            </a:r>
          </a:p>
        </p:txBody>
      </p:sp>
      <p:sp>
        <p:nvSpPr>
          <p:cNvPr id="170" name="Google Shape;156;p28">
            <a:extLst>
              <a:ext uri="{FF2B5EF4-FFF2-40B4-BE49-F238E27FC236}">
                <a16:creationId xmlns:a16="http://schemas.microsoft.com/office/drawing/2014/main" id="{198BD346-5AB9-3D54-67E8-E6BA871AEC3F}"/>
              </a:ext>
            </a:extLst>
          </p:cNvPr>
          <p:cNvSpPr txBox="1"/>
          <p:nvPr/>
        </p:nvSpPr>
        <p:spPr>
          <a:xfrm>
            <a:off x="2485465" y="4217099"/>
            <a:ext cx="3098223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SUPERPOTERE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 sono i punti di forza di questa IA?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 sono i principali vantaggi per le persone?</a:t>
            </a:r>
          </a:p>
        </p:txBody>
      </p:sp>
      <p:sp>
        <p:nvSpPr>
          <p:cNvPr id="171" name="Google Shape;175;p28">
            <a:extLst>
              <a:ext uri="{FF2B5EF4-FFF2-40B4-BE49-F238E27FC236}">
                <a16:creationId xmlns:a16="http://schemas.microsoft.com/office/drawing/2014/main" id="{A23D4C97-6EA4-A0F1-4474-CA7CD4A95495}"/>
              </a:ext>
            </a:extLst>
          </p:cNvPr>
          <p:cNvSpPr txBox="1"/>
          <p:nvPr/>
        </p:nvSpPr>
        <p:spPr>
          <a:xfrm>
            <a:off x="2486091" y="4667693"/>
            <a:ext cx="3098223" cy="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[inserisci qui]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Google Shape;156;p28">
            <a:extLst>
              <a:ext uri="{FF2B5EF4-FFF2-40B4-BE49-F238E27FC236}">
                <a16:creationId xmlns:a16="http://schemas.microsoft.com/office/drawing/2014/main" id="{10AA2231-4EF0-A28C-B243-E7A623025011}"/>
              </a:ext>
            </a:extLst>
          </p:cNvPr>
          <p:cNvSpPr txBox="1"/>
          <p:nvPr/>
        </p:nvSpPr>
        <p:spPr>
          <a:xfrm>
            <a:off x="2941933" y="1046453"/>
            <a:ext cx="891118" cy="16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Primaria</a:t>
            </a:r>
          </a:p>
        </p:txBody>
      </p:sp>
      <p:sp>
        <p:nvSpPr>
          <p:cNvPr id="173" name="Google Shape;156;p28">
            <a:extLst>
              <a:ext uri="{FF2B5EF4-FFF2-40B4-BE49-F238E27FC236}">
                <a16:creationId xmlns:a16="http://schemas.microsoft.com/office/drawing/2014/main" id="{588CB618-835C-8236-2CBC-B3E582E72D1D}"/>
              </a:ext>
            </a:extLst>
          </p:cNvPr>
          <p:cNvSpPr txBox="1"/>
          <p:nvPr/>
        </p:nvSpPr>
        <p:spPr>
          <a:xfrm>
            <a:off x="5746383" y="4217099"/>
            <a:ext cx="3164515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1">
                <a:solidFill>
                  <a:srgbClr val="0066CC"/>
                </a:solidFill>
                <a:latin typeface="Titillium Web"/>
                <a:ea typeface="Titillium Web"/>
                <a:cs typeface="Titillium Web"/>
                <a:sym typeface="Titillium Web"/>
              </a:rPr>
              <a:t>TALLONE D’ACHILLE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Quali sono i limiti e i punti deboli di questa IA?</a:t>
            </a:r>
            <a:endParaRPr lang="it-IT" sz="1100">
              <a:solidFill>
                <a:srgbClr val="434343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>
                <a:solidFill>
                  <a:srgbClr val="434343"/>
                </a:solidFill>
                <a:latin typeface="Titillium Web"/>
                <a:ea typeface="Titillium Web"/>
                <a:cs typeface="Titillium Web"/>
                <a:sym typeface="Titillium Web"/>
              </a:rPr>
              <a:t>Cosa potrebbe andare storto?</a:t>
            </a:r>
            <a:endParaRPr lang="it-IT" sz="1100">
              <a:solidFill>
                <a:srgbClr val="434343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174" name="Google Shape;175;p28">
            <a:extLst>
              <a:ext uri="{FF2B5EF4-FFF2-40B4-BE49-F238E27FC236}">
                <a16:creationId xmlns:a16="http://schemas.microsoft.com/office/drawing/2014/main" id="{0C904C11-7493-927E-9BA6-BF838A6316B6}"/>
              </a:ext>
            </a:extLst>
          </p:cNvPr>
          <p:cNvSpPr txBox="1"/>
          <p:nvPr/>
        </p:nvSpPr>
        <p:spPr>
          <a:xfrm>
            <a:off x="5746383" y="4667693"/>
            <a:ext cx="3098223" cy="567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it" sz="10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ea typeface="Titillium Web"/>
                <a:cs typeface="Titillium Web"/>
                <a:sym typeface="Titillium Web SemiBold"/>
              </a:rPr>
              <a:t>[inserisci qui]</a:t>
            </a:r>
            <a:endParaRPr sz="1000" b="1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Google Shape;151;p28">
            <a:extLst>
              <a:ext uri="{FF2B5EF4-FFF2-40B4-BE49-F238E27FC236}">
                <a16:creationId xmlns:a16="http://schemas.microsoft.com/office/drawing/2014/main" id="{32FF8D78-D364-B5FF-E7E0-398C9CC453F7}"/>
              </a:ext>
            </a:extLst>
          </p:cNvPr>
          <p:cNvSpPr/>
          <p:nvPr/>
        </p:nvSpPr>
        <p:spPr>
          <a:xfrm>
            <a:off x="-6450" y="-25775"/>
            <a:ext cx="9150450" cy="325323"/>
          </a:xfrm>
          <a:prstGeom prst="rect">
            <a:avLst/>
          </a:prstGeom>
          <a:solidFill>
            <a:srgbClr val="FFB54C"/>
          </a:solidFill>
          <a:ln>
            <a:solidFill>
              <a:srgbClr val="FFB54C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1100" b="1">
                <a:solidFill>
                  <a:srgbClr val="0066CC"/>
                </a:solidFill>
                <a:latin typeface="Titillium Web"/>
              </a:rPr>
              <a:t>CONTESTO E SERVIZIO: </a:t>
            </a:r>
            <a:r>
              <a:rPr lang="it-IT" sz="1100">
                <a:solidFill>
                  <a:srgbClr val="434343"/>
                </a:solidFill>
                <a:highlight>
                  <a:schemeClr val="accent1"/>
                </a:highlight>
                <a:latin typeface="Titillium Web SemiBold"/>
                <a:sym typeface="Titillium Web SemiBold"/>
              </a:rPr>
              <a:t>[Inserisci qui]</a:t>
            </a:r>
            <a:endParaRPr lang="it-IT" sz="1100">
              <a:solidFill>
                <a:srgbClr val="434343"/>
              </a:solidFill>
              <a:highlight>
                <a:srgbClr val="FFB54C"/>
              </a:highlight>
              <a:latin typeface="Titillium Web SemiBold"/>
              <a:ea typeface="Titillium Web"/>
              <a:cs typeface="Titillium Web"/>
            </a:endParaRPr>
          </a:p>
        </p:txBody>
      </p:sp>
      <p:sp>
        <p:nvSpPr>
          <p:cNvPr id="12" name="Google Shape;173;p28">
            <a:extLst>
              <a:ext uri="{FF2B5EF4-FFF2-40B4-BE49-F238E27FC236}">
                <a16:creationId xmlns:a16="http://schemas.microsoft.com/office/drawing/2014/main" id="{0558635F-B089-8F49-D5A6-95B645B527EB}"/>
              </a:ext>
            </a:extLst>
          </p:cNvPr>
          <p:cNvSpPr/>
          <p:nvPr/>
        </p:nvSpPr>
        <p:spPr>
          <a:xfrm>
            <a:off x="6532602" y="99992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73;p28">
            <a:extLst>
              <a:ext uri="{FF2B5EF4-FFF2-40B4-BE49-F238E27FC236}">
                <a16:creationId xmlns:a16="http://schemas.microsoft.com/office/drawing/2014/main" id="{96D6EC8F-9731-32BB-B0C3-23A1C6E7463D}"/>
              </a:ext>
            </a:extLst>
          </p:cNvPr>
          <p:cNvSpPr/>
          <p:nvPr/>
        </p:nvSpPr>
        <p:spPr>
          <a:xfrm>
            <a:off x="7253490" y="999039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3;p28">
            <a:extLst>
              <a:ext uri="{FF2B5EF4-FFF2-40B4-BE49-F238E27FC236}">
                <a16:creationId xmlns:a16="http://schemas.microsoft.com/office/drawing/2014/main" id="{3694499D-F19F-3D8B-ED4B-0D789C282621}"/>
              </a:ext>
            </a:extLst>
          </p:cNvPr>
          <p:cNvSpPr/>
          <p:nvPr/>
        </p:nvSpPr>
        <p:spPr>
          <a:xfrm>
            <a:off x="6539038" y="133838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3;p28">
            <a:extLst>
              <a:ext uri="{FF2B5EF4-FFF2-40B4-BE49-F238E27FC236}">
                <a16:creationId xmlns:a16="http://schemas.microsoft.com/office/drawing/2014/main" id="{BC514E13-5526-4C9C-D303-03E76F039144}"/>
              </a:ext>
            </a:extLst>
          </p:cNvPr>
          <p:cNvSpPr/>
          <p:nvPr/>
        </p:nvSpPr>
        <p:spPr>
          <a:xfrm>
            <a:off x="7259973" y="1337493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3;p28">
            <a:extLst>
              <a:ext uri="{FF2B5EF4-FFF2-40B4-BE49-F238E27FC236}">
                <a16:creationId xmlns:a16="http://schemas.microsoft.com/office/drawing/2014/main" id="{1B327F4D-006A-878A-B7F4-E247DFECC2D8}"/>
              </a:ext>
            </a:extLst>
          </p:cNvPr>
          <p:cNvSpPr/>
          <p:nvPr/>
        </p:nvSpPr>
        <p:spPr>
          <a:xfrm>
            <a:off x="6545474" y="170079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3;p28">
            <a:extLst>
              <a:ext uri="{FF2B5EF4-FFF2-40B4-BE49-F238E27FC236}">
                <a16:creationId xmlns:a16="http://schemas.microsoft.com/office/drawing/2014/main" id="{502FCDFD-C432-00D7-F14A-41FED98DD4F9}"/>
              </a:ext>
            </a:extLst>
          </p:cNvPr>
          <p:cNvSpPr/>
          <p:nvPr/>
        </p:nvSpPr>
        <p:spPr>
          <a:xfrm>
            <a:off x="7266457" y="169990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3;p28">
            <a:extLst>
              <a:ext uri="{FF2B5EF4-FFF2-40B4-BE49-F238E27FC236}">
                <a16:creationId xmlns:a16="http://schemas.microsoft.com/office/drawing/2014/main" id="{75ECDDED-4ED1-7635-5D2F-7A7C97EF693E}"/>
              </a:ext>
            </a:extLst>
          </p:cNvPr>
          <p:cNvSpPr/>
          <p:nvPr/>
        </p:nvSpPr>
        <p:spPr>
          <a:xfrm>
            <a:off x="6545921" y="203925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3;p28">
            <a:extLst>
              <a:ext uri="{FF2B5EF4-FFF2-40B4-BE49-F238E27FC236}">
                <a16:creationId xmlns:a16="http://schemas.microsoft.com/office/drawing/2014/main" id="{1A578638-F23F-4B99-34D6-EDBE64463EB2}"/>
              </a:ext>
            </a:extLst>
          </p:cNvPr>
          <p:cNvSpPr/>
          <p:nvPr/>
        </p:nvSpPr>
        <p:spPr>
          <a:xfrm>
            <a:off x="7266951" y="203836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73;p28">
            <a:extLst>
              <a:ext uri="{FF2B5EF4-FFF2-40B4-BE49-F238E27FC236}">
                <a16:creationId xmlns:a16="http://schemas.microsoft.com/office/drawing/2014/main" id="{B6DDB11D-B028-7E43-AC40-1B30BC6654AD}"/>
              </a:ext>
            </a:extLst>
          </p:cNvPr>
          <p:cNvSpPr/>
          <p:nvPr/>
        </p:nvSpPr>
        <p:spPr>
          <a:xfrm>
            <a:off x="6552358" y="238070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73;p28">
            <a:extLst>
              <a:ext uri="{FF2B5EF4-FFF2-40B4-BE49-F238E27FC236}">
                <a16:creationId xmlns:a16="http://schemas.microsoft.com/office/drawing/2014/main" id="{A59F81E9-0791-430B-3E45-8811A77998E6}"/>
              </a:ext>
            </a:extLst>
          </p:cNvPr>
          <p:cNvSpPr/>
          <p:nvPr/>
        </p:nvSpPr>
        <p:spPr>
          <a:xfrm>
            <a:off x="7273435" y="2379810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73;p28">
            <a:extLst>
              <a:ext uri="{FF2B5EF4-FFF2-40B4-BE49-F238E27FC236}">
                <a16:creationId xmlns:a16="http://schemas.microsoft.com/office/drawing/2014/main" id="{56344A6E-CC7F-BC01-4733-8238188458B9}"/>
              </a:ext>
            </a:extLst>
          </p:cNvPr>
          <p:cNvSpPr/>
          <p:nvPr/>
        </p:nvSpPr>
        <p:spPr>
          <a:xfrm>
            <a:off x="6552805" y="2743114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73;p28">
            <a:extLst>
              <a:ext uri="{FF2B5EF4-FFF2-40B4-BE49-F238E27FC236}">
                <a16:creationId xmlns:a16="http://schemas.microsoft.com/office/drawing/2014/main" id="{2AEE8611-0EDA-14E8-3D63-08B970F698EA}"/>
              </a:ext>
            </a:extLst>
          </p:cNvPr>
          <p:cNvSpPr/>
          <p:nvPr/>
        </p:nvSpPr>
        <p:spPr>
          <a:xfrm>
            <a:off x="7273930" y="2742224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3;p28">
            <a:extLst>
              <a:ext uri="{FF2B5EF4-FFF2-40B4-BE49-F238E27FC236}">
                <a16:creationId xmlns:a16="http://schemas.microsoft.com/office/drawing/2014/main" id="{2DB63200-7A97-71FD-1D6C-FA282AC70439}"/>
              </a:ext>
            </a:extLst>
          </p:cNvPr>
          <p:cNvSpPr/>
          <p:nvPr/>
        </p:nvSpPr>
        <p:spPr>
          <a:xfrm>
            <a:off x="6553252" y="308156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73;p28">
            <a:extLst>
              <a:ext uri="{FF2B5EF4-FFF2-40B4-BE49-F238E27FC236}">
                <a16:creationId xmlns:a16="http://schemas.microsoft.com/office/drawing/2014/main" id="{0F0D3D29-78DF-1FA6-D78B-878847D83187}"/>
              </a:ext>
            </a:extLst>
          </p:cNvPr>
          <p:cNvSpPr/>
          <p:nvPr/>
        </p:nvSpPr>
        <p:spPr>
          <a:xfrm>
            <a:off x="7274425" y="3080678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73;p28">
            <a:extLst>
              <a:ext uri="{FF2B5EF4-FFF2-40B4-BE49-F238E27FC236}">
                <a16:creationId xmlns:a16="http://schemas.microsoft.com/office/drawing/2014/main" id="{CB1F6C7C-B9F3-8560-86F7-396F6F2E806D}"/>
              </a:ext>
            </a:extLst>
          </p:cNvPr>
          <p:cNvSpPr/>
          <p:nvPr/>
        </p:nvSpPr>
        <p:spPr>
          <a:xfrm>
            <a:off x="6550704" y="342900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73;p28">
            <a:extLst>
              <a:ext uri="{FF2B5EF4-FFF2-40B4-BE49-F238E27FC236}">
                <a16:creationId xmlns:a16="http://schemas.microsoft.com/office/drawing/2014/main" id="{2747D045-BFFB-05AF-2624-D9D79FAD5558}"/>
              </a:ext>
            </a:extLst>
          </p:cNvPr>
          <p:cNvSpPr/>
          <p:nvPr/>
        </p:nvSpPr>
        <p:spPr>
          <a:xfrm>
            <a:off x="7271925" y="3428117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73;p28">
            <a:extLst>
              <a:ext uri="{FF2B5EF4-FFF2-40B4-BE49-F238E27FC236}">
                <a16:creationId xmlns:a16="http://schemas.microsoft.com/office/drawing/2014/main" id="{CF6DF5DD-5937-7352-9622-15EB40674D8E}"/>
              </a:ext>
            </a:extLst>
          </p:cNvPr>
          <p:cNvSpPr/>
          <p:nvPr/>
        </p:nvSpPr>
        <p:spPr>
          <a:xfrm>
            <a:off x="6557141" y="379142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73;p28">
            <a:extLst>
              <a:ext uri="{FF2B5EF4-FFF2-40B4-BE49-F238E27FC236}">
                <a16:creationId xmlns:a16="http://schemas.microsoft.com/office/drawing/2014/main" id="{31A4D704-5DC1-CB28-2AC3-957BCE8D1BBA}"/>
              </a:ext>
            </a:extLst>
          </p:cNvPr>
          <p:cNvSpPr/>
          <p:nvPr/>
        </p:nvSpPr>
        <p:spPr>
          <a:xfrm>
            <a:off x="7278410" y="3790531"/>
            <a:ext cx="83400" cy="83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66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62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/>
        </p:nvSpPr>
        <p:spPr>
          <a:xfrm>
            <a:off x="3608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Personalità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2557068" y="346146"/>
            <a:ext cx="6179832" cy="32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it" sz="1100">
                <a:solidFill>
                  <a:srgbClr val="434343"/>
                </a:solidFill>
                <a:highlight>
                  <a:srgbClr val="FFFF00"/>
                </a:highlight>
                <a:latin typeface="Titillium Web"/>
                <a:ea typeface="Titillium Web"/>
                <a:cs typeface="Titillium Web"/>
                <a:sym typeface="Titillium Web"/>
              </a:rPr>
              <a:t>Utilizza queste personalità come stimolo per compilare il profilo dell'IA e integra se necessario</a:t>
            </a:r>
            <a:endParaRPr lang="it-IT" sz="1100">
              <a:solidFill>
                <a:srgbClr val="434343"/>
              </a:solidFill>
              <a:highlight>
                <a:srgbClr val="FFFF00"/>
              </a:highlight>
              <a:latin typeface="Titillium Web"/>
              <a:ea typeface="Titillium Web"/>
              <a:cs typeface="Titillium Web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2ADC8137-4A7C-5C48-F530-E2156E505CF9}"/>
              </a:ext>
            </a:extLst>
          </p:cNvPr>
          <p:cNvSpPr/>
          <p:nvPr/>
        </p:nvSpPr>
        <p:spPr>
          <a:xfrm>
            <a:off x="3735370" y="1459226"/>
            <a:ext cx="1673260" cy="1265662"/>
          </a:xfrm>
          <a:prstGeom prst="roundRect">
            <a:avLst/>
          </a:prstGeom>
          <a:solidFill>
            <a:srgbClr val="0166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it-IT" sz="1100" b="1">
                <a:solidFill>
                  <a:srgbClr val="0166CC"/>
                </a:solidFill>
                <a:effectLst/>
                <a:latin typeface="Titillium Web" pitchFamily="2" charset="77"/>
              </a:rPr>
              <a:t>INSEGNANTE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Paziente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Esperto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Organizzato</a:t>
            </a:r>
          </a:p>
          <a:p>
            <a:pPr algn="ctr"/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Di supporto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5B73E2F-C706-67F2-3897-D6F204738B43}"/>
              </a:ext>
            </a:extLst>
          </p:cNvPr>
          <p:cNvSpPr/>
          <p:nvPr/>
        </p:nvSpPr>
        <p:spPr>
          <a:xfrm>
            <a:off x="882396" y="3205730"/>
            <a:ext cx="1673260" cy="1265662"/>
          </a:xfrm>
          <a:prstGeom prst="roundRect">
            <a:avLst/>
          </a:prstGeom>
          <a:solidFill>
            <a:srgbClr val="0166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it-IT" sz="1100" b="1">
                <a:solidFill>
                  <a:srgbClr val="0166CC"/>
                </a:solidFill>
                <a:effectLst/>
                <a:latin typeface="Titillium Web" pitchFamily="2" charset="77"/>
              </a:rPr>
              <a:t>ASSISTENTE DI VOLO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Amichevole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Paziente</a:t>
            </a:r>
          </a:p>
          <a:p>
            <a:pPr algn="ctr"/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Attento</a:t>
            </a:r>
          </a:p>
          <a:p>
            <a:pPr algn="ctr"/>
            <a:r>
              <a:rPr lang="it-IT" sz="1100">
                <a:solidFill>
                  <a:srgbClr val="0166CC"/>
                </a:solidFill>
                <a:latin typeface="Titillium Web" pitchFamily="2" charset="77"/>
              </a:rPr>
              <a:t>Responsabile</a:t>
            </a:r>
            <a:endParaRPr lang="it-IT" sz="1100">
              <a:solidFill>
                <a:srgbClr val="0166CC"/>
              </a:solidFill>
              <a:effectLst/>
              <a:latin typeface="Titillium Web" pitchFamily="2" charset="77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244C31D-B265-CB8F-B3F6-D9F4A080D649}"/>
              </a:ext>
            </a:extLst>
          </p:cNvPr>
          <p:cNvSpPr/>
          <p:nvPr/>
        </p:nvSpPr>
        <p:spPr>
          <a:xfrm>
            <a:off x="6588344" y="1459226"/>
            <a:ext cx="1673260" cy="1265662"/>
          </a:xfrm>
          <a:prstGeom prst="roundRect">
            <a:avLst/>
          </a:prstGeom>
          <a:solidFill>
            <a:srgbClr val="0166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it-IT" sz="1100" b="1">
                <a:solidFill>
                  <a:srgbClr val="0166CC"/>
                </a:solidFill>
                <a:effectLst/>
                <a:latin typeface="Titillium Web" pitchFamily="2" charset="77"/>
              </a:rPr>
              <a:t>MAGGIORDOMO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Discreto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Efficiente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Affidabile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latin typeface="Titillium Web" pitchFamily="2" charset="77"/>
              </a:rPr>
              <a:t>Rispettoso</a:t>
            </a:r>
            <a:endParaRPr lang="it-IT" sz="1100">
              <a:solidFill>
                <a:srgbClr val="0166CC"/>
              </a:solidFill>
              <a:effectLst/>
              <a:latin typeface="Titillium Web" pitchFamily="2" charset="77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CB650D42-B29B-DED9-38AA-2621928244BF}"/>
              </a:ext>
            </a:extLst>
          </p:cNvPr>
          <p:cNvSpPr/>
          <p:nvPr/>
        </p:nvSpPr>
        <p:spPr>
          <a:xfrm>
            <a:off x="3735370" y="3242306"/>
            <a:ext cx="1673260" cy="1265662"/>
          </a:xfrm>
          <a:prstGeom prst="roundRect">
            <a:avLst/>
          </a:prstGeom>
          <a:solidFill>
            <a:srgbClr val="0166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it-IT" sz="1100" b="1">
                <a:solidFill>
                  <a:srgbClr val="0166CC"/>
                </a:solidFill>
                <a:effectLst/>
                <a:latin typeface="Titillium Web" pitchFamily="2" charset="77"/>
              </a:rPr>
              <a:t>GUIDA TURISTICA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Entusiasta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Esperta</a:t>
            </a:r>
          </a:p>
          <a:p>
            <a:pPr algn="ctr"/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Amichevole</a:t>
            </a:r>
          </a:p>
          <a:p>
            <a:pPr algn="ctr"/>
            <a:r>
              <a:rPr lang="it-IT" sz="1100">
                <a:solidFill>
                  <a:srgbClr val="0166CC"/>
                </a:solidFill>
                <a:latin typeface="Titillium Web" pitchFamily="2" charset="77"/>
              </a:rPr>
              <a:t>Energetica</a:t>
            </a:r>
            <a:endParaRPr lang="it-IT" sz="1100">
              <a:solidFill>
                <a:srgbClr val="0166CC"/>
              </a:solidFill>
              <a:effectLst/>
              <a:latin typeface="Titillium Web" pitchFamily="2" charset="77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CA3011D2-548E-8051-AABA-20E63983AC47}"/>
              </a:ext>
            </a:extLst>
          </p:cNvPr>
          <p:cNvSpPr/>
          <p:nvPr/>
        </p:nvSpPr>
        <p:spPr>
          <a:xfrm>
            <a:off x="6588344" y="3242306"/>
            <a:ext cx="1673260" cy="1265662"/>
          </a:xfrm>
          <a:prstGeom prst="roundRect">
            <a:avLst/>
          </a:prstGeom>
          <a:solidFill>
            <a:srgbClr val="0166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it-IT" sz="1100" b="1">
                <a:solidFill>
                  <a:srgbClr val="0166CC"/>
                </a:solidFill>
                <a:effectLst/>
                <a:latin typeface="Titillium Web" pitchFamily="2" charset="77"/>
              </a:rPr>
              <a:t>BIBLIOTECARIO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Silenzioso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Preciso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Organizzato</a:t>
            </a:r>
          </a:p>
          <a:p>
            <a:pPr algn="ctr"/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Paziente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F8FE1C5-0ACF-7DD0-5C89-1DED609AB875}"/>
              </a:ext>
            </a:extLst>
          </p:cNvPr>
          <p:cNvSpPr/>
          <p:nvPr/>
        </p:nvSpPr>
        <p:spPr>
          <a:xfrm>
            <a:off x="882396" y="1459226"/>
            <a:ext cx="1673260" cy="1265662"/>
          </a:xfrm>
          <a:prstGeom prst="roundRect">
            <a:avLst/>
          </a:prstGeom>
          <a:solidFill>
            <a:srgbClr val="0166CC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it-IT" sz="1100" b="1">
                <a:solidFill>
                  <a:srgbClr val="0166CC"/>
                </a:solidFill>
                <a:effectLst/>
                <a:latin typeface="Titillium Web" pitchFamily="2" charset="77"/>
              </a:rPr>
              <a:t>BARISTA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Chiacchierone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Curioso</a:t>
            </a:r>
          </a:p>
          <a:p>
            <a:pPr algn="ctr">
              <a:buNone/>
            </a:pPr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Empatico</a:t>
            </a:r>
          </a:p>
          <a:p>
            <a:pPr algn="ctr"/>
            <a:r>
              <a:rPr lang="it-IT" sz="1100">
                <a:solidFill>
                  <a:srgbClr val="0166CC"/>
                </a:solidFill>
                <a:effectLst/>
                <a:latin typeface="Titillium Web" pitchFamily="2" charset="77"/>
              </a:rPr>
              <a:t>Attento</a:t>
            </a:r>
          </a:p>
        </p:txBody>
      </p:sp>
      <p:pic>
        <p:nvPicPr>
          <p:cNvPr id="3" name="Google Shape;167;p28">
            <a:extLst>
              <a:ext uri="{FF2B5EF4-FFF2-40B4-BE49-F238E27FC236}">
                <a16:creationId xmlns:a16="http://schemas.microsoft.com/office/drawing/2014/main" id="{DC042925-D0B8-947C-C96E-B323047F05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54C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E28D7B0EB0F46B6725857E45B3C7A" ma:contentTypeVersion="16" ma:contentTypeDescription="Create a new document." ma:contentTypeScope="" ma:versionID="c4ac6313e311649fe9eacbda835aa501">
  <xsd:schema xmlns:xsd="http://www.w3.org/2001/XMLSchema" xmlns:xs="http://www.w3.org/2001/XMLSchema" xmlns:p="http://schemas.microsoft.com/office/2006/metadata/properties" xmlns:ns2="933496a0-6cc8-49a5-8dc6-985437aa9095" xmlns:ns3="5d1e3cc2-08c9-440d-b9ab-501debfd4472" targetNamespace="http://schemas.microsoft.com/office/2006/metadata/properties" ma:root="true" ma:fieldsID="e98b894e908b4d587276502a758cbb94" ns2:_="" ns3:_="">
    <xsd:import namespace="933496a0-6cc8-49a5-8dc6-985437aa9095"/>
    <xsd:import namespace="5d1e3cc2-08c9-440d-b9ab-501debfd447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3496a0-6cc8-49a5-8dc6-985437aa909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cef147c-0240-47bf-9996-b7454b3232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1e3cc2-08c9-440d-b9ab-501debfd447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1d82efb8-5b02-4d42-818c-88b9b50de3f2}" ma:internalName="TaxCatchAll" ma:showField="CatchAllData" ma:web="5d1e3cc2-08c9-440d-b9ab-501debfd44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3496a0-6cc8-49a5-8dc6-985437aa9095">
      <Terms xmlns="http://schemas.microsoft.com/office/infopath/2007/PartnerControls"/>
    </lcf76f155ced4ddcb4097134ff3c332f>
    <TaxCatchAll xmlns="5d1e3cc2-08c9-440d-b9ab-501debfd447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D81281-9206-4E55-8825-62054D4F8E71}">
  <ds:schemaRefs>
    <ds:schemaRef ds:uri="5d1e3cc2-08c9-440d-b9ab-501debfd4472"/>
    <ds:schemaRef ds:uri="933496a0-6cc8-49a5-8dc6-985437aa90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45561F5-D1F3-426E-B851-ADD91CE88F63}">
  <ds:schemaRefs>
    <ds:schemaRef ds:uri="5d1e3cc2-08c9-440d-b9ab-501debfd4472"/>
    <ds:schemaRef ds:uri="933496a0-6cc8-49a5-8dc6-985437aa90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48920D-C7E8-4130-B9C2-9691960867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(16:10)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Simple Light</vt:lpstr>
      <vt:lpstr>Simple Light</vt:lpstr>
      <vt:lpstr>1_Simple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42</cp:revision>
  <dcterms:modified xsi:type="dcterms:W3CDTF">2025-07-24T15:53:51Z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97a60d-5525-435b-8989-8eb48ac0c8cd_Enabled">
    <vt:lpwstr>true</vt:lpwstr>
  </property>
  <property fmtid="{D5CDD505-2E9C-101B-9397-08002B2CF9AE}" pid="3" name="MSIP_Label_5097a60d-5525-435b-8989-8eb48ac0c8cd_SetDate">
    <vt:lpwstr>2025-04-30T09:45:33Z</vt:lpwstr>
  </property>
  <property fmtid="{D5CDD505-2E9C-101B-9397-08002B2CF9AE}" pid="4" name="MSIP_Label_5097a60d-5525-435b-8989-8eb48ac0c8cd_Method">
    <vt:lpwstr>Standard</vt:lpwstr>
  </property>
  <property fmtid="{D5CDD505-2E9C-101B-9397-08002B2CF9AE}" pid="5" name="MSIP_Label_5097a60d-5525-435b-8989-8eb48ac0c8cd_Name">
    <vt:lpwstr>defa4170-0d19-0005-0004-bc88714345d2</vt:lpwstr>
  </property>
  <property fmtid="{D5CDD505-2E9C-101B-9397-08002B2CF9AE}" pid="6" name="MSIP_Label_5097a60d-5525-435b-8989-8eb48ac0c8cd_SiteId">
    <vt:lpwstr>3e90938b-8b27-4762-b4e8-006a8127a119</vt:lpwstr>
  </property>
  <property fmtid="{D5CDD505-2E9C-101B-9397-08002B2CF9AE}" pid="7" name="MSIP_Label_5097a60d-5525-435b-8989-8eb48ac0c8cd_ActionId">
    <vt:lpwstr>136707ab-9b19-45b2-bcdf-808805e1df75</vt:lpwstr>
  </property>
  <property fmtid="{D5CDD505-2E9C-101B-9397-08002B2CF9AE}" pid="8" name="MSIP_Label_5097a60d-5525-435b-8989-8eb48ac0c8cd_ContentBits">
    <vt:lpwstr>0</vt:lpwstr>
  </property>
  <property fmtid="{D5CDD505-2E9C-101B-9397-08002B2CF9AE}" pid="9" name="MSIP_Label_5097a60d-5525-435b-8989-8eb48ac0c8cd_Tag">
    <vt:lpwstr>50, 3, 0, 1</vt:lpwstr>
  </property>
  <property fmtid="{D5CDD505-2E9C-101B-9397-08002B2CF9AE}" pid="10" name="ContentTypeId">
    <vt:lpwstr>0x01010034CE28D7B0EB0F46B6725857E45B3C7A</vt:lpwstr>
  </property>
  <property fmtid="{D5CDD505-2E9C-101B-9397-08002B2CF9AE}" pid="11" name="MediaServiceImageTags">
    <vt:lpwstr/>
  </property>
</Properties>
</file>