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4"/>
  </p:notesMasterIdLst>
  <p:sldIdLst>
    <p:sldId id="256" r:id="rId5"/>
    <p:sldId id="257" r:id="rId6"/>
    <p:sldId id="271" r:id="rId7"/>
    <p:sldId id="258" r:id="rId8"/>
    <p:sldId id="262" r:id="rId9"/>
    <p:sldId id="263" r:id="rId10"/>
    <p:sldId id="264" r:id="rId11"/>
    <p:sldId id="265" r:id="rId12"/>
    <p:sldId id="267" r:id="rId13"/>
    <p:sldId id="266" r:id="rId14"/>
    <p:sldId id="301" r:id="rId15"/>
    <p:sldId id="269" r:id="rId16"/>
    <p:sldId id="272" r:id="rId17"/>
    <p:sldId id="273" r:id="rId18"/>
    <p:sldId id="274" r:id="rId19"/>
    <p:sldId id="270" r:id="rId20"/>
    <p:sldId id="275" r:id="rId21"/>
    <p:sldId id="276" r:id="rId22"/>
    <p:sldId id="277" r:id="rId23"/>
    <p:sldId id="279" r:id="rId24"/>
    <p:sldId id="280" r:id="rId25"/>
    <p:sldId id="289" r:id="rId26"/>
    <p:sldId id="281" r:id="rId27"/>
    <p:sldId id="302" r:id="rId28"/>
    <p:sldId id="290" r:id="rId29"/>
    <p:sldId id="291" r:id="rId30"/>
    <p:sldId id="293" r:id="rId31"/>
    <p:sldId id="294" r:id="rId32"/>
    <p:sldId id="292" r:id="rId33"/>
    <p:sldId id="295" r:id="rId34"/>
    <p:sldId id="296" r:id="rId35"/>
    <p:sldId id="297" r:id="rId36"/>
    <p:sldId id="303" r:id="rId37"/>
    <p:sldId id="298" r:id="rId38"/>
    <p:sldId id="299" r:id="rId39"/>
    <p:sldId id="300" r:id="rId40"/>
    <p:sldId id="305" r:id="rId41"/>
    <p:sldId id="304" r:id="rId42"/>
    <p:sldId id="26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ri Minaev" userId="19e9a4c0-6667-4c54-8863-eff0e62fd0f8" providerId="ADAL" clId="{29331E4B-3D8D-4445-A43D-A4D193598175}"/>
    <pc:docChg chg="modSld sldOrd">
      <pc:chgData name="Yuri Minaev" userId="19e9a4c0-6667-4c54-8863-eff0e62fd0f8" providerId="ADAL" clId="{29331E4B-3D8D-4445-A43D-A4D193598175}" dt="2021-06-19T08:28:29.697" v="1"/>
      <pc:docMkLst>
        <pc:docMk/>
      </pc:docMkLst>
      <pc:sldChg chg="ord">
        <pc:chgData name="Yuri Minaev" userId="19e9a4c0-6667-4c54-8863-eff0e62fd0f8" providerId="ADAL" clId="{29331E4B-3D8D-4445-A43D-A4D193598175}" dt="2021-06-19T08:28:29.697" v="1"/>
        <pc:sldMkLst>
          <pc:docMk/>
          <pc:sldMk cId="3530948777" sldId="302"/>
        </pc:sldMkLst>
      </pc:sldChg>
    </pc:docChg>
  </pc:docChgLst>
  <pc:docChgLst>
    <pc:chgData name="Yuri Minaev" userId="19e9a4c0-6667-4c54-8863-eff0e62fd0f8" providerId="ADAL" clId="{333E455E-2A68-47EA-A16B-D5EC279BEEFD}"/>
    <pc:docChg chg="undo redo custSel addSld delSld modSld sldOrd">
      <pc:chgData name="Yuri Minaev" userId="19e9a4c0-6667-4c54-8863-eff0e62fd0f8" providerId="ADAL" clId="{333E455E-2A68-47EA-A16B-D5EC279BEEFD}" dt="2021-06-08T07:45:21.288" v="15498" actId="20577"/>
      <pc:docMkLst>
        <pc:docMk/>
      </pc:docMkLst>
      <pc:sldChg chg="delSp modSp mod">
        <pc:chgData name="Yuri Minaev" userId="19e9a4c0-6667-4c54-8863-eff0e62fd0f8" providerId="ADAL" clId="{333E455E-2A68-47EA-A16B-D5EC279BEEFD}" dt="2021-05-24T06:17:45.700" v="44" actId="478"/>
        <pc:sldMkLst>
          <pc:docMk/>
          <pc:sldMk cId="2696403911" sldId="256"/>
        </pc:sldMkLst>
        <pc:spChg chg="mod">
          <ac:chgData name="Yuri Minaev" userId="19e9a4c0-6667-4c54-8863-eff0e62fd0f8" providerId="ADAL" clId="{333E455E-2A68-47EA-A16B-D5EC279BEEFD}" dt="2021-05-24T06:17:42.652" v="43" actId="403"/>
          <ac:spMkLst>
            <pc:docMk/>
            <pc:sldMk cId="2696403911" sldId="256"/>
            <ac:spMk id="11" creationId="{EFD9B427-FA61-46E6-AD81-1A3EB652B522}"/>
          </ac:spMkLst>
        </pc:spChg>
        <pc:spChg chg="del">
          <ac:chgData name="Yuri Minaev" userId="19e9a4c0-6667-4c54-8863-eff0e62fd0f8" providerId="ADAL" clId="{333E455E-2A68-47EA-A16B-D5EC279BEEFD}" dt="2021-05-24T06:17:45.700" v="44" actId="478"/>
          <ac:spMkLst>
            <pc:docMk/>
            <pc:sldMk cId="2696403911" sldId="256"/>
            <ac:spMk id="12" creationId="{2A33EB8A-3585-42DC-BA63-A48C1A080557}"/>
          </ac:spMkLst>
        </pc:spChg>
        <pc:spChg chg="mod">
          <ac:chgData name="Yuri Minaev" userId="19e9a4c0-6667-4c54-8863-eff0e62fd0f8" providerId="ADAL" clId="{333E455E-2A68-47EA-A16B-D5EC279BEEFD}" dt="2021-05-24T06:17:37.014" v="38" actId="27636"/>
          <ac:spMkLst>
            <pc:docMk/>
            <pc:sldMk cId="2696403911" sldId="256"/>
            <ac:spMk id="13" creationId="{B146B3DF-14D0-4FD5-9F89-7087E4B1569E}"/>
          </ac:spMkLst>
        </pc:spChg>
      </pc:sldChg>
      <pc:sldChg chg="addSp delSp modSp mod modNotesTx">
        <pc:chgData name="Yuri Minaev" userId="19e9a4c0-6667-4c54-8863-eff0e62fd0f8" providerId="ADAL" clId="{333E455E-2A68-47EA-A16B-D5EC279BEEFD}" dt="2021-05-24T13:39:57.993" v="1773" actId="20577"/>
        <pc:sldMkLst>
          <pc:docMk/>
          <pc:sldMk cId="2323504881" sldId="257"/>
        </pc:sldMkLst>
        <pc:spChg chg="mod">
          <ac:chgData name="Yuri Minaev" userId="19e9a4c0-6667-4c54-8863-eff0e62fd0f8" providerId="ADAL" clId="{333E455E-2A68-47EA-A16B-D5EC279BEEFD}" dt="2021-05-24T06:18:10.395" v="55" actId="20577"/>
          <ac:spMkLst>
            <pc:docMk/>
            <pc:sldMk cId="2323504881" sldId="257"/>
            <ac:spMk id="5" creationId="{CBE90901-6080-4BA1-83F2-0F5FA28AF230}"/>
          </ac:spMkLst>
        </pc:spChg>
        <pc:spChg chg="del">
          <ac:chgData name="Yuri Minaev" userId="19e9a4c0-6667-4c54-8863-eff0e62fd0f8" providerId="ADAL" clId="{333E455E-2A68-47EA-A16B-D5EC279BEEFD}" dt="2021-05-24T06:18:04.680" v="45" actId="931"/>
          <ac:spMkLst>
            <pc:docMk/>
            <pc:sldMk cId="2323504881" sldId="257"/>
            <ac:spMk id="6" creationId="{B6806A8C-2E98-4DEA-8B2C-5157F943A892}"/>
          </ac:spMkLst>
        </pc:spChg>
        <pc:spChg chg="mod">
          <ac:chgData name="Yuri Minaev" userId="19e9a4c0-6667-4c54-8863-eff0e62fd0f8" providerId="ADAL" clId="{333E455E-2A68-47EA-A16B-D5EC279BEEFD}" dt="2021-05-24T06:18:56.939" v="62" actId="20577"/>
          <ac:spMkLst>
            <pc:docMk/>
            <pc:sldMk cId="2323504881" sldId="257"/>
            <ac:spMk id="7" creationId="{B6E69916-D230-4430-8675-C7CD038773BF}"/>
          </ac:spMkLst>
        </pc:spChg>
        <pc:picChg chg="add mod">
          <ac:chgData name="Yuri Minaev" userId="19e9a4c0-6667-4c54-8863-eff0e62fd0f8" providerId="ADAL" clId="{333E455E-2A68-47EA-A16B-D5EC279BEEFD}" dt="2021-05-24T06:18:05.965" v="47" actId="962"/>
          <ac:picMkLst>
            <pc:docMk/>
            <pc:sldMk cId="2323504881" sldId="257"/>
            <ac:picMk id="4" creationId="{96B028E5-562C-4D86-82CE-36F1E5652CC7}"/>
          </ac:picMkLst>
        </pc:picChg>
      </pc:sldChg>
      <pc:sldChg chg="addSp delSp modSp mod modClrScheme modAnim chgLayout modNotesTx">
        <pc:chgData name="Yuri Minaev" userId="19e9a4c0-6667-4c54-8863-eff0e62fd0f8" providerId="ADAL" clId="{333E455E-2A68-47EA-A16B-D5EC279BEEFD}" dt="2021-05-24T13:39:10.550" v="1680" actId="20577"/>
        <pc:sldMkLst>
          <pc:docMk/>
          <pc:sldMk cId="2872251828" sldId="258"/>
        </pc:sldMkLst>
        <pc:spChg chg="mod ord">
          <ac:chgData name="Yuri Minaev" userId="19e9a4c0-6667-4c54-8863-eff0e62fd0f8" providerId="ADAL" clId="{333E455E-2A68-47EA-A16B-D5EC279BEEFD}" dt="2021-05-24T06:19:46.315" v="91" actId="700"/>
          <ac:spMkLst>
            <pc:docMk/>
            <pc:sldMk cId="2872251828" sldId="258"/>
            <ac:spMk id="2" creationId="{FF942656-3E8A-40DE-A435-682CC985AA43}"/>
          </ac:spMkLst>
        </pc:spChg>
        <pc:spChg chg="add mod">
          <ac:chgData name="Yuri Minaev" userId="19e9a4c0-6667-4c54-8863-eff0e62fd0f8" providerId="ADAL" clId="{333E455E-2A68-47EA-A16B-D5EC279BEEFD}" dt="2021-05-24T06:32:59.328" v="290" actId="1076"/>
          <ac:spMkLst>
            <pc:docMk/>
            <pc:sldMk cId="2872251828" sldId="258"/>
            <ac:spMk id="3" creationId="{C977003A-771B-4C48-9F41-FFBD565B081C}"/>
          </ac:spMkLst>
        </pc:spChg>
        <pc:spChg chg="add del mod">
          <ac:chgData name="Yuri Minaev" userId="19e9a4c0-6667-4c54-8863-eff0e62fd0f8" providerId="ADAL" clId="{333E455E-2A68-47EA-A16B-D5EC279BEEFD}" dt="2021-05-24T06:34:26.969" v="331" actId="478"/>
          <ac:spMkLst>
            <pc:docMk/>
            <pc:sldMk cId="2872251828" sldId="258"/>
            <ac:spMk id="4" creationId="{2E1B65BA-90FF-42EF-8789-D344BE4B4FD1}"/>
          </ac:spMkLst>
        </pc:spChg>
        <pc:spChg chg="mod ord">
          <ac:chgData name="Yuri Minaev" userId="19e9a4c0-6667-4c54-8863-eff0e62fd0f8" providerId="ADAL" clId="{333E455E-2A68-47EA-A16B-D5EC279BEEFD}" dt="2021-05-24T06:19:46.315" v="91" actId="700"/>
          <ac:spMkLst>
            <pc:docMk/>
            <pc:sldMk cId="2872251828" sldId="258"/>
            <ac:spMk id="6" creationId="{02CCF843-96BB-4200-918B-78686E1E05E7}"/>
          </ac:spMkLst>
        </pc:spChg>
        <pc:spChg chg="del">
          <ac:chgData name="Yuri Minaev" userId="19e9a4c0-6667-4c54-8863-eff0e62fd0f8" providerId="ADAL" clId="{333E455E-2A68-47EA-A16B-D5EC279BEEFD}" dt="2021-05-24T06:19:46.315" v="91" actId="700"/>
          <ac:spMkLst>
            <pc:docMk/>
            <pc:sldMk cId="2872251828" sldId="258"/>
            <ac:spMk id="7" creationId="{52C6FB56-8AB7-4CE1-92B4-3C0EF6BC251A}"/>
          </ac:spMkLst>
        </pc:spChg>
        <pc:spChg chg="add mod">
          <ac:chgData name="Yuri Minaev" userId="19e9a4c0-6667-4c54-8863-eff0e62fd0f8" providerId="ADAL" clId="{333E455E-2A68-47EA-A16B-D5EC279BEEFD}" dt="2021-05-24T06:35:45.136" v="339" actId="1076"/>
          <ac:spMkLst>
            <pc:docMk/>
            <pc:sldMk cId="2872251828" sldId="258"/>
            <ac:spMk id="8" creationId="{3A97A4A4-715C-46D3-BC05-B8CF9491BB50}"/>
          </ac:spMkLst>
        </pc:spChg>
        <pc:spChg chg="add del mod">
          <ac:chgData name="Yuri Minaev" userId="19e9a4c0-6667-4c54-8863-eff0e62fd0f8" providerId="ADAL" clId="{333E455E-2A68-47EA-A16B-D5EC279BEEFD}" dt="2021-05-24T06:32:50.577" v="287" actId="478"/>
          <ac:spMkLst>
            <pc:docMk/>
            <pc:sldMk cId="2872251828" sldId="258"/>
            <ac:spMk id="9" creationId="{993AB8A2-AEB4-42E0-9DCB-5A05C99970C0}"/>
          </ac:spMkLst>
        </pc:spChg>
        <pc:spChg chg="add mod">
          <ac:chgData name="Yuri Minaev" userId="19e9a4c0-6667-4c54-8863-eff0e62fd0f8" providerId="ADAL" clId="{333E455E-2A68-47EA-A16B-D5EC279BEEFD}" dt="2021-05-24T06:35:10.697" v="335" actId="164"/>
          <ac:spMkLst>
            <pc:docMk/>
            <pc:sldMk cId="2872251828" sldId="258"/>
            <ac:spMk id="10" creationId="{5D57CDFE-B8C4-40DB-A6DA-2751E214F59C}"/>
          </ac:spMkLst>
        </pc:spChg>
        <pc:spChg chg="add mod">
          <ac:chgData name="Yuri Minaev" userId="19e9a4c0-6667-4c54-8863-eff0e62fd0f8" providerId="ADAL" clId="{333E455E-2A68-47EA-A16B-D5EC279BEEFD}" dt="2021-05-24T06:35:17.993" v="336" actId="164"/>
          <ac:spMkLst>
            <pc:docMk/>
            <pc:sldMk cId="2872251828" sldId="258"/>
            <ac:spMk id="15" creationId="{9CC0A5F1-43B5-45EA-94D1-099E61DC73E8}"/>
          </ac:spMkLst>
        </pc:spChg>
        <pc:spChg chg="add mod">
          <ac:chgData name="Yuri Minaev" userId="19e9a4c0-6667-4c54-8863-eff0e62fd0f8" providerId="ADAL" clId="{333E455E-2A68-47EA-A16B-D5EC279BEEFD}" dt="2021-05-24T06:35:35.992" v="338" actId="164"/>
          <ac:spMkLst>
            <pc:docMk/>
            <pc:sldMk cId="2872251828" sldId="258"/>
            <ac:spMk id="24" creationId="{44FE57B0-E0E2-4EE8-88ED-60844CF9639C}"/>
          </ac:spMkLst>
        </pc:spChg>
        <pc:spChg chg="add mod">
          <ac:chgData name="Yuri Minaev" userId="19e9a4c0-6667-4c54-8863-eff0e62fd0f8" providerId="ADAL" clId="{333E455E-2A68-47EA-A16B-D5EC279BEEFD}" dt="2021-05-24T06:35:30.036" v="337" actId="164"/>
          <ac:spMkLst>
            <pc:docMk/>
            <pc:sldMk cId="2872251828" sldId="258"/>
            <ac:spMk id="27" creationId="{AE79699F-E812-4A52-BAE8-2CAFB7B5E76C}"/>
          </ac:spMkLst>
        </pc:spChg>
        <pc:grpChg chg="add mod">
          <ac:chgData name="Yuri Minaev" userId="19e9a4c0-6667-4c54-8863-eff0e62fd0f8" providerId="ADAL" clId="{333E455E-2A68-47EA-A16B-D5EC279BEEFD}" dt="2021-05-24T06:35:10.697" v="335" actId="164"/>
          <ac:grpSpMkLst>
            <pc:docMk/>
            <pc:sldMk cId="2872251828" sldId="258"/>
            <ac:grpSpMk id="36" creationId="{864B82EE-0078-4477-AAF5-B150E321DF6C}"/>
          </ac:grpSpMkLst>
        </pc:grpChg>
        <pc:grpChg chg="add mod">
          <ac:chgData name="Yuri Minaev" userId="19e9a4c0-6667-4c54-8863-eff0e62fd0f8" providerId="ADAL" clId="{333E455E-2A68-47EA-A16B-D5EC279BEEFD}" dt="2021-05-24T06:35:17.993" v="336" actId="164"/>
          <ac:grpSpMkLst>
            <pc:docMk/>
            <pc:sldMk cId="2872251828" sldId="258"/>
            <ac:grpSpMk id="37" creationId="{63CD6C6A-31FD-46E6-BD09-7B17B055B5AB}"/>
          </ac:grpSpMkLst>
        </pc:grpChg>
        <pc:grpChg chg="add mod">
          <ac:chgData name="Yuri Minaev" userId="19e9a4c0-6667-4c54-8863-eff0e62fd0f8" providerId="ADAL" clId="{333E455E-2A68-47EA-A16B-D5EC279BEEFD}" dt="2021-05-24T06:35:30.036" v="337" actId="164"/>
          <ac:grpSpMkLst>
            <pc:docMk/>
            <pc:sldMk cId="2872251828" sldId="258"/>
            <ac:grpSpMk id="38" creationId="{6BBDFEA1-0926-4476-BD82-895011A68EEC}"/>
          </ac:grpSpMkLst>
        </pc:grpChg>
        <pc:grpChg chg="add mod">
          <ac:chgData name="Yuri Minaev" userId="19e9a4c0-6667-4c54-8863-eff0e62fd0f8" providerId="ADAL" clId="{333E455E-2A68-47EA-A16B-D5EC279BEEFD}" dt="2021-05-24T06:35:35.992" v="338" actId="164"/>
          <ac:grpSpMkLst>
            <pc:docMk/>
            <pc:sldMk cId="2872251828" sldId="258"/>
            <ac:grpSpMk id="39" creationId="{705E517B-1EAA-4DD1-8617-16B78F5E6554}"/>
          </ac:grpSpMkLst>
        </pc:grpChg>
        <pc:cxnChg chg="add mod">
          <ac:chgData name="Yuri Minaev" userId="19e9a4c0-6667-4c54-8863-eff0e62fd0f8" providerId="ADAL" clId="{333E455E-2A68-47EA-A16B-D5EC279BEEFD}" dt="2021-05-24T06:35:10.697" v="335" actId="164"/>
          <ac:cxnSpMkLst>
            <pc:docMk/>
            <pc:sldMk cId="2872251828" sldId="258"/>
            <ac:cxnSpMk id="11" creationId="{2DD4ECB0-075A-4B27-AD7F-9FA796A7DFA3}"/>
          </ac:cxnSpMkLst>
        </pc:cxnChg>
        <pc:cxnChg chg="add mod">
          <ac:chgData name="Yuri Minaev" userId="19e9a4c0-6667-4c54-8863-eff0e62fd0f8" providerId="ADAL" clId="{333E455E-2A68-47EA-A16B-D5EC279BEEFD}" dt="2021-05-24T06:35:17.993" v="336" actId="164"/>
          <ac:cxnSpMkLst>
            <pc:docMk/>
            <pc:sldMk cId="2872251828" sldId="258"/>
            <ac:cxnSpMk id="19" creationId="{E813C651-EA39-4600-9DF5-995EF9D8DCDC}"/>
          </ac:cxnSpMkLst>
        </pc:cxnChg>
        <pc:cxnChg chg="add mod">
          <ac:chgData name="Yuri Minaev" userId="19e9a4c0-6667-4c54-8863-eff0e62fd0f8" providerId="ADAL" clId="{333E455E-2A68-47EA-A16B-D5EC279BEEFD}" dt="2021-05-24T06:35:30.036" v="337" actId="164"/>
          <ac:cxnSpMkLst>
            <pc:docMk/>
            <pc:sldMk cId="2872251828" sldId="258"/>
            <ac:cxnSpMk id="28" creationId="{CB623533-B2D0-4EB9-A0AE-D31C017BDA6E}"/>
          </ac:cxnSpMkLst>
        </pc:cxnChg>
        <pc:cxnChg chg="add mod">
          <ac:chgData name="Yuri Minaev" userId="19e9a4c0-6667-4c54-8863-eff0e62fd0f8" providerId="ADAL" clId="{333E455E-2A68-47EA-A16B-D5EC279BEEFD}" dt="2021-05-24T06:35:35.992" v="338" actId="164"/>
          <ac:cxnSpMkLst>
            <pc:docMk/>
            <pc:sldMk cId="2872251828" sldId="258"/>
            <ac:cxnSpMk id="31" creationId="{CA9399A9-8484-44AD-A5CC-42D8C6AED56F}"/>
          </ac:cxnSpMkLst>
        </pc:cxnChg>
      </pc:sldChg>
      <pc:sldChg chg="del">
        <pc:chgData name="Yuri Minaev" userId="19e9a4c0-6667-4c54-8863-eff0e62fd0f8" providerId="ADAL" clId="{333E455E-2A68-47EA-A16B-D5EC279BEEFD}" dt="2021-05-24T06:19:48.967" v="92" actId="2696"/>
        <pc:sldMkLst>
          <pc:docMk/>
          <pc:sldMk cId="1527330101" sldId="260"/>
        </pc:sldMkLst>
      </pc:sldChg>
      <pc:sldChg chg="addSp delSp modSp mod">
        <pc:chgData name="Yuri Minaev" userId="19e9a4c0-6667-4c54-8863-eff0e62fd0f8" providerId="ADAL" clId="{333E455E-2A68-47EA-A16B-D5EC279BEEFD}" dt="2021-06-02T12:38:47.080" v="13202" actId="14100"/>
        <pc:sldMkLst>
          <pc:docMk/>
          <pc:sldMk cId="3158220533" sldId="261"/>
        </pc:sldMkLst>
        <pc:spChg chg="del">
          <ac:chgData name="Yuri Minaev" userId="19e9a4c0-6667-4c54-8863-eff0e62fd0f8" providerId="ADAL" clId="{333E455E-2A68-47EA-A16B-D5EC279BEEFD}" dt="2021-06-01T12:13:13.820" v="9660" actId="478"/>
          <ac:spMkLst>
            <pc:docMk/>
            <pc:sldMk cId="3158220533" sldId="261"/>
            <ac:spMk id="9" creationId="{259E87B1-91A7-4813-A911-3160624FFA79}"/>
          </ac:spMkLst>
        </pc:spChg>
        <pc:spChg chg="mod">
          <ac:chgData name="Yuri Minaev" userId="19e9a4c0-6667-4c54-8863-eff0e62fd0f8" providerId="ADAL" clId="{333E455E-2A68-47EA-A16B-D5EC279BEEFD}" dt="2021-06-02T12:38:47.080" v="13202" actId="14100"/>
          <ac:spMkLst>
            <pc:docMk/>
            <pc:sldMk cId="3158220533" sldId="261"/>
            <ac:spMk id="10" creationId="{6CCCB131-72B8-452B-851D-2A7AD0C8E379}"/>
          </ac:spMkLst>
        </pc:spChg>
        <pc:picChg chg="add mod">
          <ac:chgData name="Yuri Minaev" userId="19e9a4c0-6667-4c54-8863-eff0e62fd0f8" providerId="ADAL" clId="{333E455E-2A68-47EA-A16B-D5EC279BEEFD}" dt="2021-06-01T12:13:44.867" v="9665" actId="1076"/>
          <ac:picMkLst>
            <pc:docMk/>
            <pc:sldMk cId="3158220533" sldId="261"/>
            <ac:picMk id="4" creationId="{6E86D526-2DA4-465C-B6A0-E95FA4C16606}"/>
          </ac:picMkLst>
        </pc:picChg>
      </pc:sldChg>
      <pc:sldChg chg="addSp delSp modSp add mod modAnim modNotesTx">
        <pc:chgData name="Yuri Minaev" userId="19e9a4c0-6667-4c54-8863-eff0e62fd0f8" providerId="ADAL" clId="{333E455E-2A68-47EA-A16B-D5EC279BEEFD}" dt="2021-06-01T14:33:19.945" v="12097" actId="20577"/>
        <pc:sldMkLst>
          <pc:docMk/>
          <pc:sldMk cId="266163088" sldId="262"/>
        </pc:sldMkLst>
        <pc:spChg chg="add del mod">
          <ac:chgData name="Yuri Minaev" userId="19e9a4c0-6667-4c54-8863-eff0e62fd0f8" providerId="ADAL" clId="{333E455E-2A68-47EA-A16B-D5EC279BEEFD}" dt="2021-05-24T06:36:46.248" v="346" actId="1076"/>
          <ac:spMkLst>
            <pc:docMk/>
            <pc:sldMk cId="266163088" sldId="262"/>
            <ac:spMk id="3" creationId="{C977003A-771B-4C48-9F41-FFBD565B081C}"/>
          </ac:spMkLst>
        </pc:spChg>
        <pc:spChg chg="del">
          <ac:chgData name="Yuri Minaev" userId="19e9a4c0-6667-4c54-8863-eff0e62fd0f8" providerId="ADAL" clId="{333E455E-2A68-47EA-A16B-D5EC279BEEFD}" dt="2021-05-24T06:37:20.792" v="352" actId="478"/>
          <ac:spMkLst>
            <pc:docMk/>
            <pc:sldMk cId="266163088" sldId="262"/>
            <ac:spMk id="4" creationId="{2E1B65BA-90FF-42EF-8789-D344BE4B4FD1}"/>
          </ac:spMkLst>
        </pc:spChg>
        <pc:spChg chg="del">
          <ac:chgData name="Yuri Minaev" userId="19e9a4c0-6667-4c54-8863-eff0e62fd0f8" providerId="ADAL" clId="{333E455E-2A68-47EA-A16B-D5EC279BEEFD}" dt="2021-05-24T06:32:29.593" v="281" actId="478"/>
          <ac:spMkLst>
            <pc:docMk/>
            <pc:sldMk cId="266163088" sldId="262"/>
            <ac:spMk id="8" creationId="{3A97A4A4-715C-46D3-BC05-B8CF9491BB50}"/>
          </ac:spMkLst>
        </pc:spChg>
        <pc:spChg chg="mod">
          <ac:chgData name="Yuri Minaev" userId="19e9a4c0-6667-4c54-8863-eff0e62fd0f8" providerId="ADAL" clId="{333E455E-2A68-47EA-A16B-D5EC279BEEFD}" dt="2021-06-01T14:33:19.945" v="12097" actId="20577"/>
          <ac:spMkLst>
            <pc:docMk/>
            <pc:sldMk cId="266163088" sldId="262"/>
            <ac:spMk id="9" creationId="{993AB8A2-AEB4-42E0-9DCB-5A05C99970C0}"/>
          </ac:spMkLst>
        </pc:spChg>
        <pc:spChg chg="del">
          <ac:chgData name="Yuri Minaev" userId="19e9a4c0-6667-4c54-8863-eff0e62fd0f8" providerId="ADAL" clId="{333E455E-2A68-47EA-A16B-D5EC279BEEFD}" dt="2021-05-24T06:32:29.593" v="281" actId="478"/>
          <ac:spMkLst>
            <pc:docMk/>
            <pc:sldMk cId="266163088" sldId="262"/>
            <ac:spMk id="10" creationId="{5D57CDFE-B8C4-40DB-A6DA-2751E214F59C}"/>
          </ac:spMkLst>
        </pc:spChg>
        <pc:spChg chg="mod">
          <ac:chgData name="Yuri Minaev" userId="19e9a4c0-6667-4c54-8863-eff0e62fd0f8" providerId="ADAL" clId="{333E455E-2A68-47EA-A16B-D5EC279BEEFD}" dt="2021-05-24T06:37:03.005" v="348"/>
          <ac:spMkLst>
            <pc:docMk/>
            <pc:sldMk cId="266163088" sldId="262"/>
            <ac:spMk id="13" creationId="{AED21589-A821-4527-8195-A81242827E9C}"/>
          </ac:spMkLst>
        </pc:spChg>
        <pc:spChg chg="del">
          <ac:chgData name="Yuri Minaev" userId="19e9a4c0-6667-4c54-8863-eff0e62fd0f8" providerId="ADAL" clId="{333E455E-2A68-47EA-A16B-D5EC279BEEFD}" dt="2021-05-24T06:32:29.593" v="281" actId="478"/>
          <ac:spMkLst>
            <pc:docMk/>
            <pc:sldMk cId="266163088" sldId="262"/>
            <ac:spMk id="15" creationId="{9CC0A5F1-43B5-45EA-94D1-099E61DC73E8}"/>
          </ac:spMkLst>
        </pc:spChg>
        <pc:spChg chg="mod">
          <ac:chgData name="Yuri Minaev" userId="19e9a4c0-6667-4c54-8863-eff0e62fd0f8" providerId="ADAL" clId="{333E455E-2A68-47EA-A16B-D5EC279BEEFD}" dt="2021-05-24T06:40:06.521" v="472" actId="122"/>
          <ac:spMkLst>
            <pc:docMk/>
            <pc:sldMk cId="266163088" sldId="262"/>
            <ac:spMk id="17" creationId="{C6E0FDCF-3E37-45F2-8EEF-3473F5FB0345}"/>
          </ac:spMkLst>
        </pc:spChg>
        <pc:grpChg chg="add del mod">
          <ac:chgData name="Yuri Minaev" userId="19e9a4c0-6667-4c54-8863-eff0e62fd0f8" providerId="ADAL" clId="{333E455E-2A68-47EA-A16B-D5EC279BEEFD}" dt="2021-05-24T06:37:26.617" v="353" actId="478"/>
          <ac:grpSpMkLst>
            <pc:docMk/>
            <pc:sldMk cId="266163088" sldId="262"/>
            <ac:grpSpMk id="12" creationId="{2AEF7298-B3B6-4433-8B6F-812C0E2EC246}"/>
          </ac:grpSpMkLst>
        </pc:grpChg>
        <pc:grpChg chg="add mod">
          <ac:chgData name="Yuri Minaev" userId="19e9a4c0-6667-4c54-8863-eff0e62fd0f8" providerId="ADAL" clId="{333E455E-2A68-47EA-A16B-D5EC279BEEFD}" dt="2021-05-24T06:37:39.786" v="355" actId="1076"/>
          <ac:grpSpMkLst>
            <pc:docMk/>
            <pc:sldMk cId="266163088" sldId="262"/>
            <ac:grpSpMk id="16" creationId="{6DAE1DA4-76D1-47DB-946C-997A2248129D}"/>
          </ac:grpSpMkLst>
        </pc:grpChg>
        <pc:cxnChg chg="del mod">
          <ac:chgData name="Yuri Minaev" userId="19e9a4c0-6667-4c54-8863-eff0e62fd0f8" providerId="ADAL" clId="{333E455E-2A68-47EA-A16B-D5EC279BEEFD}" dt="2021-05-24T06:32:29.593" v="281" actId="478"/>
          <ac:cxnSpMkLst>
            <pc:docMk/>
            <pc:sldMk cId="266163088" sldId="262"/>
            <ac:cxnSpMk id="11" creationId="{2DD4ECB0-075A-4B27-AD7F-9FA796A7DFA3}"/>
          </ac:cxnSpMkLst>
        </pc:cxnChg>
        <pc:cxnChg chg="mod">
          <ac:chgData name="Yuri Minaev" userId="19e9a4c0-6667-4c54-8863-eff0e62fd0f8" providerId="ADAL" clId="{333E455E-2A68-47EA-A16B-D5EC279BEEFD}" dt="2021-05-24T06:37:26.617" v="353" actId="478"/>
          <ac:cxnSpMkLst>
            <pc:docMk/>
            <pc:sldMk cId="266163088" sldId="262"/>
            <ac:cxnSpMk id="14" creationId="{E0274763-882A-4BB4-9D32-CB9ED244B9A3}"/>
          </ac:cxnSpMkLst>
        </pc:cxnChg>
        <pc:cxnChg chg="mod">
          <ac:chgData name="Yuri Minaev" userId="19e9a4c0-6667-4c54-8863-eff0e62fd0f8" providerId="ADAL" clId="{333E455E-2A68-47EA-A16B-D5EC279BEEFD}" dt="2021-05-24T06:39:39.856" v="434" actId="14100"/>
          <ac:cxnSpMkLst>
            <pc:docMk/>
            <pc:sldMk cId="266163088" sldId="262"/>
            <ac:cxnSpMk id="18" creationId="{F632F27A-4E2B-4815-82FF-1DE5F957B738}"/>
          </ac:cxnSpMkLst>
        </pc:cxnChg>
      </pc:sldChg>
      <pc:sldChg chg="addSp delSp modSp add mod modAnim modNotesTx">
        <pc:chgData name="Yuri Minaev" userId="19e9a4c0-6667-4c54-8863-eff0e62fd0f8" providerId="ADAL" clId="{333E455E-2A68-47EA-A16B-D5EC279BEEFD}" dt="2021-05-24T13:55:05.045" v="2121" actId="20577"/>
        <pc:sldMkLst>
          <pc:docMk/>
          <pc:sldMk cId="2866473599" sldId="263"/>
        </pc:sldMkLst>
        <pc:spChg chg="mod">
          <ac:chgData name="Yuri Minaev" userId="19e9a4c0-6667-4c54-8863-eff0e62fd0f8" providerId="ADAL" clId="{333E455E-2A68-47EA-A16B-D5EC279BEEFD}" dt="2021-05-24T06:42:06.990" v="482" actId="1076"/>
          <ac:spMkLst>
            <pc:docMk/>
            <pc:sldMk cId="2866473599" sldId="263"/>
            <ac:spMk id="3" creationId="{C977003A-771B-4C48-9F41-FFBD565B081C}"/>
          </ac:spMkLst>
        </pc:spChg>
        <pc:spChg chg="mod topLvl">
          <ac:chgData name="Yuri Minaev" userId="19e9a4c0-6667-4c54-8863-eff0e62fd0f8" providerId="ADAL" clId="{333E455E-2A68-47EA-A16B-D5EC279BEEFD}" dt="2021-05-24T06:51:02.247" v="577" actId="692"/>
          <ac:spMkLst>
            <pc:docMk/>
            <pc:sldMk cId="2866473599" sldId="263"/>
            <ac:spMk id="9" creationId="{993AB8A2-AEB4-42E0-9DCB-5A05C99970C0}"/>
          </ac:spMkLst>
        </pc:spChg>
        <pc:spChg chg="add mod">
          <ac:chgData name="Yuri Minaev" userId="19e9a4c0-6667-4c54-8863-eff0e62fd0f8" providerId="ADAL" clId="{333E455E-2A68-47EA-A16B-D5EC279BEEFD}" dt="2021-05-24T06:49:27.272" v="567" actId="164"/>
          <ac:spMkLst>
            <pc:docMk/>
            <pc:sldMk cId="2866473599" sldId="263"/>
            <ac:spMk id="13" creationId="{4CD677D6-7FE3-4AD2-973E-AC514DC094A9}"/>
          </ac:spMkLst>
        </pc:spChg>
        <pc:spChg chg="mod">
          <ac:chgData name="Yuri Minaev" userId="19e9a4c0-6667-4c54-8863-eff0e62fd0f8" providerId="ADAL" clId="{333E455E-2A68-47EA-A16B-D5EC279BEEFD}" dt="2021-05-24T06:46:44.047" v="546" actId="165"/>
          <ac:spMkLst>
            <pc:docMk/>
            <pc:sldMk cId="2866473599" sldId="263"/>
            <ac:spMk id="15" creationId="{8F8EABFD-E3A4-4D16-8980-3E28CF7DC701}"/>
          </ac:spMkLst>
        </pc:spChg>
        <pc:spChg chg="mod">
          <ac:chgData name="Yuri Minaev" userId="19e9a4c0-6667-4c54-8863-eff0e62fd0f8" providerId="ADAL" clId="{333E455E-2A68-47EA-A16B-D5EC279BEEFD}" dt="2021-05-24T06:46:44.047" v="546" actId="165"/>
          <ac:spMkLst>
            <pc:docMk/>
            <pc:sldMk cId="2866473599" sldId="263"/>
            <ac:spMk id="21" creationId="{BB3037AB-953E-437F-AA90-717BEFB8754D}"/>
          </ac:spMkLst>
        </pc:spChg>
        <pc:spChg chg="mod">
          <ac:chgData name="Yuri Minaev" userId="19e9a4c0-6667-4c54-8863-eff0e62fd0f8" providerId="ADAL" clId="{333E455E-2A68-47EA-A16B-D5EC279BEEFD}" dt="2021-05-24T06:46:58.606" v="548" actId="1076"/>
          <ac:spMkLst>
            <pc:docMk/>
            <pc:sldMk cId="2866473599" sldId="263"/>
            <ac:spMk id="28" creationId="{41DE4DFD-1C5F-45FE-B1DA-EE7A92D21BF7}"/>
          </ac:spMkLst>
        </pc:spChg>
        <pc:spChg chg="mod">
          <ac:chgData name="Yuri Minaev" userId="19e9a4c0-6667-4c54-8863-eff0e62fd0f8" providerId="ADAL" clId="{333E455E-2A68-47EA-A16B-D5EC279BEEFD}" dt="2021-05-24T06:51:02.247" v="577" actId="692"/>
          <ac:spMkLst>
            <pc:docMk/>
            <pc:sldMk cId="2866473599" sldId="263"/>
            <ac:spMk id="33" creationId="{5F16A920-A8A8-4309-A078-1DAB66F07E18}"/>
          </ac:spMkLst>
        </pc:spChg>
        <pc:spChg chg="mod">
          <ac:chgData name="Yuri Minaev" userId="19e9a4c0-6667-4c54-8863-eff0e62fd0f8" providerId="ADAL" clId="{333E455E-2A68-47EA-A16B-D5EC279BEEFD}" dt="2021-05-24T06:51:02.247" v="577" actId="692"/>
          <ac:spMkLst>
            <pc:docMk/>
            <pc:sldMk cId="2866473599" sldId="263"/>
            <ac:spMk id="37" creationId="{482220C3-B09F-47A5-AC01-57399E0F4ECB}"/>
          </ac:spMkLst>
        </pc:spChg>
        <pc:spChg chg="add mod topLvl">
          <ac:chgData name="Yuri Minaev" userId="19e9a4c0-6667-4c54-8863-eff0e62fd0f8" providerId="ADAL" clId="{333E455E-2A68-47EA-A16B-D5EC279BEEFD}" dt="2021-05-24T06:51:02.247" v="577" actId="692"/>
          <ac:spMkLst>
            <pc:docMk/>
            <pc:sldMk cId="2866473599" sldId="263"/>
            <ac:spMk id="55" creationId="{F839E14F-BD64-4975-A88F-C73559A3BCF3}"/>
          </ac:spMkLst>
        </pc:spChg>
        <pc:spChg chg="add mod topLvl">
          <ac:chgData name="Yuri Minaev" userId="19e9a4c0-6667-4c54-8863-eff0e62fd0f8" providerId="ADAL" clId="{333E455E-2A68-47EA-A16B-D5EC279BEEFD}" dt="2021-05-24T06:49:27.272" v="567" actId="164"/>
          <ac:spMkLst>
            <pc:docMk/>
            <pc:sldMk cId="2866473599" sldId="263"/>
            <ac:spMk id="57" creationId="{A5949F17-9526-4A76-AEEB-E9E365AFCD93}"/>
          </ac:spMkLst>
        </pc:spChg>
        <pc:spChg chg="mod">
          <ac:chgData name="Yuri Minaev" userId="19e9a4c0-6667-4c54-8863-eff0e62fd0f8" providerId="ADAL" clId="{333E455E-2A68-47EA-A16B-D5EC279BEEFD}" dt="2021-05-24T06:50:45.159" v="575" actId="207"/>
          <ac:spMkLst>
            <pc:docMk/>
            <pc:sldMk cId="2866473599" sldId="263"/>
            <ac:spMk id="61" creationId="{C8651D46-A565-484B-B4A5-49854F51BF63}"/>
          </ac:spMkLst>
        </pc:spChg>
        <pc:spChg chg="mod ord">
          <ac:chgData name="Yuri Minaev" userId="19e9a4c0-6667-4c54-8863-eff0e62fd0f8" providerId="ADAL" clId="{333E455E-2A68-47EA-A16B-D5EC279BEEFD}" dt="2021-05-24T06:53:47.385" v="611" actId="167"/>
          <ac:spMkLst>
            <pc:docMk/>
            <pc:sldMk cId="2866473599" sldId="263"/>
            <ac:spMk id="63" creationId="{306C53BC-4FA0-43B3-A227-B55BFDA64CF0}"/>
          </ac:spMkLst>
        </pc:spChg>
        <pc:spChg chg="mod">
          <ac:chgData name="Yuri Minaev" userId="19e9a4c0-6667-4c54-8863-eff0e62fd0f8" providerId="ADAL" clId="{333E455E-2A68-47EA-A16B-D5EC279BEEFD}" dt="2021-05-24T06:50:45.159" v="575" actId="207"/>
          <ac:spMkLst>
            <pc:docMk/>
            <pc:sldMk cId="2866473599" sldId="263"/>
            <ac:spMk id="67" creationId="{63E61A8A-8C05-44EA-95A7-9ACFD9EA01C2}"/>
          </ac:spMkLst>
        </pc:spChg>
        <pc:spChg chg="mod">
          <ac:chgData name="Yuri Minaev" userId="19e9a4c0-6667-4c54-8863-eff0e62fd0f8" providerId="ADAL" clId="{333E455E-2A68-47EA-A16B-D5EC279BEEFD}" dt="2021-05-24T06:50:45.159" v="575" actId="207"/>
          <ac:spMkLst>
            <pc:docMk/>
            <pc:sldMk cId="2866473599" sldId="263"/>
            <ac:spMk id="69" creationId="{2098739B-035F-44DD-A1E2-CC17B1D84AA7}"/>
          </ac:spMkLst>
        </pc:spChg>
        <pc:spChg chg="mod">
          <ac:chgData name="Yuri Minaev" userId="19e9a4c0-6667-4c54-8863-eff0e62fd0f8" providerId="ADAL" clId="{333E455E-2A68-47EA-A16B-D5EC279BEEFD}" dt="2021-05-24T06:50:45.159" v="575" actId="207"/>
          <ac:spMkLst>
            <pc:docMk/>
            <pc:sldMk cId="2866473599" sldId="263"/>
            <ac:spMk id="71" creationId="{F628619C-5CCB-486E-8306-849A9DE92E99}"/>
          </ac:spMkLst>
        </pc:spChg>
        <pc:spChg chg="mod">
          <ac:chgData name="Yuri Minaev" userId="19e9a4c0-6667-4c54-8863-eff0e62fd0f8" providerId="ADAL" clId="{333E455E-2A68-47EA-A16B-D5EC279BEEFD}" dt="2021-05-24T06:52:26.913" v="605" actId="207"/>
          <ac:spMkLst>
            <pc:docMk/>
            <pc:sldMk cId="2866473599" sldId="263"/>
            <ac:spMk id="74" creationId="{90CD2099-1FBE-453F-ABFD-BD5A91721EE3}"/>
          </ac:spMkLst>
        </pc:spChg>
        <pc:spChg chg="mod ord">
          <ac:chgData name="Yuri Minaev" userId="19e9a4c0-6667-4c54-8863-eff0e62fd0f8" providerId="ADAL" clId="{333E455E-2A68-47EA-A16B-D5EC279BEEFD}" dt="2021-05-24T06:54:00.928" v="613" actId="167"/>
          <ac:spMkLst>
            <pc:docMk/>
            <pc:sldMk cId="2866473599" sldId="263"/>
            <ac:spMk id="76" creationId="{B4BE6B60-1BA9-4588-90A4-C53ACA4DC133}"/>
          </ac:spMkLst>
        </pc:spChg>
        <pc:spChg chg="mod">
          <ac:chgData name="Yuri Minaev" userId="19e9a4c0-6667-4c54-8863-eff0e62fd0f8" providerId="ADAL" clId="{333E455E-2A68-47EA-A16B-D5EC279BEEFD}" dt="2021-05-24T06:52:26.913" v="605" actId="207"/>
          <ac:spMkLst>
            <pc:docMk/>
            <pc:sldMk cId="2866473599" sldId="263"/>
            <ac:spMk id="79" creationId="{5CCA27A0-3699-44D3-98CF-65AB2EF70F3F}"/>
          </ac:spMkLst>
        </pc:spChg>
        <pc:spChg chg="mod">
          <ac:chgData name="Yuri Minaev" userId="19e9a4c0-6667-4c54-8863-eff0e62fd0f8" providerId="ADAL" clId="{333E455E-2A68-47EA-A16B-D5EC279BEEFD}" dt="2021-05-24T06:52:26.913" v="605" actId="207"/>
          <ac:spMkLst>
            <pc:docMk/>
            <pc:sldMk cId="2866473599" sldId="263"/>
            <ac:spMk id="81" creationId="{02323657-C013-4BF2-B368-96A8C3626A2F}"/>
          </ac:spMkLst>
        </pc:spChg>
        <pc:grpChg chg="add mod topLvl">
          <ac:chgData name="Yuri Minaev" userId="19e9a4c0-6667-4c54-8863-eff0e62fd0f8" providerId="ADAL" clId="{333E455E-2A68-47EA-A16B-D5EC279BEEFD}" dt="2021-05-24T06:46:53.343" v="547" actId="164"/>
          <ac:grpSpMkLst>
            <pc:docMk/>
            <pc:sldMk cId="2866473599" sldId="263"/>
            <ac:grpSpMk id="14" creationId="{F52638E9-EE48-4797-9FE6-2F746C9FF7A1}"/>
          </ac:grpSpMkLst>
        </pc:grpChg>
        <pc:grpChg chg="del">
          <ac:chgData name="Yuri Minaev" userId="19e9a4c0-6667-4c54-8863-eff0e62fd0f8" providerId="ADAL" clId="{333E455E-2A68-47EA-A16B-D5EC279BEEFD}" dt="2021-05-24T06:42:11.583" v="483" actId="478"/>
          <ac:grpSpMkLst>
            <pc:docMk/>
            <pc:sldMk cId="2866473599" sldId="263"/>
            <ac:grpSpMk id="16" creationId="{6DAE1DA4-76D1-47DB-946C-997A2248129D}"/>
          </ac:grpSpMkLst>
        </pc:grpChg>
        <pc:grpChg chg="add mod topLvl">
          <ac:chgData name="Yuri Minaev" userId="19e9a4c0-6667-4c54-8863-eff0e62fd0f8" providerId="ADAL" clId="{333E455E-2A68-47EA-A16B-D5EC279BEEFD}" dt="2021-05-24T06:46:53.343" v="547" actId="164"/>
          <ac:grpSpMkLst>
            <pc:docMk/>
            <pc:sldMk cId="2866473599" sldId="263"/>
            <ac:grpSpMk id="20" creationId="{A579A6E8-90FD-4AEF-9E1D-9BBDBD75D318}"/>
          </ac:grpSpMkLst>
        </pc:grpChg>
        <pc:grpChg chg="add mod topLvl">
          <ac:chgData name="Yuri Minaev" userId="19e9a4c0-6667-4c54-8863-eff0e62fd0f8" providerId="ADAL" clId="{333E455E-2A68-47EA-A16B-D5EC279BEEFD}" dt="2021-05-24T06:46:53.343" v="547" actId="164"/>
          <ac:grpSpMkLst>
            <pc:docMk/>
            <pc:sldMk cId="2866473599" sldId="263"/>
            <ac:grpSpMk id="27" creationId="{790B6DC9-D3C9-4593-9499-7818BD161BFF}"/>
          </ac:grpSpMkLst>
        </pc:grpChg>
        <pc:grpChg chg="add mod topLvl">
          <ac:chgData name="Yuri Minaev" userId="19e9a4c0-6667-4c54-8863-eff0e62fd0f8" providerId="ADAL" clId="{333E455E-2A68-47EA-A16B-D5EC279BEEFD}" dt="2021-05-24T06:49:06.471" v="565" actId="165"/>
          <ac:grpSpMkLst>
            <pc:docMk/>
            <pc:sldMk cId="2866473599" sldId="263"/>
            <ac:grpSpMk id="32" creationId="{146E460D-06CE-45C6-98FC-0A0DDB543B6A}"/>
          </ac:grpSpMkLst>
        </pc:grpChg>
        <pc:grpChg chg="add mod topLvl">
          <ac:chgData name="Yuri Minaev" userId="19e9a4c0-6667-4c54-8863-eff0e62fd0f8" providerId="ADAL" clId="{333E455E-2A68-47EA-A16B-D5EC279BEEFD}" dt="2021-05-24T06:49:06.471" v="565" actId="165"/>
          <ac:grpSpMkLst>
            <pc:docMk/>
            <pc:sldMk cId="2866473599" sldId="263"/>
            <ac:grpSpMk id="36" creationId="{578D33C8-E80E-41DE-B73A-8730C4A1E6C4}"/>
          </ac:grpSpMkLst>
        </pc:grpChg>
        <pc:grpChg chg="add del mod">
          <ac:chgData name="Yuri Minaev" userId="19e9a4c0-6667-4c54-8863-eff0e62fd0f8" providerId="ADAL" clId="{333E455E-2A68-47EA-A16B-D5EC279BEEFD}" dt="2021-05-24T06:46:44.047" v="546" actId="165"/>
          <ac:grpSpMkLst>
            <pc:docMk/>
            <pc:sldMk cId="2866473599" sldId="263"/>
            <ac:grpSpMk id="44" creationId="{A0C7611F-C475-4A71-A04E-78DCC20E6E48}"/>
          </ac:grpSpMkLst>
        </pc:grpChg>
        <pc:grpChg chg="add mod">
          <ac:chgData name="Yuri Minaev" userId="19e9a4c0-6667-4c54-8863-eff0e62fd0f8" providerId="ADAL" clId="{333E455E-2A68-47EA-A16B-D5EC279BEEFD}" dt="2021-05-24T06:49:27.272" v="567" actId="164"/>
          <ac:grpSpMkLst>
            <pc:docMk/>
            <pc:sldMk cId="2866473599" sldId="263"/>
            <ac:grpSpMk id="52" creationId="{885FB21B-00FA-4589-A582-9528E1A29BA6}"/>
          </ac:grpSpMkLst>
        </pc:grpChg>
        <pc:grpChg chg="add mod topLvl">
          <ac:chgData name="Yuri Minaev" userId="19e9a4c0-6667-4c54-8863-eff0e62fd0f8" providerId="ADAL" clId="{333E455E-2A68-47EA-A16B-D5EC279BEEFD}" dt="2021-05-24T06:49:20.088" v="566" actId="164"/>
          <ac:grpSpMkLst>
            <pc:docMk/>
            <pc:sldMk cId="2866473599" sldId="263"/>
            <ac:grpSpMk id="54" creationId="{6550AF98-E212-4BDD-841C-A913AAF3BA24}"/>
          </ac:grpSpMkLst>
        </pc:grpChg>
        <pc:grpChg chg="add del mod">
          <ac:chgData name="Yuri Minaev" userId="19e9a4c0-6667-4c54-8863-eff0e62fd0f8" providerId="ADAL" clId="{333E455E-2A68-47EA-A16B-D5EC279BEEFD}" dt="2021-05-24T06:49:06.471" v="565" actId="165"/>
          <ac:grpSpMkLst>
            <pc:docMk/>
            <pc:sldMk cId="2866473599" sldId="263"/>
            <ac:grpSpMk id="56" creationId="{F65E47F0-9C3A-4F6E-B35E-23D1AFE64FD3}"/>
          </ac:grpSpMkLst>
        </pc:grpChg>
        <pc:grpChg chg="add mod">
          <ac:chgData name="Yuri Minaev" userId="19e9a4c0-6667-4c54-8863-eff0e62fd0f8" providerId="ADAL" clId="{333E455E-2A68-47EA-A16B-D5EC279BEEFD}" dt="2021-05-24T06:49:20.088" v="566" actId="164"/>
          <ac:grpSpMkLst>
            <pc:docMk/>
            <pc:sldMk cId="2866473599" sldId="263"/>
            <ac:grpSpMk id="58" creationId="{007D8D31-FE29-47B1-A2A6-E78C13E0FB5E}"/>
          </ac:grpSpMkLst>
        </pc:grpChg>
        <pc:grpChg chg="add mod">
          <ac:chgData name="Yuri Minaev" userId="19e9a4c0-6667-4c54-8863-eff0e62fd0f8" providerId="ADAL" clId="{333E455E-2A68-47EA-A16B-D5EC279BEEFD}" dt="2021-05-24T06:49:27.272" v="567" actId="164"/>
          <ac:grpSpMkLst>
            <pc:docMk/>
            <pc:sldMk cId="2866473599" sldId="263"/>
            <ac:grpSpMk id="59" creationId="{A8E50A21-02DA-401F-B2A1-F9AAA5E3E16C}"/>
          </ac:grpSpMkLst>
        </pc:grpChg>
        <pc:grpChg chg="add mod">
          <ac:chgData name="Yuri Minaev" userId="19e9a4c0-6667-4c54-8863-eff0e62fd0f8" providerId="ADAL" clId="{333E455E-2A68-47EA-A16B-D5EC279BEEFD}" dt="2021-05-24T06:52:38.527" v="607" actId="164"/>
          <ac:grpSpMkLst>
            <pc:docMk/>
            <pc:sldMk cId="2866473599" sldId="263"/>
            <ac:grpSpMk id="60" creationId="{0C588721-1091-4B5C-9EC4-47F993285F64}"/>
          </ac:grpSpMkLst>
        </pc:grpChg>
        <pc:grpChg chg="mod">
          <ac:chgData name="Yuri Minaev" userId="19e9a4c0-6667-4c54-8863-eff0e62fd0f8" providerId="ADAL" clId="{333E455E-2A68-47EA-A16B-D5EC279BEEFD}" dt="2021-05-24T06:49:58.667" v="571"/>
          <ac:grpSpMkLst>
            <pc:docMk/>
            <pc:sldMk cId="2866473599" sldId="263"/>
            <ac:grpSpMk id="62" creationId="{5C22BAFA-BED0-4698-AB06-435C7500A60C}"/>
          </ac:grpSpMkLst>
        </pc:grpChg>
        <pc:grpChg chg="mod">
          <ac:chgData name="Yuri Minaev" userId="19e9a4c0-6667-4c54-8863-eff0e62fd0f8" providerId="ADAL" clId="{333E455E-2A68-47EA-A16B-D5EC279BEEFD}" dt="2021-05-24T06:49:58.667" v="571"/>
          <ac:grpSpMkLst>
            <pc:docMk/>
            <pc:sldMk cId="2866473599" sldId="263"/>
            <ac:grpSpMk id="64" creationId="{26A13AA3-8A21-4A60-80AB-F98BF7CFE19C}"/>
          </ac:grpSpMkLst>
        </pc:grpChg>
        <pc:grpChg chg="mod">
          <ac:chgData name="Yuri Minaev" userId="19e9a4c0-6667-4c54-8863-eff0e62fd0f8" providerId="ADAL" clId="{333E455E-2A68-47EA-A16B-D5EC279BEEFD}" dt="2021-05-24T06:49:58.667" v="571"/>
          <ac:grpSpMkLst>
            <pc:docMk/>
            <pc:sldMk cId="2866473599" sldId="263"/>
            <ac:grpSpMk id="65" creationId="{E693EEE5-E80E-45A2-B305-0B1C695B8A8B}"/>
          </ac:grpSpMkLst>
        </pc:grpChg>
        <pc:grpChg chg="mod">
          <ac:chgData name="Yuri Minaev" userId="19e9a4c0-6667-4c54-8863-eff0e62fd0f8" providerId="ADAL" clId="{333E455E-2A68-47EA-A16B-D5EC279BEEFD}" dt="2021-05-24T06:49:58.667" v="571"/>
          <ac:grpSpMkLst>
            <pc:docMk/>
            <pc:sldMk cId="2866473599" sldId="263"/>
            <ac:grpSpMk id="66" creationId="{56C3408E-7002-4290-B44C-B542139F3D88}"/>
          </ac:grpSpMkLst>
        </pc:grpChg>
        <pc:grpChg chg="add mod">
          <ac:chgData name="Yuri Minaev" userId="19e9a4c0-6667-4c54-8863-eff0e62fd0f8" providerId="ADAL" clId="{333E455E-2A68-47EA-A16B-D5EC279BEEFD}" dt="2021-05-24T06:52:38.527" v="607" actId="164"/>
          <ac:grpSpMkLst>
            <pc:docMk/>
            <pc:sldMk cId="2866473599" sldId="263"/>
            <ac:grpSpMk id="73" creationId="{081587B3-F1FC-43A3-9042-AD1EA80B7B27}"/>
          </ac:grpSpMkLst>
        </pc:grpChg>
        <pc:grpChg chg="mod">
          <ac:chgData name="Yuri Minaev" userId="19e9a4c0-6667-4c54-8863-eff0e62fd0f8" providerId="ADAL" clId="{333E455E-2A68-47EA-A16B-D5EC279BEEFD}" dt="2021-05-24T06:51:12.812" v="579"/>
          <ac:grpSpMkLst>
            <pc:docMk/>
            <pc:sldMk cId="2866473599" sldId="263"/>
            <ac:grpSpMk id="75" creationId="{9344E66D-68E5-4C63-9214-B9AB017D9047}"/>
          </ac:grpSpMkLst>
        </pc:grpChg>
        <pc:grpChg chg="mod">
          <ac:chgData name="Yuri Minaev" userId="19e9a4c0-6667-4c54-8863-eff0e62fd0f8" providerId="ADAL" clId="{333E455E-2A68-47EA-A16B-D5EC279BEEFD}" dt="2021-05-24T06:51:12.812" v="579"/>
          <ac:grpSpMkLst>
            <pc:docMk/>
            <pc:sldMk cId="2866473599" sldId="263"/>
            <ac:grpSpMk id="77" creationId="{C240DD78-50A8-4321-BC6A-988EEE6AA9A7}"/>
          </ac:grpSpMkLst>
        </pc:grpChg>
        <pc:grpChg chg="mod">
          <ac:chgData name="Yuri Minaev" userId="19e9a4c0-6667-4c54-8863-eff0e62fd0f8" providerId="ADAL" clId="{333E455E-2A68-47EA-A16B-D5EC279BEEFD}" dt="2021-05-24T06:51:12.812" v="579"/>
          <ac:grpSpMkLst>
            <pc:docMk/>
            <pc:sldMk cId="2866473599" sldId="263"/>
            <ac:grpSpMk id="78" creationId="{053F8EC7-E36B-4B58-98DA-B88126D5DE2E}"/>
          </ac:grpSpMkLst>
        </pc:grpChg>
        <pc:grpChg chg="add mod">
          <ac:chgData name="Yuri Minaev" userId="19e9a4c0-6667-4c54-8863-eff0e62fd0f8" providerId="ADAL" clId="{333E455E-2A68-47EA-A16B-D5EC279BEEFD}" dt="2021-05-24T06:52:38.527" v="607" actId="164"/>
          <ac:grpSpMkLst>
            <pc:docMk/>
            <pc:sldMk cId="2866473599" sldId="263"/>
            <ac:grpSpMk id="85" creationId="{46778BF1-0FD7-4234-8FDF-87125B2AAB1A}"/>
          </ac:grpSpMkLst>
        </pc:grpChg>
        <pc:cxnChg chg="mod">
          <ac:chgData name="Yuri Minaev" userId="19e9a4c0-6667-4c54-8863-eff0e62fd0f8" providerId="ADAL" clId="{333E455E-2A68-47EA-A16B-D5EC279BEEFD}" dt="2021-05-24T06:42:11.583" v="483" actId="478"/>
          <ac:cxnSpMkLst>
            <pc:docMk/>
            <pc:sldMk cId="2866473599" sldId="263"/>
            <ac:cxnSpMk id="18" creationId="{F632F27A-4E2B-4815-82FF-1DE5F957B738}"/>
          </ac:cxnSpMkLst>
        </pc:cxnChg>
        <pc:cxnChg chg="mod">
          <ac:chgData name="Yuri Minaev" userId="19e9a4c0-6667-4c54-8863-eff0e62fd0f8" providerId="ADAL" clId="{333E455E-2A68-47EA-A16B-D5EC279BEEFD}" dt="2021-05-24T06:46:44.047" v="546" actId="165"/>
          <ac:cxnSpMkLst>
            <pc:docMk/>
            <pc:sldMk cId="2866473599" sldId="263"/>
            <ac:cxnSpMk id="19" creationId="{F344BA84-B266-4859-8D8E-ED469CBBD9A0}"/>
          </ac:cxnSpMkLst>
        </pc:cxnChg>
        <pc:cxnChg chg="mod">
          <ac:chgData name="Yuri Minaev" userId="19e9a4c0-6667-4c54-8863-eff0e62fd0f8" providerId="ADAL" clId="{333E455E-2A68-47EA-A16B-D5EC279BEEFD}" dt="2021-05-24T06:46:44.047" v="546" actId="165"/>
          <ac:cxnSpMkLst>
            <pc:docMk/>
            <pc:sldMk cId="2866473599" sldId="263"/>
            <ac:cxnSpMk id="22" creationId="{6FAA25BD-91D6-42F2-81D0-6C871D62AA87}"/>
          </ac:cxnSpMkLst>
        </pc:cxnChg>
        <pc:cxnChg chg="mod">
          <ac:chgData name="Yuri Minaev" userId="19e9a4c0-6667-4c54-8863-eff0e62fd0f8" providerId="ADAL" clId="{333E455E-2A68-47EA-A16B-D5EC279BEEFD}" dt="2021-05-24T06:46:58.606" v="548" actId="1076"/>
          <ac:cxnSpMkLst>
            <pc:docMk/>
            <pc:sldMk cId="2866473599" sldId="263"/>
            <ac:cxnSpMk id="29" creationId="{436F16D5-ABEC-4EE1-8B10-883ACA3300E1}"/>
          </ac:cxnSpMkLst>
        </pc:cxnChg>
        <pc:cxnChg chg="mod">
          <ac:chgData name="Yuri Minaev" userId="19e9a4c0-6667-4c54-8863-eff0e62fd0f8" providerId="ADAL" clId="{333E455E-2A68-47EA-A16B-D5EC279BEEFD}" dt="2021-05-24T06:51:02.247" v="577" actId="692"/>
          <ac:cxnSpMkLst>
            <pc:docMk/>
            <pc:sldMk cId="2866473599" sldId="263"/>
            <ac:cxnSpMk id="34" creationId="{F7259377-3D1B-42D3-B589-53A61D3B0D75}"/>
          </ac:cxnSpMkLst>
        </pc:cxnChg>
        <pc:cxnChg chg="mod">
          <ac:chgData name="Yuri Minaev" userId="19e9a4c0-6667-4c54-8863-eff0e62fd0f8" providerId="ADAL" clId="{333E455E-2A68-47EA-A16B-D5EC279BEEFD}" dt="2021-05-24T06:51:02.247" v="577" actId="692"/>
          <ac:cxnSpMkLst>
            <pc:docMk/>
            <pc:sldMk cId="2866473599" sldId="263"/>
            <ac:cxnSpMk id="38" creationId="{3A218C5A-AC1C-42D0-9A38-CE85583FB7F6}"/>
          </ac:cxnSpMkLst>
        </pc:cxnChg>
        <pc:cxnChg chg="mod">
          <ac:chgData name="Yuri Minaev" userId="19e9a4c0-6667-4c54-8863-eff0e62fd0f8" providerId="ADAL" clId="{333E455E-2A68-47EA-A16B-D5EC279BEEFD}" dt="2021-05-24T06:50:19.191" v="573" actId="692"/>
          <ac:cxnSpMkLst>
            <pc:docMk/>
            <pc:sldMk cId="2866473599" sldId="263"/>
            <ac:cxnSpMk id="68" creationId="{B16B59D6-5599-47D0-A1FF-AFBAD1DC5BDB}"/>
          </ac:cxnSpMkLst>
        </pc:cxnChg>
        <pc:cxnChg chg="mod">
          <ac:chgData name="Yuri Minaev" userId="19e9a4c0-6667-4c54-8863-eff0e62fd0f8" providerId="ADAL" clId="{333E455E-2A68-47EA-A16B-D5EC279BEEFD}" dt="2021-05-24T06:50:19.191" v="573" actId="692"/>
          <ac:cxnSpMkLst>
            <pc:docMk/>
            <pc:sldMk cId="2866473599" sldId="263"/>
            <ac:cxnSpMk id="70" creationId="{D23BBCEC-977F-4C69-9601-73B596AB1FC7}"/>
          </ac:cxnSpMkLst>
        </pc:cxnChg>
        <pc:cxnChg chg="mod">
          <ac:chgData name="Yuri Minaev" userId="19e9a4c0-6667-4c54-8863-eff0e62fd0f8" providerId="ADAL" clId="{333E455E-2A68-47EA-A16B-D5EC279BEEFD}" dt="2021-05-24T06:52:07.877" v="601" actId="14100"/>
          <ac:cxnSpMkLst>
            <pc:docMk/>
            <pc:sldMk cId="2866473599" sldId="263"/>
            <ac:cxnSpMk id="72" creationId="{1C79B2AB-C13B-4C02-B754-7E747D5897DA}"/>
          </ac:cxnSpMkLst>
        </pc:cxnChg>
        <pc:cxnChg chg="mod">
          <ac:chgData name="Yuri Minaev" userId="19e9a4c0-6667-4c54-8863-eff0e62fd0f8" providerId="ADAL" clId="{333E455E-2A68-47EA-A16B-D5EC279BEEFD}" dt="2021-05-24T06:52:14.878" v="602" actId="692"/>
          <ac:cxnSpMkLst>
            <pc:docMk/>
            <pc:sldMk cId="2866473599" sldId="263"/>
            <ac:cxnSpMk id="80" creationId="{CD2C6113-71E3-4C1D-BD2C-6677C4CB541A}"/>
          </ac:cxnSpMkLst>
        </pc:cxnChg>
        <pc:cxnChg chg="mod">
          <ac:chgData name="Yuri Minaev" userId="19e9a4c0-6667-4c54-8863-eff0e62fd0f8" providerId="ADAL" clId="{333E455E-2A68-47EA-A16B-D5EC279BEEFD}" dt="2021-05-24T06:52:14.878" v="602" actId="692"/>
          <ac:cxnSpMkLst>
            <pc:docMk/>
            <pc:sldMk cId="2866473599" sldId="263"/>
            <ac:cxnSpMk id="82" creationId="{5C843DFA-3E28-4D2D-9CF1-3F13DF20D38F}"/>
          </ac:cxnSpMkLst>
        </pc:cxnChg>
      </pc:sldChg>
      <pc:sldChg chg="addSp delSp modSp new mod modAnim modNotesTx">
        <pc:chgData name="Yuri Minaev" userId="19e9a4c0-6667-4c54-8863-eff0e62fd0f8" providerId="ADAL" clId="{333E455E-2A68-47EA-A16B-D5EC279BEEFD}" dt="2021-05-24T13:59:48.505" v="2720" actId="20577"/>
        <pc:sldMkLst>
          <pc:docMk/>
          <pc:sldMk cId="3780870003" sldId="264"/>
        </pc:sldMkLst>
        <pc:spChg chg="mod">
          <ac:chgData name="Yuri Minaev" userId="19e9a4c0-6667-4c54-8863-eff0e62fd0f8" providerId="ADAL" clId="{333E455E-2A68-47EA-A16B-D5EC279BEEFD}" dt="2021-05-24T13:55:20.237" v="2134" actId="20577"/>
          <ac:spMkLst>
            <pc:docMk/>
            <pc:sldMk cId="3780870003" sldId="264"/>
            <ac:spMk id="3" creationId="{41858A01-CFC3-4435-BAE3-6B4C932B6739}"/>
          </ac:spMkLst>
        </pc:spChg>
        <pc:spChg chg="add mod">
          <ac:chgData name="Yuri Minaev" userId="19e9a4c0-6667-4c54-8863-eff0e62fd0f8" providerId="ADAL" clId="{333E455E-2A68-47EA-A16B-D5EC279BEEFD}" dt="2021-05-24T12:37:12.481" v="657" actId="403"/>
          <ac:spMkLst>
            <pc:docMk/>
            <pc:sldMk cId="3780870003" sldId="264"/>
            <ac:spMk id="4" creationId="{478B2B7A-3741-40F6-96C9-2E275B2FD0AF}"/>
          </ac:spMkLst>
        </pc:spChg>
        <pc:spChg chg="add mod">
          <ac:chgData name="Yuri Minaev" userId="19e9a4c0-6667-4c54-8863-eff0e62fd0f8" providerId="ADAL" clId="{333E455E-2A68-47EA-A16B-D5EC279BEEFD}" dt="2021-05-24T12:54:14.919" v="939" actId="20577"/>
          <ac:spMkLst>
            <pc:docMk/>
            <pc:sldMk cId="3780870003" sldId="264"/>
            <ac:spMk id="5" creationId="{1E4C1FE7-B757-4562-84BF-683DB4B513B3}"/>
          </ac:spMkLst>
        </pc:spChg>
        <pc:spChg chg="add mod">
          <ac:chgData name="Yuri Minaev" userId="19e9a4c0-6667-4c54-8863-eff0e62fd0f8" providerId="ADAL" clId="{333E455E-2A68-47EA-A16B-D5EC279BEEFD}" dt="2021-05-24T12:37:36.622" v="679" actId="20577"/>
          <ac:spMkLst>
            <pc:docMk/>
            <pc:sldMk cId="3780870003" sldId="264"/>
            <ac:spMk id="6" creationId="{765CC96F-D5FE-4AE0-A078-3BAE46B0F884}"/>
          </ac:spMkLst>
        </pc:spChg>
        <pc:spChg chg="add mod topLvl">
          <ac:chgData name="Yuri Minaev" userId="19e9a4c0-6667-4c54-8863-eff0e62fd0f8" providerId="ADAL" clId="{333E455E-2A68-47EA-A16B-D5EC279BEEFD}" dt="2021-05-24T12:52:56.170" v="928" actId="1076"/>
          <ac:spMkLst>
            <pc:docMk/>
            <pc:sldMk cId="3780870003" sldId="264"/>
            <ac:spMk id="7" creationId="{C137FE69-F0AD-4214-9D11-535D371D7FD5}"/>
          </ac:spMkLst>
        </pc:spChg>
        <pc:spChg chg="add mod">
          <ac:chgData name="Yuri Minaev" userId="19e9a4c0-6667-4c54-8863-eff0e62fd0f8" providerId="ADAL" clId="{333E455E-2A68-47EA-A16B-D5EC279BEEFD}" dt="2021-05-24T12:41:27.797" v="748" actId="164"/>
          <ac:spMkLst>
            <pc:docMk/>
            <pc:sldMk cId="3780870003" sldId="264"/>
            <ac:spMk id="8" creationId="{DD94A816-B05E-45FF-9542-5D95E57242F0}"/>
          </ac:spMkLst>
        </pc:spChg>
        <pc:spChg chg="add mod">
          <ac:chgData name="Yuri Minaev" userId="19e9a4c0-6667-4c54-8863-eff0e62fd0f8" providerId="ADAL" clId="{333E455E-2A68-47EA-A16B-D5EC279BEEFD}" dt="2021-05-24T12:53:10.649" v="930" actId="1076"/>
          <ac:spMkLst>
            <pc:docMk/>
            <pc:sldMk cId="3780870003" sldId="264"/>
            <ac:spMk id="9" creationId="{B1FB2252-E2E5-4CB5-BB46-4BA3E0CBE7F8}"/>
          </ac:spMkLst>
        </pc:spChg>
        <pc:spChg chg="add mod topLvl">
          <ac:chgData name="Yuri Minaev" userId="19e9a4c0-6667-4c54-8863-eff0e62fd0f8" providerId="ADAL" clId="{333E455E-2A68-47EA-A16B-D5EC279BEEFD}" dt="2021-05-24T12:47:10.042" v="864" actId="164"/>
          <ac:spMkLst>
            <pc:docMk/>
            <pc:sldMk cId="3780870003" sldId="264"/>
            <ac:spMk id="33" creationId="{93084A63-3105-487F-B692-884C0365980D}"/>
          </ac:spMkLst>
        </pc:spChg>
        <pc:spChg chg="add mod">
          <ac:chgData name="Yuri Minaev" userId="19e9a4c0-6667-4c54-8863-eff0e62fd0f8" providerId="ADAL" clId="{333E455E-2A68-47EA-A16B-D5EC279BEEFD}" dt="2021-05-24T12:47:15.521" v="865" actId="164"/>
          <ac:spMkLst>
            <pc:docMk/>
            <pc:sldMk cId="3780870003" sldId="264"/>
            <ac:spMk id="35" creationId="{F8F54325-9D4F-4B30-8878-0B5CB45916BF}"/>
          </ac:spMkLst>
        </pc:spChg>
        <pc:spChg chg="add mod">
          <ac:chgData name="Yuri Minaev" userId="19e9a4c0-6667-4c54-8863-eff0e62fd0f8" providerId="ADAL" clId="{333E455E-2A68-47EA-A16B-D5EC279BEEFD}" dt="2021-05-24T12:47:19.752" v="866" actId="164"/>
          <ac:spMkLst>
            <pc:docMk/>
            <pc:sldMk cId="3780870003" sldId="264"/>
            <ac:spMk id="36" creationId="{B97AD036-C98B-49F7-B96C-C3586D7D1B0E}"/>
          </ac:spMkLst>
        </pc:spChg>
        <pc:spChg chg="add mod">
          <ac:chgData name="Yuri Minaev" userId="19e9a4c0-6667-4c54-8863-eff0e62fd0f8" providerId="ADAL" clId="{333E455E-2A68-47EA-A16B-D5EC279BEEFD}" dt="2021-05-24T12:47:24.881" v="867" actId="164"/>
          <ac:spMkLst>
            <pc:docMk/>
            <pc:sldMk cId="3780870003" sldId="264"/>
            <ac:spMk id="37" creationId="{00FC6352-EB26-4FDE-85F1-DF599CFB921A}"/>
          </ac:spMkLst>
        </pc:spChg>
        <pc:spChg chg="add mod">
          <ac:chgData name="Yuri Minaev" userId="19e9a4c0-6667-4c54-8863-eff0e62fd0f8" providerId="ADAL" clId="{333E455E-2A68-47EA-A16B-D5EC279BEEFD}" dt="2021-05-24T12:56:16.949" v="958" actId="164"/>
          <ac:spMkLst>
            <pc:docMk/>
            <pc:sldMk cId="3780870003" sldId="264"/>
            <ac:spMk id="38" creationId="{5D89A493-E140-4CC6-9A06-5BDB408BD05B}"/>
          </ac:spMkLst>
        </pc:spChg>
        <pc:spChg chg="add mod">
          <ac:chgData name="Yuri Minaev" userId="19e9a4c0-6667-4c54-8863-eff0e62fd0f8" providerId="ADAL" clId="{333E455E-2A68-47EA-A16B-D5EC279BEEFD}" dt="2021-05-24T12:56:22.411" v="959" actId="164"/>
          <ac:spMkLst>
            <pc:docMk/>
            <pc:sldMk cId="3780870003" sldId="264"/>
            <ac:spMk id="39" creationId="{2162A1E9-86BD-4B4A-BA2F-128AC025EDA1}"/>
          </ac:spMkLst>
        </pc:spChg>
        <pc:spChg chg="add mod">
          <ac:chgData name="Yuri Minaev" userId="19e9a4c0-6667-4c54-8863-eff0e62fd0f8" providerId="ADAL" clId="{333E455E-2A68-47EA-A16B-D5EC279BEEFD}" dt="2021-05-24T12:56:27.948" v="960" actId="164"/>
          <ac:spMkLst>
            <pc:docMk/>
            <pc:sldMk cId="3780870003" sldId="264"/>
            <ac:spMk id="40" creationId="{3FBFB101-4525-466B-9189-2C98F816E908}"/>
          </ac:spMkLst>
        </pc:spChg>
        <pc:spChg chg="add mod">
          <ac:chgData name="Yuri Minaev" userId="19e9a4c0-6667-4c54-8863-eff0e62fd0f8" providerId="ADAL" clId="{333E455E-2A68-47EA-A16B-D5EC279BEEFD}" dt="2021-05-24T12:56:33.803" v="961" actId="164"/>
          <ac:spMkLst>
            <pc:docMk/>
            <pc:sldMk cId="3780870003" sldId="264"/>
            <ac:spMk id="41" creationId="{7ECA2005-6DEF-424D-982A-0D93C6A09A6E}"/>
          </ac:spMkLst>
        </pc:spChg>
        <pc:spChg chg="add del mod">
          <ac:chgData name="Yuri Minaev" userId="19e9a4c0-6667-4c54-8863-eff0e62fd0f8" providerId="ADAL" clId="{333E455E-2A68-47EA-A16B-D5EC279BEEFD}" dt="2021-05-24T13:01:55.576" v="1029" actId="478"/>
          <ac:spMkLst>
            <pc:docMk/>
            <pc:sldMk cId="3780870003" sldId="264"/>
            <ac:spMk id="154" creationId="{F1375C73-425F-4EFB-9DE1-EB61CFFA9A5E}"/>
          </ac:spMkLst>
        </pc:spChg>
        <pc:grpChg chg="add del mod">
          <ac:chgData name="Yuri Minaev" userId="19e9a4c0-6667-4c54-8863-eff0e62fd0f8" providerId="ADAL" clId="{333E455E-2A68-47EA-A16B-D5EC279BEEFD}" dt="2021-05-24T12:41:59.715" v="750" actId="165"/>
          <ac:grpSpMkLst>
            <pc:docMk/>
            <pc:sldMk cId="3780870003" sldId="264"/>
            <ac:grpSpMk id="29" creationId="{744BAADE-6714-4D00-B879-ADE62D86B23C}"/>
          </ac:grpSpMkLst>
        </pc:grpChg>
        <pc:grpChg chg="add mod">
          <ac:chgData name="Yuri Minaev" userId="19e9a4c0-6667-4c54-8863-eff0e62fd0f8" providerId="ADAL" clId="{333E455E-2A68-47EA-A16B-D5EC279BEEFD}" dt="2021-05-24T12:41:22.358" v="747" actId="164"/>
          <ac:grpSpMkLst>
            <pc:docMk/>
            <pc:sldMk cId="3780870003" sldId="264"/>
            <ac:grpSpMk id="30" creationId="{707B5737-7734-45E8-9ECE-DB428451D06D}"/>
          </ac:grpSpMkLst>
        </pc:grpChg>
        <pc:grpChg chg="add mod">
          <ac:chgData name="Yuri Minaev" userId="19e9a4c0-6667-4c54-8863-eff0e62fd0f8" providerId="ADAL" clId="{333E455E-2A68-47EA-A16B-D5EC279BEEFD}" dt="2021-05-24T12:41:27.797" v="748" actId="164"/>
          <ac:grpSpMkLst>
            <pc:docMk/>
            <pc:sldMk cId="3780870003" sldId="264"/>
            <ac:grpSpMk id="31" creationId="{CA80A6E0-DDE4-422C-AADB-9C8364530F53}"/>
          </ac:grpSpMkLst>
        </pc:grpChg>
        <pc:grpChg chg="add mod">
          <ac:chgData name="Yuri Minaev" userId="19e9a4c0-6667-4c54-8863-eff0e62fd0f8" providerId="ADAL" clId="{333E455E-2A68-47EA-A16B-D5EC279BEEFD}" dt="2021-05-24T12:52:46.554" v="927" actId="1076"/>
          <ac:grpSpMkLst>
            <pc:docMk/>
            <pc:sldMk cId="3780870003" sldId="264"/>
            <ac:grpSpMk id="34" creationId="{116209B9-AA08-466F-848D-5506E13B5115}"/>
          </ac:grpSpMkLst>
        </pc:grpChg>
        <pc:grpChg chg="add mod">
          <ac:chgData name="Yuri Minaev" userId="19e9a4c0-6667-4c54-8863-eff0e62fd0f8" providerId="ADAL" clId="{333E455E-2A68-47EA-A16B-D5EC279BEEFD}" dt="2021-05-24T12:52:14.226" v="923" actId="1076"/>
          <ac:grpSpMkLst>
            <pc:docMk/>
            <pc:sldMk cId="3780870003" sldId="264"/>
            <ac:grpSpMk id="63" creationId="{CB2119E6-FB63-411E-926D-8C4733443587}"/>
          </ac:grpSpMkLst>
        </pc:grpChg>
        <pc:grpChg chg="add mod">
          <ac:chgData name="Yuri Minaev" userId="19e9a4c0-6667-4c54-8863-eff0e62fd0f8" providerId="ADAL" clId="{333E455E-2A68-47EA-A16B-D5EC279BEEFD}" dt="2021-05-24T12:52:14.226" v="923" actId="1076"/>
          <ac:grpSpMkLst>
            <pc:docMk/>
            <pc:sldMk cId="3780870003" sldId="264"/>
            <ac:grpSpMk id="64" creationId="{FAEAB35F-F955-407D-9D1A-6CE4CCD46738}"/>
          </ac:grpSpMkLst>
        </pc:grpChg>
        <pc:grpChg chg="add mod">
          <ac:chgData name="Yuri Minaev" userId="19e9a4c0-6667-4c54-8863-eff0e62fd0f8" providerId="ADAL" clId="{333E455E-2A68-47EA-A16B-D5EC279BEEFD}" dt="2021-05-24T12:52:14.226" v="923" actId="1076"/>
          <ac:grpSpMkLst>
            <pc:docMk/>
            <pc:sldMk cId="3780870003" sldId="264"/>
            <ac:grpSpMk id="65" creationId="{565CB4CE-9918-4699-A0DC-07B328D158E2}"/>
          </ac:grpSpMkLst>
        </pc:grpChg>
        <pc:grpChg chg="add mod">
          <ac:chgData name="Yuri Minaev" userId="19e9a4c0-6667-4c54-8863-eff0e62fd0f8" providerId="ADAL" clId="{333E455E-2A68-47EA-A16B-D5EC279BEEFD}" dt="2021-05-24T12:52:14.226" v="923" actId="1076"/>
          <ac:grpSpMkLst>
            <pc:docMk/>
            <pc:sldMk cId="3780870003" sldId="264"/>
            <ac:grpSpMk id="66" creationId="{89C0950C-0CF0-44C1-8DA7-26CD46CF038B}"/>
          </ac:grpSpMkLst>
        </pc:grpChg>
        <pc:grpChg chg="add mod">
          <ac:chgData name="Yuri Minaev" userId="19e9a4c0-6667-4c54-8863-eff0e62fd0f8" providerId="ADAL" clId="{333E455E-2A68-47EA-A16B-D5EC279BEEFD}" dt="2021-05-24T12:56:16.949" v="958" actId="164"/>
          <ac:grpSpMkLst>
            <pc:docMk/>
            <pc:sldMk cId="3780870003" sldId="264"/>
            <ac:grpSpMk id="144" creationId="{F3AAD3EC-3E33-4461-9DB5-32406CE1B833}"/>
          </ac:grpSpMkLst>
        </pc:grpChg>
        <pc:grpChg chg="add mod">
          <ac:chgData name="Yuri Minaev" userId="19e9a4c0-6667-4c54-8863-eff0e62fd0f8" providerId="ADAL" clId="{333E455E-2A68-47EA-A16B-D5EC279BEEFD}" dt="2021-05-24T12:56:22.411" v="959" actId="164"/>
          <ac:grpSpMkLst>
            <pc:docMk/>
            <pc:sldMk cId="3780870003" sldId="264"/>
            <ac:grpSpMk id="145" creationId="{74A649DA-8C12-4C0B-9B77-F0078B62F9BF}"/>
          </ac:grpSpMkLst>
        </pc:grpChg>
        <pc:grpChg chg="add mod">
          <ac:chgData name="Yuri Minaev" userId="19e9a4c0-6667-4c54-8863-eff0e62fd0f8" providerId="ADAL" clId="{333E455E-2A68-47EA-A16B-D5EC279BEEFD}" dt="2021-05-24T12:56:27.948" v="960" actId="164"/>
          <ac:grpSpMkLst>
            <pc:docMk/>
            <pc:sldMk cId="3780870003" sldId="264"/>
            <ac:grpSpMk id="146" creationId="{5C8DE259-B555-4764-BD34-768ADFCE35B4}"/>
          </ac:grpSpMkLst>
        </pc:grpChg>
        <pc:grpChg chg="add mod">
          <ac:chgData name="Yuri Minaev" userId="19e9a4c0-6667-4c54-8863-eff0e62fd0f8" providerId="ADAL" clId="{333E455E-2A68-47EA-A16B-D5EC279BEEFD}" dt="2021-05-24T12:56:33.803" v="961" actId="164"/>
          <ac:grpSpMkLst>
            <pc:docMk/>
            <pc:sldMk cId="3780870003" sldId="264"/>
            <ac:grpSpMk id="147" creationId="{650C34E9-7721-4144-9BBE-3857921C4F5F}"/>
          </ac:grpSpMkLst>
        </pc:grpChg>
        <pc:grpChg chg="add mod">
          <ac:chgData name="Yuri Minaev" userId="19e9a4c0-6667-4c54-8863-eff0e62fd0f8" providerId="ADAL" clId="{333E455E-2A68-47EA-A16B-D5EC279BEEFD}" dt="2021-05-24T12:58:21.990" v="971" actId="164"/>
          <ac:grpSpMkLst>
            <pc:docMk/>
            <pc:sldMk cId="3780870003" sldId="264"/>
            <ac:grpSpMk id="153" creationId="{E5852D8B-56B0-447B-84E8-ACEB97AAAD12}"/>
          </ac:grpSpMkLst>
        </pc:grpChg>
        <pc:cxnChg chg="add mod topLvl">
          <ac:chgData name="Yuri Minaev" userId="19e9a4c0-6667-4c54-8863-eff0e62fd0f8" providerId="ADAL" clId="{333E455E-2A68-47EA-A16B-D5EC279BEEFD}" dt="2021-05-24T12:53:01.505" v="929" actId="14100"/>
          <ac:cxnSpMkLst>
            <pc:docMk/>
            <pc:sldMk cId="3780870003" sldId="264"/>
            <ac:cxnSpMk id="11" creationId="{43802D2E-34A0-439B-B50F-C00DDDAC18B6}"/>
          </ac:cxnSpMkLst>
        </pc:cxnChg>
        <pc:cxnChg chg="add del mod">
          <ac:chgData name="Yuri Minaev" userId="19e9a4c0-6667-4c54-8863-eff0e62fd0f8" providerId="ADAL" clId="{333E455E-2A68-47EA-A16B-D5EC279BEEFD}" dt="2021-05-24T12:40:15.698" v="733" actId="478"/>
          <ac:cxnSpMkLst>
            <pc:docMk/>
            <pc:sldMk cId="3780870003" sldId="264"/>
            <ac:cxnSpMk id="14" creationId="{E3828BA7-1E21-421C-B1DB-134D6E36CF8F}"/>
          </ac:cxnSpMkLst>
        </pc:cxnChg>
        <pc:cxnChg chg="add del mod">
          <ac:chgData name="Yuri Minaev" userId="19e9a4c0-6667-4c54-8863-eff0e62fd0f8" providerId="ADAL" clId="{333E455E-2A68-47EA-A16B-D5EC279BEEFD}" dt="2021-05-24T12:40:13.194" v="732" actId="478"/>
          <ac:cxnSpMkLst>
            <pc:docMk/>
            <pc:sldMk cId="3780870003" sldId="264"/>
            <ac:cxnSpMk id="15" creationId="{59C1F9EE-300E-469A-B261-CA5007799873}"/>
          </ac:cxnSpMkLst>
        </pc:cxnChg>
        <pc:cxnChg chg="add mod">
          <ac:chgData name="Yuri Minaev" userId="19e9a4c0-6667-4c54-8863-eff0e62fd0f8" providerId="ADAL" clId="{333E455E-2A68-47EA-A16B-D5EC279BEEFD}" dt="2021-05-24T12:41:27.797" v="748" actId="164"/>
          <ac:cxnSpMkLst>
            <pc:docMk/>
            <pc:sldMk cId="3780870003" sldId="264"/>
            <ac:cxnSpMk id="19" creationId="{2193DDD9-0A86-418B-A7AF-CBC6886D44B4}"/>
          </ac:cxnSpMkLst>
        </pc:cxnChg>
        <pc:cxnChg chg="add mod">
          <ac:chgData name="Yuri Minaev" userId="19e9a4c0-6667-4c54-8863-eff0e62fd0f8" providerId="ADAL" clId="{333E455E-2A68-47EA-A16B-D5EC279BEEFD}" dt="2021-05-24T12:53:16.096" v="931" actId="14100"/>
          <ac:cxnSpMkLst>
            <pc:docMk/>
            <pc:sldMk cId="3780870003" sldId="264"/>
            <ac:cxnSpMk id="23" creationId="{77A59A7E-335E-46A3-8A6E-0A9D0CA7D0ED}"/>
          </ac:cxnSpMkLst>
        </pc:cxnChg>
        <pc:cxnChg chg="add mod">
          <ac:chgData name="Yuri Minaev" userId="19e9a4c0-6667-4c54-8863-eff0e62fd0f8" providerId="ADAL" clId="{333E455E-2A68-47EA-A16B-D5EC279BEEFD}" dt="2021-05-24T12:52:14.226" v="923" actId="1076"/>
          <ac:cxnSpMkLst>
            <pc:docMk/>
            <pc:sldMk cId="3780870003" sldId="264"/>
            <ac:cxnSpMk id="42" creationId="{EA2A3F98-7EAD-4AD8-914B-8426709D6563}"/>
          </ac:cxnSpMkLst>
        </pc:cxnChg>
        <pc:cxnChg chg="add mod">
          <ac:chgData name="Yuri Minaev" userId="19e9a4c0-6667-4c54-8863-eff0e62fd0f8" providerId="ADAL" clId="{333E455E-2A68-47EA-A16B-D5EC279BEEFD}" dt="2021-05-24T12:52:14.226" v="923" actId="1076"/>
          <ac:cxnSpMkLst>
            <pc:docMk/>
            <pc:sldMk cId="3780870003" sldId="264"/>
            <ac:cxnSpMk id="47" creationId="{7CCCE427-363D-410E-9223-631923B6548A}"/>
          </ac:cxnSpMkLst>
        </pc:cxnChg>
        <pc:cxnChg chg="add mod">
          <ac:chgData name="Yuri Minaev" userId="19e9a4c0-6667-4c54-8863-eff0e62fd0f8" providerId="ADAL" clId="{333E455E-2A68-47EA-A16B-D5EC279BEEFD}" dt="2021-05-24T12:52:14.226" v="923" actId="1076"/>
          <ac:cxnSpMkLst>
            <pc:docMk/>
            <pc:sldMk cId="3780870003" sldId="264"/>
            <ac:cxnSpMk id="50" creationId="{40BDF43B-34F6-410F-9A60-39AAAF63878E}"/>
          </ac:cxnSpMkLst>
        </pc:cxnChg>
        <pc:cxnChg chg="add mod">
          <ac:chgData name="Yuri Minaev" userId="19e9a4c0-6667-4c54-8863-eff0e62fd0f8" providerId="ADAL" clId="{333E455E-2A68-47EA-A16B-D5EC279BEEFD}" dt="2021-05-24T12:52:14.226" v="923" actId="1076"/>
          <ac:cxnSpMkLst>
            <pc:docMk/>
            <pc:sldMk cId="3780870003" sldId="264"/>
            <ac:cxnSpMk id="58" creationId="{DBA293C1-34A8-4A83-B0A6-A36C337312A9}"/>
          </ac:cxnSpMkLst>
        </pc:cxnChg>
        <pc:cxnChg chg="add mod">
          <ac:chgData name="Yuri Minaev" userId="19e9a4c0-6667-4c54-8863-eff0e62fd0f8" providerId="ADAL" clId="{333E455E-2A68-47EA-A16B-D5EC279BEEFD}" dt="2021-05-24T12:56:16.949" v="958" actId="164"/>
          <ac:cxnSpMkLst>
            <pc:docMk/>
            <pc:sldMk cId="3780870003" sldId="264"/>
            <ac:cxnSpMk id="62" creationId="{449ED759-98AF-4501-8C47-3A4C8BBC9F38}"/>
          </ac:cxnSpMkLst>
        </pc:cxnChg>
        <pc:cxnChg chg="add mod">
          <ac:chgData name="Yuri Minaev" userId="19e9a4c0-6667-4c54-8863-eff0e62fd0f8" providerId="ADAL" clId="{333E455E-2A68-47EA-A16B-D5EC279BEEFD}" dt="2021-05-24T12:57:13.480" v="966" actId="14100"/>
          <ac:cxnSpMkLst>
            <pc:docMk/>
            <pc:sldMk cId="3780870003" sldId="264"/>
            <ac:cxnSpMk id="70" creationId="{30BF0E80-5DBC-4B3C-B33B-61A02C095D8A}"/>
          </ac:cxnSpMkLst>
        </pc:cxnChg>
        <pc:cxnChg chg="add mod">
          <ac:chgData name="Yuri Minaev" userId="19e9a4c0-6667-4c54-8863-eff0e62fd0f8" providerId="ADAL" clId="{333E455E-2A68-47EA-A16B-D5EC279BEEFD}" dt="2021-05-24T12:57:48.631" v="969" actId="14100"/>
          <ac:cxnSpMkLst>
            <pc:docMk/>
            <pc:sldMk cId="3780870003" sldId="264"/>
            <ac:cxnSpMk id="75" creationId="{069BF211-2311-42A3-A3B3-0EFB6D6F1DBF}"/>
          </ac:cxnSpMkLst>
        </pc:cxnChg>
        <pc:cxnChg chg="add mod">
          <ac:chgData name="Yuri Minaev" userId="19e9a4c0-6667-4c54-8863-eff0e62fd0f8" providerId="ADAL" clId="{333E455E-2A68-47EA-A16B-D5EC279BEEFD}" dt="2021-05-24T12:57:55.358" v="970" actId="14100"/>
          <ac:cxnSpMkLst>
            <pc:docMk/>
            <pc:sldMk cId="3780870003" sldId="264"/>
            <ac:cxnSpMk id="82" creationId="{175DEA6E-5C01-41AE-84B6-4CF80D6422B5}"/>
          </ac:cxnSpMkLst>
        </pc:cxnChg>
        <pc:cxnChg chg="add mod">
          <ac:chgData name="Yuri Minaev" userId="19e9a4c0-6667-4c54-8863-eff0e62fd0f8" providerId="ADAL" clId="{333E455E-2A68-47EA-A16B-D5EC279BEEFD}" dt="2021-05-24T12:59:16.371" v="981" actId="692"/>
          <ac:cxnSpMkLst>
            <pc:docMk/>
            <pc:sldMk cId="3780870003" sldId="264"/>
            <ac:cxnSpMk id="96" creationId="{FD0F0058-DC61-4027-9F74-0A8AF4DC8F42}"/>
          </ac:cxnSpMkLst>
        </pc:cxnChg>
        <pc:cxnChg chg="add mod">
          <ac:chgData name="Yuri Minaev" userId="19e9a4c0-6667-4c54-8863-eff0e62fd0f8" providerId="ADAL" clId="{333E455E-2A68-47EA-A16B-D5EC279BEEFD}" dt="2021-05-24T12:59:16.371" v="981" actId="692"/>
          <ac:cxnSpMkLst>
            <pc:docMk/>
            <pc:sldMk cId="3780870003" sldId="264"/>
            <ac:cxnSpMk id="98" creationId="{66631061-293F-45AC-B89B-31D9FC3A3B65}"/>
          </ac:cxnSpMkLst>
        </pc:cxnChg>
        <pc:cxnChg chg="add del mod">
          <ac:chgData name="Yuri Minaev" userId="19e9a4c0-6667-4c54-8863-eff0e62fd0f8" providerId="ADAL" clId="{333E455E-2A68-47EA-A16B-D5EC279BEEFD}" dt="2021-05-24T12:51:31.908" v="915" actId="478"/>
          <ac:cxnSpMkLst>
            <pc:docMk/>
            <pc:sldMk cId="3780870003" sldId="264"/>
            <ac:cxnSpMk id="104" creationId="{2B243783-9C22-45FB-8FAD-51A7F2CE6BA1}"/>
          </ac:cxnSpMkLst>
        </pc:cxnChg>
        <pc:cxnChg chg="add mod">
          <ac:chgData name="Yuri Minaev" userId="19e9a4c0-6667-4c54-8863-eff0e62fd0f8" providerId="ADAL" clId="{333E455E-2A68-47EA-A16B-D5EC279BEEFD}" dt="2021-05-24T12:59:16.371" v="981" actId="692"/>
          <ac:cxnSpMkLst>
            <pc:docMk/>
            <pc:sldMk cId="3780870003" sldId="264"/>
            <ac:cxnSpMk id="135" creationId="{F8323DE7-2A6C-456D-99BF-17DD797A5758}"/>
          </ac:cxnSpMkLst>
        </pc:cxnChg>
      </pc:sldChg>
      <pc:sldChg chg="addSp delSp modSp new mod modAnim modNotesTx">
        <pc:chgData name="Yuri Minaev" userId="19e9a4c0-6667-4c54-8863-eff0e62fd0f8" providerId="ADAL" clId="{333E455E-2A68-47EA-A16B-D5EC279BEEFD}" dt="2021-05-25T09:37:24.545" v="2928" actId="1076"/>
        <pc:sldMkLst>
          <pc:docMk/>
          <pc:sldMk cId="2989393183" sldId="265"/>
        </pc:sldMkLst>
        <pc:spChg chg="mod">
          <ac:chgData name="Yuri Minaev" userId="19e9a4c0-6667-4c54-8863-eff0e62fd0f8" providerId="ADAL" clId="{333E455E-2A68-47EA-A16B-D5EC279BEEFD}" dt="2021-05-24T14:00:21.248" v="2749" actId="20577"/>
          <ac:spMkLst>
            <pc:docMk/>
            <pc:sldMk cId="2989393183" sldId="265"/>
            <ac:spMk id="3" creationId="{21E2068A-BF64-497A-B224-93B10BC60C6E}"/>
          </ac:spMkLst>
        </pc:spChg>
        <pc:spChg chg="add mod">
          <ac:chgData name="Yuri Minaev" userId="19e9a4c0-6667-4c54-8863-eff0e62fd0f8" providerId="ADAL" clId="{333E455E-2A68-47EA-A16B-D5EC279BEEFD}" dt="2021-05-24T13:05:50.573" v="1074" actId="164"/>
          <ac:spMkLst>
            <pc:docMk/>
            <pc:sldMk cId="2989393183" sldId="265"/>
            <ac:spMk id="6" creationId="{BCB7F071-68E0-4742-93B9-DDC7531F8B5A}"/>
          </ac:spMkLst>
        </pc:spChg>
        <pc:spChg chg="add mod">
          <ac:chgData name="Yuri Minaev" userId="19e9a4c0-6667-4c54-8863-eff0e62fd0f8" providerId="ADAL" clId="{333E455E-2A68-47EA-A16B-D5EC279BEEFD}" dt="2021-05-24T13:06:00.997" v="1076" actId="164"/>
          <ac:spMkLst>
            <pc:docMk/>
            <pc:sldMk cId="2989393183" sldId="265"/>
            <ac:spMk id="7" creationId="{16AA6669-7F8D-4605-8215-C7BBEC8127F3}"/>
          </ac:spMkLst>
        </pc:spChg>
        <pc:spChg chg="add mod">
          <ac:chgData name="Yuri Minaev" userId="19e9a4c0-6667-4c54-8863-eff0e62fd0f8" providerId="ADAL" clId="{333E455E-2A68-47EA-A16B-D5EC279BEEFD}" dt="2021-05-24T13:05:50.573" v="1074" actId="164"/>
          <ac:spMkLst>
            <pc:docMk/>
            <pc:sldMk cId="2989393183" sldId="265"/>
            <ac:spMk id="8" creationId="{C498FDDF-D510-4E27-AB9C-45F570FB1028}"/>
          </ac:spMkLst>
        </pc:spChg>
        <pc:spChg chg="add mod">
          <ac:chgData name="Yuri Minaev" userId="19e9a4c0-6667-4c54-8863-eff0e62fd0f8" providerId="ADAL" clId="{333E455E-2A68-47EA-A16B-D5EC279BEEFD}" dt="2021-05-24T13:06:00.997" v="1076" actId="164"/>
          <ac:spMkLst>
            <pc:docMk/>
            <pc:sldMk cId="2989393183" sldId="265"/>
            <ac:spMk id="9" creationId="{120FDCE2-B97D-4B3B-9650-3C0D844DBF35}"/>
          </ac:spMkLst>
        </pc:spChg>
        <pc:spChg chg="add del mod">
          <ac:chgData name="Yuri Minaev" userId="19e9a4c0-6667-4c54-8863-eff0e62fd0f8" providerId="ADAL" clId="{333E455E-2A68-47EA-A16B-D5EC279BEEFD}" dt="2021-05-24T13:14:41.995" v="1104" actId="478"/>
          <ac:spMkLst>
            <pc:docMk/>
            <pc:sldMk cId="2989393183" sldId="265"/>
            <ac:spMk id="12" creationId="{811D9795-DD13-4466-AB66-02126AAC883C}"/>
          </ac:spMkLst>
        </pc:spChg>
        <pc:spChg chg="add del mod">
          <ac:chgData name="Yuri Minaev" userId="19e9a4c0-6667-4c54-8863-eff0e62fd0f8" providerId="ADAL" clId="{333E455E-2A68-47EA-A16B-D5EC279BEEFD}" dt="2021-05-24T13:19:56.848" v="1171" actId="478"/>
          <ac:spMkLst>
            <pc:docMk/>
            <pc:sldMk cId="2989393183" sldId="265"/>
            <ac:spMk id="13" creationId="{72CFFD4F-3387-495F-908F-C924570B5E80}"/>
          </ac:spMkLst>
        </pc:spChg>
        <pc:spChg chg="add mod ord">
          <ac:chgData name="Yuri Minaev" userId="19e9a4c0-6667-4c54-8863-eff0e62fd0f8" providerId="ADAL" clId="{333E455E-2A68-47EA-A16B-D5EC279BEEFD}" dt="2021-05-24T13:27:31.178" v="1255" actId="167"/>
          <ac:spMkLst>
            <pc:docMk/>
            <pc:sldMk cId="2989393183" sldId="265"/>
            <ac:spMk id="14" creationId="{FB28BB85-E7D0-490C-980B-4AC0D2028FB8}"/>
          </ac:spMkLst>
        </pc:spChg>
        <pc:spChg chg="add mod ord">
          <ac:chgData name="Yuri Minaev" userId="19e9a4c0-6667-4c54-8863-eff0e62fd0f8" providerId="ADAL" clId="{333E455E-2A68-47EA-A16B-D5EC279BEEFD}" dt="2021-05-24T13:27:37.719" v="1256" actId="164"/>
          <ac:spMkLst>
            <pc:docMk/>
            <pc:sldMk cId="2989393183" sldId="265"/>
            <ac:spMk id="15" creationId="{BFA9FAD5-1A3F-4066-A359-6090F36A58CF}"/>
          </ac:spMkLst>
        </pc:spChg>
        <pc:spChg chg="add del mod">
          <ac:chgData name="Yuri Minaev" userId="19e9a4c0-6667-4c54-8863-eff0e62fd0f8" providerId="ADAL" clId="{333E455E-2A68-47EA-A16B-D5EC279BEEFD}" dt="2021-05-24T13:19:14.977" v="1160" actId="478"/>
          <ac:spMkLst>
            <pc:docMk/>
            <pc:sldMk cId="2989393183" sldId="265"/>
            <ac:spMk id="16" creationId="{E91C29CD-57D2-4ADC-B368-9509E5893400}"/>
          </ac:spMkLst>
        </pc:spChg>
        <pc:spChg chg="add del mod">
          <ac:chgData name="Yuri Minaev" userId="19e9a4c0-6667-4c54-8863-eff0e62fd0f8" providerId="ADAL" clId="{333E455E-2A68-47EA-A16B-D5EC279BEEFD}" dt="2021-05-24T13:19:15.809" v="1161" actId="478"/>
          <ac:spMkLst>
            <pc:docMk/>
            <pc:sldMk cId="2989393183" sldId="265"/>
            <ac:spMk id="17" creationId="{481FEA30-D02D-42F9-8E20-17FEC4616A61}"/>
          </ac:spMkLst>
        </pc:spChg>
        <pc:spChg chg="add del mod">
          <ac:chgData name="Yuri Minaev" userId="19e9a4c0-6667-4c54-8863-eff0e62fd0f8" providerId="ADAL" clId="{333E455E-2A68-47EA-A16B-D5EC279BEEFD}" dt="2021-05-24T13:18:16.082" v="1147" actId="478"/>
          <ac:spMkLst>
            <pc:docMk/>
            <pc:sldMk cId="2989393183" sldId="265"/>
            <ac:spMk id="18" creationId="{E8D0A1D1-B39B-45FF-97A8-C486C8DA8B0E}"/>
          </ac:spMkLst>
        </pc:spChg>
        <pc:spChg chg="add del mod">
          <ac:chgData name="Yuri Minaev" userId="19e9a4c0-6667-4c54-8863-eff0e62fd0f8" providerId="ADAL" clId="{333E455E-2A68-47EA-A16B-D5EC279BEEFD}" dt="2021-05-24T13:19:16.833" v="1162" actId="478"/>
          <ac:spMkLst>
            <pc:docMk/>
            <pc:sldMk cId="2989393183" sldId="265"/>
            <ac:spMk id="19" creationId="{257A93D5-95EC-47ED-AA15-4879B2A9D6B0}"/>
          </ac:spMkLst>
        </pc:spChg>
        <pc:spChg chg="add mod">
          <ac:chgData name="Yuri Minaev" userId="19e9a4c0-6667-4c54-8863-eff0e62fd0f8" providerId="ADAL" clId="{333E455E-2A68-47EA-A16B-D5EC279BEEFD}" dt="2021-05-24T13:27:45.694" v="1257" actId="164"/>
          <ac:spMkLst>
            <pc:docMk/>
            <pc:sldMk cId="2989393183" sldId="265"/>
            <ac:spMk id="20" creationId="{5B71DF5D-3FA6-4183-8B7A-5879FE9121C5}"/>
          </ac:spMkLst>
        </pc:spChg>
        <pc:spChg chg="add mod">
          <ac:chgData name="Yuri Minaev" userId="19e9a4c0-6667-4c54-8863-eff0e62fd0f8" providerId="ADAL" clId="{333E455E-2A68-47EA-A16B-D5EC279BEEFD}" dt="2021-05-24T13:27:52.342" v="1258" actId="164"/>
          <ac:spMkLst>
            <pc:docMk/>
            <pc:sldMk cId="2989393183" sldId="265"/>
            <ac:spMk id="21" creationId="{F9E2E2CB-3F28-42CC-9BED-2C94415A0731}"/>
          </ac:spMkLst>
        </pc:spChg>
        <pc:spChg chg="add mod">
          <ac:chgData name="Yuri Minaev" userId="19e9a4c0-6667-4c54-8863-eff0e62fd0f8" providerId="ADAL" clId="{333E455E-2A68-47EA-A16B-D5EC279BEEFD}" dt="2021-05-24T13:21:12.120" v="1200" actId="1076"/>
          <ac:spMkLst>
            <pc:docMk/>
            <pc:sldMk cId="2989393183" sldId="265"/>
            <ac:spMk id="22" creationId="{2C474428-D568-4578-8065-C091E85EDB1F}"/>
          </ac:spMkLst>
        </pc:spChg>
        <pc:spChg chg="add mod">
          <ac:chgData name="Yuri Minaev" userId="19e9a4c0-6667-4c54-8863-eff0e62fd0f8" providerId="ADAL" clId="{333E455E-2A68-47EA-A16B-D5EC279BEEFD}" dt="2021-05-24T13:25:38.298" v="1244" actId="207"/>
          <ac:spMkLst>
            <pc:docMk/>
            <pc:sldMk cId="2989393183" sldId="265"/>
            <ac:spMk id="23" creationId="{5123E2AF-5575-4E7B-805E-02F8B878D318}"/>
          </ac:spMkLst>
        </pc:spChg>
        <pc:spChg chg="add mod">
          <ac:chgData name="Yuri Minaev" userId="19e9a4c0-6667-4c54-8863-eff0e62fd0f8" providerId="ADAL" clId="{333E455E-2A68-47EA-A16B-D5EC279BEEFD}" dt="2021-05-24T13:26:26.957" v="1249" actId="164"/>
          <ac:spMkLst>
            <pc:docMk/>
            <pc:sldMk cId="2989393183" sldId="265"/>
            <ac:spMk id="29" creationId="{0E82B4CA-BFE4-4265-97BB-7FD37D5A5341}"/>
          </ac:spMkLst>
        </pc:spChg>
        <pc:spChg chg="add mod">
          <ac:chgData name="Yuri Minaev" userId="19e9a4c0-6667-4c54-8863-eff0e62fd0f8" providerId="ADAL" clId="{333E455E-2A68-47EA-A16B-D5EC279BEEFD}" dt="2021-05-24T13:26:17.919" v="1248" actId="164"/>
          <ac:spMkLst>
            <pc:docMk/>
            <pc:sldMk cId="2989393183" sldId="265"/>
            <ac:spMk id="32" creationId="{9190130E-2F50-46B0-83A2-68C5A12EA86F}"/>
          </ac:spMkLst>
        </pc:spChg>
        <pc:spChg chg="add mod">
          <ac:chgData name="Yuri Minaev" userId="19e9a4c0-6667-4c54-8863-eff0e62fd0f8" providerId="ADAL" clId="{333E455E-2A68-47EA-A16B-D5EC279BEEFD}" dt="2021-05-24T13:26:07.866" v="1247" actId="164"/>
          <ac:spMkLst>
            <pc:docMk/>
            <pc:sldMk cId="2989393183" sldId="265"/>
            <ac:spMk id="37" creationId="{998B5D7C-40E9-4B38-8DBD-12009D129759}"/>
          </ac:spMkLst>
        </pc:spChg>
        <pc:grpChg chg="add mod">
          <ac:chgData name="Yuri Minaev" userId="19e9a4c0-6667-4c54-8863-eff0e62fd0f8" providerId="ADAL" clId="{333E455E-2A68-47EA-A16B-D5EC279BEEFD}" dt="2021-05-24T13:05:50.573" v="1074" actId="164"/>
          <ac:grpSpMkLst>
            <pc:docMk/>
            <pc:sldMk cId="2989393183" sldId="265"/>
            <ac:grpSpMk id="10" creationId="{5058855F-BAE0-476F-BEE3-BF49A8EEF86F}"/>
          </ac:grpSpMkLst>
        </pc:grpChg>
        <pc:grpChg chg="add mod">
          <ac:chgData name="Yuri Minaev" userId="19e9a4c0-6667-4c54-8863-eff0e62fd0f8" providerId="ADAL" clId="{333E455E-2A68-47EA-A16B-D5EC279BEEFD}" dt="2021-05-24T13:06:00.997" v="1076" actId="164"/>
          <ac:grpSpMkLst>
            <pc:docMk/>
            <pc:sldMk cId="2989393183" sldId="265"/>
            <ac:grpSpMk id="11" creationId="{26A65753-3C08-434F-94E0-69F889444953}"/>
          </ac:grpSpMkLst>
        </pc:grpChg>
        <pc:grpChg chg="add mod">
          <ac:chgData name="Yuri Minaev" userId="19e9a4c0-6667-4c54-8863-eff0e62fd0f8" providerId="ADAL" clId="{333E455E-2A68-47EA-A16B-D5EC279BEEFD}" dt="2021-05-24T13:27:45.694" v="1257" actId="164"/>
          <ac:grpSpMkLst>
            <pc:docMk/>
            <pc:sldMk cId="2989393183" sldId="265"/>
            <ac:grpSpMk id="40" creationId="{36C578D7-27F4-4BDC-BF65-BD89FE0510B3}"/>
          </ac:grpSpMkLst>
        </pc:grpChg>
        <pc:grpChg chg="add mod">
          <ac:chgData name="Yuri Minaev" userId="19e9a4c0-6667-4c54-8863-eff0e62fd0f8" providerId="ADAL" clId="{333E455E-2A68-47EA-A16B-D5EC279BEEFD}" dt="2021-05-24T13:27:52.342" v="1258" actId="164"/>
          <ac:grpSpMkLst>
            <pc:docMk/>
            <pc:sldMk cId="2989393183" sldId="265"/>
            <ac:grpSpMk id="41" creationId="{D3174A6D-962B-4ACA-AEFD-5087FE78E16A}"/>
          </ac:grpSpMkLst>
        </pc:grpChg>
        <pc:grpChg chg="add mod">
          <ac:chgData name="Yuri Minaev" userId="19e9a4c0-6667-4c54-8863-eff0e62fd0f8" providerId="ADAL" clId="{333E455E-2A68-47EA-A16B-D5EC279BEEFD}" dt="2021-05-24T13:27:37.719" v="1256" actId="164"/>
          <ac:grpSpMkLst>
            <pc:docMk/>
            <pc:sldMk cId="2989393183" sldId="265"/>
            <ac:grpSpMk id="42" creationId="{8C0582CB-67F9-408D-B494-D884E97D954F}"/>
          </ac:grpSpMkLst>
        </pc:grpChg>
        <pc:grpChg chg="add mod">
          <ac:chgData name="Yuri Minaev" userId="19e9a4c0-6667-4c54-8863-eff0e62fd0f8" providerId="ADAL" clId="{333E455E-2A68-47EA-A16B-D5EC279BEEFD}" dt="2021-05-24T13:27:37.719" v="1256" actId="164"/>
          <ac:grpSpMkLst>
            <pc:docMk/>
            <pc:sldMk cId="2989393183" sldId="265"/>
            <ac:grpSpMk id="43" creationId="{35A39934-2F06-465B-BE4E-BA3C40618433}"/>
          </ac:grpSpMkLst>
        </pc:grpChg>
        <pc:grpChg chg="add mod">
          <ac:chgData name="Yuri Minaev" userId="19e9a4c0-6667-4c54-8863-eff0e62fd0f8" providerId="ADAL" clId="{333E455E-2A68-47EA-A16B-D5EC279BEEFD}" dt="2021-05-24T13:27:45.694" v="1257" actId="164"/>
          <ac:grpSpMkLst>
            <pc:docMk/>
            <pc:sldMk cId="2989393183" sldId="265"/>
            <ac:grpSpMk id="44" creationId="{E6FB865F-117D-4BBB-9766-55C88BE06C69}"/>
          </ac:grpSpMkLst>
        </pc:grpChg>
        <pc:grpChg chg="add mod">
          <ac:chgData name="Yuri Minaev" userId="19e9a4c0-6667-4c54-8863-eff0e62fd0f8" providerId="ADAL" clId="{333E455E-2A68-47EA-A16B-D5EC279BEEFD}" dt="2021-05-24T13:27:52.342" v="1258" actId="164"/>
          <ac:grpSpMkLst>
            <pc:docMk/>
            <pc:sldMk cId="2989393183" sldId="265"/>
            <ac:grpSpMk id="45" creationId="{B40F5E97-9F01-4FC0-8F6A-8D631BA57425}"/>
          </ac:grpSpMkLst>
        </pc:grpChg>
        <pc:picChg chg="add mod">
          <ac:chgData name="Yuri Minaev" userId="19e9a4c0-6667-4c54-8863-eff0e62fd0f8" providerId="ADAL" clId="{333E455E-2A68-47EA-A16B-D5EC279BEEFD}" dt="2021-05-25T09:37:24.545" v="2928" actId="1076"/>
          <ac:picMkLst>
            <pc:docMk/>
            <pc:sldMk cId="2989393183" sldId="265"/>
            <ac:picMk id="5" creationId="{57B4B37C-E697-4B6D-9083-A2C13A5D9B15}"/>
          </ac:picMkLst>
        </pc:picChg>
        <pc:cxnChg chg="add mod">
          <ac:chgData name="Yuri Minaev" userId="19e9a4c0-6667-4c54-8863-eff0e62fd0f8" providerId="ADAL" clId="{333E455E-2A68-47EA-A16B-D5EC279BEEFD}" dt="2021-05-24T13:26:26.957" v="1249" actId="164"/>
          <ac:cxnSpMkLst>
            <pc:docMk/>
            <pc:sldMk cId="2989393183" sldId="265"/>
            <ac:cxnSpMk id="25" creationId="{D3F1FDF2-9F3D-49FC-A07C-60D788A59D43}"/>
          </ac:cxnSpMkLst>
        </pc:cxnChg>
        <pc:cxnChg chg="add del mod">
          <ac:chgData name="Yuri Minaev" userId="19e9a4c0-6667-4c54-8863-eff0e62fd0f8" providerId="ADAL" clId="{333E455E-2A68-47EA-A16B-D5EC279BEEFD}" dt="2021-05-24T13:22:27.151" v="1211" actId="478"/>
          <ac:cxnSpMkLst>
            <pc:docMk/>
            <pc:sldMk cId="2989393183" sldId="265"/>
            <ac:cxnSpMk id="26" creationId="{22EDAF5C-D64D-4F61-B8A9-E1909E403F07}"/>
          </ac:cxnSpMkLst>
        </pc:cxnChg>
        <pc:cxnChg chg="add mod">
          <ac:chgData name="Yuri Minaev" userId="19e9a4c0-6667-4c54-8863-eff0e62fd0f8" providerId="ADAL" clId="{333E455E-2A68-47EA-A16B-D5EC279BEEFD}" dt="2021-05-24T13:26:17.919" v="1248" actId="164"/>
          <ac:cxnSpMkLst>
            <pc:docMk/>
            <pc:sldMk cId="2989393183" sldId="265"/>
            <ac:cxnSpMk id="33" creationId="{93CE0D7C-CE81-4C21-B1C6-AE77B7097A26}"/>
          </ac:cxnSpMkLst>
        </pc:cxnChg>
        <pc:cxnChg chg="add mod">
          <ac:chgData name="Yuri Minaev" userId="19e9a4c0-6667-4c54-8863-eff0e62fd0f8" providerId="ADAL" clId="{333E455E-2A68-47EA-A16B-D5EC279BEEFD}" dt="2021-05-24T13:26:07.866" v="1247" actId="164"/>
          <ac:cxnSpMkLst>
            <pc:docMk/>
            <pc:sldMk cId="2989393183" sldId="265"/>
            <ac:cxnSpMk id="36" creationId="{B6BD71AC-27BB-424D-9296-D88BD4CB91CD}"/>
          </ac:cxnSpMkLst>
        </pc:cxnChg>
      </pc:sldChg>
      <pc:sldChg chg="addSp modSp new mod modAnim modNotesTx">
        <pc:chgData name="Yuri Minaev" userId="19e9a4c0-6667-4c54-8863-eff0e62fd0f8" providerId="ADAL" clId="{333E455E-2A68-47EA-A16B-D5EC279BEEFD}" dt="2021-05-25T10:54:03.071" v="3041" actId="1076"/>
        <pc:sldMkLst>
          <pc:docMk/>
          <pc:sldMk cId="2484914353" sldId="266"/>
        </pc:sldMkLst>
        <pc:spChg chg="mod">
          <ac:chgData name="Yuri Minaev" userId="19e9a4c0-6667-4c54-8863-eff0e62fd0f8" providerId="ADAL" clId="{333E455E-2A68-47EA-A16B-D5EC279BEEFD}" dt="2021-05-25T09:50:49.935" v="2964" actId="20577"/>
          <ac:spMkLst>
            <pc:docMk/>
            <pc:sldMk cId="2484914353" sldId="266"/>
            <ac:spMk id="3" creationId="{4E61F6F2-F3E8-45F1-B31E-DE0ACF30503D}"/>
          </ac:spMkLst>
        </pc:spChg>
        <pc:picChg chg="add mod modCrop">
          <ac:chgData name="Yuri Minaev" userId="19e9a4c0-6667-4c54-8863-eff0e62fd0f8" providerId="ADAL" clId="{333E455E-2A68-47EA-A16B-D5EC279BEEFD}" dt="2021-05-25T09:48:14.265" v="2934" actId="732"/>
          <ac:picMkLst>
            <pc:docMk/>
            <pc:sldMk cId="2484914353" sldId="266"/>
            <ac:picMk id="5" creationId="{BAF6DCDB-7127-479A-A89F-EF91011BDE64}"/>
          </ac:picMkLst>
        </pc:picChg>
        <pc:picChg chg="add mod">
          <ac:chgData name="Yuri Minaev" userId="19e9a4c0-6667-4c54-8863-eff0e62fd0f8" providerId="ADAL" clId="{333E455E-2A68-47EA-A16B-D5EC279BEEFD}" dt="2021-05-25T10:54:00.609" v="3039" actId="1076"/>
          <ac:picMkLst>
            <pc:docMk/>
            <pc:sldMk cId="2484914353" sldId="266"/>
            <ac:picMk id="7" creationId="{83D1797A-F973-423B-9AF8-6A23A7F7077B}"/>
          </ac:picMkLst>
        </pc:picChg>
        <pc:picChg chg="add mod">
          <ac:chgData name="Yuri Minaev" userId="19e9a4c0-6667-4c54-8863-eff0e62fd0f8" providerId="ADAL" clId="{333E455E-2A68-47EA-A16B-D5EC279BEEFD}" dt="2021-05-25T10:54:03.071" v="3041" actId="1076"/>
          <ac:picMkLst>
            <pc:docMk/>
            <pc:sldMk cId="2484914353" sldId="266"/>
            <ac:picMk id="9" creationId="{BEE92BDB-C56B-49FE-94E7-BB1CDC19C5FB}"/>
          </ac:picMkLst>
        </pc:picChg>
      </pc:sldChg>
      <pc:sldChg chg="addSp modSp new mod modAnim modNotesTx">
        <pc:chgData name="Yuri Minaev" userId="19e9a4c0-6667-4c54-8863-eff0e62fd0f8" providerId="ADAL" clId="{333E455E-2A68-47EA-A16B-D5EC279BEEFD}" dt="2021-06-08T07:45:21.288" v="15498" actId="20577"/>
        <pc:sldMkLst>
          <pc:docMk/>
          <pc:sldMk cId="2609810964" sldId="267"/>
        </pc:sldMkLst>
        <pc:spChg chg="mod">
          <ac:chgData name="Yuri Minaev" userId="19e9a4c0-6667-4c54-8863-eff0e62fd0f8" providerId="ADAL" clId="{333E455E-2A68-47EA-A16B-D5EC279BEEFD}" dt="2021-05-27T11:27:28.831" v="3057" actId="20577"/>
          <ac:spMkLst>
            <pc:docMk/>
            <pc:sldMk cId="2609810964" sldId="267"/>
            <ac:spMk id="3" creationId="{F6157E55-CF18-44F5-97A9-D2DB42217609}"/>
          </ac:spMkLst>
        </pc:spChg>
        <pc:spChg chg="add mod">
          <ac:chgData name="Yuri Minaev" userId="19e9a4c0-6667-4c54-8863-eff0e62fd0f8" providerId="ADAL" clId="{333E455E-2A68-47EA-A16B-D5EC279BEEFD}" dt="2021-05-31T07:33:13.750" v="3218" actId="20577"/>
          <ac:spMkLst>
            <pc:docMk/>
            <pc:sldMk cId="2609810964" sldId="267"/>
            <ac:spMk id="4" creationId="{86FF3654-63F1-4CF5-AB11-0FD91A859C8E}"/>
          </ac:spMkLst>
        </pc:spChg>
        <pc:spChg chg="add mod">
          <ac:chgData name="Yuri Minaev" userId="19e9a4c0-6667-4c54-8863-eff0e62fd0f8" providerId="ADAL" clId="{333E455E-2A68-47EA-A16B-D5EC279BEEFD}" dt="2021-05-31T07:29:26.311" v="3120" actId="164"/>
          <ac:spMkLst>
            <pc:docMk/>
            <pc:sldMk cId="2609810964" sldId="267"/>
            <ac:spMk id="5" creationId="{18CDD508-26A3-4C08-90E9-FDC0BA0390E0}"/>
          </ac:spMkLst>
        </pc:spChg>
        <pc:spChg chg="mod">
          <ac:chgData name="Yuri Minaev" userId="19e9a4c0-6667-4c54-8863-eff0e62fd0f8" providerId="ADAL" clId="{333E455E-2A68-47EA-A16B-D5EC279BEEFD}" dt="2021-05-31T07:29:41.301" v="3123" actId="571"/>
          <ac:spMkLst>
            <pc:docMk/>
            <pc:sldMk cId="2609810964" sldId="267"/>
            <ac:spMk id="8" creationId="{4648A0CB-56F9-413E-A455-76ED8B5547DE}"/>
          </ac:spMkLst>
        </pc:spChg>
        <pc:spChg chg="mod">
          <ac:chgData name="Yuri Minaev" userId="19e9a4c0-6667-4c54-8863-eff0e62fd0f8" providerId="ADAL" clId="{333E455E-2A68-47EA-A16B-D5EC279BEEFD}" dt="2021-05-31T07:29:51.876" v="3129" actId="20577"/>
          <ac:spMkLst>
            <pc:docMk/>
            <pc:sldMk cId="2609810964" sldId="267"/>
            <ac:spMk id="9" creationId="{98754F68-3980-4FA3-99F1-C9AC05A078CF}"/>
          </ac:spMkLst>
        </pc:spChg>
        <pc:spChg chg="add mod ord">
          <ac:chgData name="Yuri Minaev" userId="19e9a4c0-6667-4c54-8863-eff0e62fd0f8" providerId="ADAL" clId="{333E455E-2A68-47EA-A16B-D5EC279BEEFD}" dt="2021-05-31T07:38:25.052" v="3363" actId="2085"/>
          <ac:spMkLst>
            <pc:docMk/>
            <pc:sldMk cId="2609810964" sldId="267"/>
            <ac:spMk id="10" creationId="{4082B64A-C736-4A74-A266-9DD5CFB6A464}"/>
          </ac:spMkLst>
        </pc:spChg>
        <pc:spChg chg="add mod">
          <ac:chgData name="Yuri Minaev" userId="19e9a4c0-6667-4c54-8863-eff0e62fd0f8" providerId="ADAL" clId="{333E455E-2A68-47EA-A16B-D5EC279BEEFD}" dt="2021-05-31T07:38:31.195" v="3365" actId="2085"/>
          <ac:spMkLst>
            <pc:docMk/>
            <pc:sldMk cId="2609810964" sldId="267"/>
            <ac:spMk id="11" creationId="{FF4E2937-7135-4199-AEA5-70BF248604E3}"/>
          </ac:spMkLst>
        </pc:spChg>
        <pc:grpChg chg="add mod">
          <ac:chgData name="Yuri Minaev" userId="19e9a4c0-6667-4c54-8863-eff0e62fd0f8" providerId="ADAL" clId="{333E455E-2A68-47EA-A16B-D5EC279BEEFD}" dt="2021-05-31T07:29:45.148" v="3124" actId="1076"/>
          <ac:grpSpMkLst>
            <pc:docMk/>
            <pc:sldMk cId="2609810964" sldId="267"/>
            <ac:grpSpMk id="6" creationId="{ED4AEB11-408C-4212-8673-710A2E8B43BA}"/>
          </ac:grpSpMkLst>
        </pc:grpChg>
        <pc:grpChg chg="add mod">
          <ac:chgData name="Yuri Minaev" userId="19e9a4c0-6667-4c54-8863-eff0e62fd0f8" providerId="ADAL" clId="{333E455E-2A68-47EA-A16B-D5EC279BEEFD}" dt="2021-05-31T07:29:48.636" v="3125" actId="1076"/>
          <ac:grpSpMkLst>
            <pc:docMk/>
            <pc:sldMk cId="2609810964" sldId="267"/>
            <ac:grpSpMk id="7" creationId="{8D72929E-BA56-4617-931E-D5E738AD2416}"/>
          </ac:grpSpMkLst>
        </pc:grpChg>
      </pc:sldChg>
      <pc:sldChg chg="modSp new del mod">
        <pc:chgData name="Yuri Minaev" userId="19e9a4c0-6667-4c54-8863-eff0e62fd0f8" providerId="ADAL" clId="{333E455E-2A68-47EA-A16B-D5EC279BEEFD}" dt="2021-05-31T07:41:04.483" v="3663" actId="2696"/>
        <pc:sldMkLst>
          <pc:docMk/>
          <pc:sldMk cId="3954810227" sldId="268"/>
        </pc:sldMkLst>
        <pc:spChg chg="mod">
          <ac:chgData name="Yuri Minaev" userId="19e9a4c0-6667-4c54-8863-eff0e62fd0f8" providerId="ADAL" clId="{333E455E-2A68-47EA-A16B-D5EC279BEEFD}" dt="2021-05-31T07:40:52.913" v="3662" actId="20577"/>
          <ac:spMkLst>
            <pc:docMk/>
            <pc:sldMk cId="3954810227" sldId="268"/>
            <ac:spMk id="3" creationId="{9A400A76-BEC0-429F-84BB-758D936E5CF7}"/>
          </ac:spMkLst>
        </pc:spChg>
      </pc:sldChg>
      <pc:sldChg chg="addSp modSp new mod modClrScheme modAnim chgLayout modNotesTx">
        <pc:chgData name="Yuri Minaev" userId="19e9a4c0-6667-4c54-8863-eff0e62fd0f8" providerId="ADAL" clId="{333E455E-2A68-47EA-A16B-D5EC279BEEFD}" dt="2021-05-31T11:03:25.996" v="4854" actId="20577"/>
        <pc:sldMkLst>
          <pc:docMk/>
          <pc:sldMk cId="2060221187" sldId="269"/>
        </pc:sldMkLst>
        <pc:spChg chg="mod ord">
          <ac:chgData name="Yuri Minaev" userId="19e9a4c0-6667-4c54-8863-eff0e62fd0f8" providerId="ADAL" clId="{333E455E-2A68-47EA-A16B-D5EC279BEEFD}" dt="2021-05-31T09:05:10.931" v="3955" actId="700"/>
          <ac:spMkLst>
            <pc:docMk/>
            <pc:sldMk cId="2060221187" sldId="269"/>
            <ac:spMk id="2" creationId="{0AD44B19-1AF6-4E32-BCB4-064153050199}"/>
          </ac:spMkLst>
        </pc:spChg>
        <pc:spChg chg="mod ord">
          <ac:chgData name="Yuri Minaev" userId="19e9a4c0-6667-4c54-8863-eff0e62fd0f8" providerId="ADAL" clId="{333E455E-2A68-47EA-A16B-D5EC279BEEFD}" dt="2021-05-31T09:05:10.931" v="3955" actId="700"/>
          <ac:spMkLst>
            <pc:docMk/>
            <pc:sldMk cId="2060221187" sldId="269"/>
            <ac:spMk id="3" creationId="{396451B6-EAEA-463F-A194-DC089EBE1471}"/>
          </ac:spMkLst>
        </pc:spChg>
        <pc:spChg chg="add mod ord">
          <ac:chgData name="Yuri Minaev" userId="19e9a4c0-6667-4c54-8863-eff0e62fd0f8" providerId="ADAL" clId="{333E455E-2A68-47EA-A16B-D5EC279BEEFD}" dt="2021-05-31T09:08:08.014" v="4085" actId="403"/>
          <ac:spMkLst>
            <pc:docMk/>
            <pc:sldMk cId="2060221187" sldId="269"/>
            <ac:spMk id="4" creationId="{5867F629-C279-4E41-B4E3-AB0FB02284F8}"/>
          </ac:spMkLst>
        </pc:spChg>
        <pc:spChg chg="add mod">
          <ac:chgData name="Yuri Minaev" userId="19e9a4c0-6667-4c54-8863-eff0e62fd0f8" providerId="ADAL" clId="{333E455E-2A68-47EA-A16B-D5EC279BEEFD}" dt="2021-05-31T09:08:38.713" v="4091" actId="692"/>
          <ac:spMkLst>
            <pc:docMk/>
            <pc:sldMk cId="2060221187" sldId="269"/>
            <ac:spMk id="5" creationId="{EC23A2CF-515B-4592-A37F-896C5562C5D3}"/>
          </ac:spMkLst>
        </pc:spChg>
        <pc:spChg chg="add mod">
          <ac:chgData name="Yuri Minaev" userId="19e9a4c0-6667-4c54-8863-eff0e62fd0f8" providerId="ADAL" clId="{333E455E-2A68-47EA-A16B-D5EC279BEEFD}" dt="2021-05-31T09:10:59.568" v="4164" actId="164"/>
          <ac:spMkLst>
            <pc:docMk/>
            <pc:sldMk cId="2060221187" sldId="269"/>
            <ac:spMk id="6" creationId="{1DDB87F8-4EDD-4A2D-B531-881485100DF3}"/>
          </ac:spMkLst>
        </pc:spChg>
        <pc:spChg chg="add mod">
          <ac:chgData name="Yuri Minaev" userId="19e9a4c0-6667-4c54-8863-eff0e62fd0f8" providerId="ADAL" clId="{333E455E-2A68-47EA-A16B-D5EC279BEEFD}" dt="2021-05-31T09:11:45.479" v="4179" actId="1076"/>
          <ac:spMkLst>
            <pc:docMk/>
            <pc:sldMk cId="2060221187" sldId="269"/>
            <ac:spMk id="14" creationId="{52F98936-91EB-46B1-B6D9-5D90CC6C5701}"/>
          </ac:spMkLst>
        </pc:spChg>
        <pc:grpChg chg="add mod">
          <ac:chgData name="Yuri Minaev" userId="19e9a4c0-6667-4c54-8863-eff0e62fd0f8" providerId="ADAL" clId="{333E455E-2A68-47EA-A16B-D5EC279BEEFD}" dt="2021-05-31T09:10:59.568" v="4164" actId="164"/>
          <ac:grpSpMkLst>
            <pc:docMk/>
            <pc:sldMk cId="2060221187" sldId="269"/>
            <ac:grpSpMk id="13" creationId="{9656B6B6-5241-4459-B4A8-7CE7D592107B}"/>
          </ac:grpSpMkLst>
        </pc:grpChg>
        <pc:cxnChg chg="add mod">
          <ac:chgData name="Yuri Minaev" userId="19e9a4c0-6667-4c54-8863-eff0e62fd0f8" providerId="ADAL" clId="{333E455E-2A68-47EA-A16B-D5EC279BEEFD}" dt="2021-05-31T09:10:59.568" v="4164" actId="164"/>
          <ac:cxnSpMkLst>
            <pc:docMk/>
            <pc:sldMk cId="2060221187" sldId="269"/>
            <ac:cxnSpMk id="8" creationId="{E2776A84-4164-485D-BB5F-48D0206A3493}"/>
          </ac:cxnSpMkLst>
        </pc:cxnChg>
      </pc:sldChg>
      <pc:sldChg chg="addSp modSp add mod modAnim modNotesTx">
        <pc:chgData name="Yuri Minaev" userId="19e9a4c0-6667-4c54-8863-eff0e62fd0f8" providerId="ADAL" clId="{333E455E-2A68-47EA-A16B-D5EC279BEEFD}" dt="2021-06-04T05:33:10.967" v="13255" actId="20577"/>
        <pc:sldMkLst>
          <pc:docMk/>
          <pc:sldMk cId="1742648143" sldId="270"/>
        </pc:sldMkLst>
        <pc:spChg chg="mod">
          <ac:chgData name="Yuri Minaev" userId="19e9a4c0-6667-4c54-8863-eff0e62fd0f8" providerId="ADAL" clId="{333E455E-2A68-47EA-A16B-D5EC279BEEFD}" dt="2021-05-31T11:05:58.304" v="5087" actId="20577"/>
          <ac:spMkLst>
            <pc:docMk/>
            <pc:sldMk cId="1742648143" sldId="270"/>
            <ac:spMk id="3" creationId="{396451B6-EAEA-463F-A194-DC089EBE1471}"/>
          </ac:spMkLst>
        </pc:spChg>
        <pc:spChg chg="add mod">
          <ac:chgData name="Yuri Minaev" userId="19e9a4c0-6667-4c54-8863-eff0e62fd0f8" providerId="ADAL" clId="{333E455E-2A68-47EA-A16B-D5EC279BEEFD}" dt="2021-06-04T05:33:10.967" v="13255" actId="20577"/>
          <ac:spMkLst>
            <pc:docMk/>
            <pc:sldMk cId="1742648143" sldId="270"/>
            <ac:spMk id="4" creationId="{016C4AAB-35AB-4CB2-A879-7D3A713D6D04}"/>
          </ac:spMkLst>
        </pc:spChg>
      </pc:sldChg>
      <pc:sldChg chg="addSp delSp modSp new mod modClrScheme modAnim chgLayout">
        <pc:chgData name="Yuri Minaev" userId="19e9a4c0-6667-4c54-8863-eff0e62fd0f8" providerId="ADAL" clId="{333E455E-2A68-47EA-A16B-D5EC279BEEFD}" dt="2021-05-31T07:46:23.886" v="3954"/>
        <pc:sldMkLst>
          <pc:docMk/>
          <pc:sldMk cId="2025349596" sldId="271"/>
        </pc:sldMkLst>
        <pc:spChg chg="mod ord">
          <ac:chgData name="Yuri Minaev" userId="19e9a4c0-6667-4c54-8863-eff0e62fd0f8" providerId="ADAL" clId="{333E455E-2A68-47EA-A16B-D5EC279BEEFD}" dt="2021-05-31T07:42:28.712" v="3686" actId="700"/>
          <ac:spMkLst>
            <pc:docMk/>
            <pc:sldMk cId="2025349596" sldId="271"/>
            <ac:spMk id="2" creationId="{A6B8B5DF-9E8E-4F7D-8A91-43E84734CAA8}"/>
          </ac:spMkLst>
        </pc:spChg>
        <pc:spChg chg="del">
          <ac:chgData name="Yuri Minaev" userId="19e9a4c0-6667-4c54-8863-eff0e62fd0f8" providerId="ADAL" clId="{333E455E-2A68-47EA-A16B-D5EC279BEEFD}" dt="2021-05-31T07:42:28.712" v="3686" actId="700"/>
          <ac:spMkLst>
            <pc:docMk/>
            <pc:sldMk cId="2025349596" sldId="271"/>
            <ac:spMk id="3" creationId="{0E56B33B-D228-45F2-BD03-EDC9C7FA4703}"/>
          </ac:spMkLst>
        </pc:spChg>
        <pc:spChg chg="del mod ord">
          <ac:chgData name="Yuri Minaev" userId="19e9a4c0-6667-4c54-8863-eff0e62fd0f8" providerId="ADAL" clId="{333E455E-2A68-47EA-A16B-D5EC279BEEFD}" dt="2021-05-31T07:42:28.712" v="3686" actId="700"/>
          <ac:spMkLst>
            <pc:docMk/>
            <pc:sldMk cId="2025349596" sldId="271"/>
            <ac:spMk id="4" creationId="{2648BC8B-332C-4C59-8263-029A663F0BD9}"/>
          </ac:spMkLst>
        </pc:spChg>
        <pc:spChg chg="del mod ord">
          <ac:chgData name="Yuri Minaev" userId="19e9a4c0-6667-4c54-8863-eff0e62fd0f8" providerId="ADAL" clId="{333E455E-2A68-47EA-A16B-D5EC279BEEFD}" dt="2021-05-31T07:42:28.712" v="3686" actId="700"/>
          <ac:spMkLst>
            <pc:docMk/>
            <pc:sldMk cId="2025349596" sldId="271"/>
            <ac:spMk id="5" creationId="{C54324A9-4438-4E5E-B022-486F3D28ADEE}"/>
          </ac:spMkLst>
        </pc:spChg>
        <pc:spChg chg="add mod ord">
          <ac:chgData name="Yuri Minaev" userId="19e9a4c0-6667-4c54-8863-eff0e62fd0f8" providerId="ADAL" clId="{333E455E-2A68-47EA-A16B-D5EC279BEEFD}" dt="2021-05-31T07:42:38.926" v="3709" actId="20577"/>
          <ac:spMkLst>
            <pc:docMk/>
            <pc:sldMk cId="2025349596" sldId="271"/>
            <ac:spMk id="6" creationId="{221F1F1B-C98A-43C2-8DA0-458C94E69026}"/>
          </ac:spMkLst>
        </pc:spChg>
        <pc:spChg chg="add mod ord">
          <ac:chgData name="Yuri Minaev" userId="19e9a4c0-6667-4c54-8863-eff0e62fd0f8" providerId="ADAL" clId="{333E455E-2A68-47EA-A16B-D5EC279BEEFD}" dt="2021-05-31T07:45:59.935" v="3951" actId="404"/>
          <ac:spMkLst>
            <pc:docMk/>
            <pc:sldMk cId="2025349596" sldId="271"/>
            <ac:spMk id="7" creationId="{6A54FA45-9928-45E3-89ED-02EA215337FC}"/>
          </ac:spMkLst>
        </pc:spChg>
      </pc:sldChg>
      <pc:sldChg chg="addSp delSp modSp add mod delAnim modAnim modNotesTx">
        <pc:chgData name="Yuri Minaev" userId="19e9a4c0-6667-4c54-8863-eff0e62fd0f8" providerId="ADAL" clId="{333E455E-2A68-47EA-A16B-D5EC279BEEFD}" dt="2021-05-31T11:05:11.812" v="5084" actId="20577"/>
        <pc:sldMkLst>
          <pc:docMk/>
          <pc:sldMk cId="2417804729" sldId="272"/>
        </pc:sldMkLst>
        <pc:spChg chg="mod">
          <ac:chgData name="Yuri Minaev" userId="19e9a4c0-6667-4c54-8863-eff0e62fd0f8" providerId="ADAL" clId="{333E455E-2A68-47EA-A16B-D5EC279BEEFD}" dt="2021-05-31T09:13:46.853" v="4199" actId="207"/>
          <ac:spMkLst>
            <pc:docMk/>
            <pc:sldMk cId="2417804729" sldId="272"/>
            <ac:spMk id="4" creationId="{5867F629-C279-4E41-B4E3-AB0FB02284F8}"/>
          </ac:spMkLst>
        </pc:spChg>
        <pc:spChg chg="del">
          <ac:chgData name="Yuri Minaev" userId="19e9a4c0-6667-4c54-8863-eff0e62fd0f8" providerId="ADAL" clId="{333E455E-2A68-47EA-A16B-D5EC279BEEFD}" dt="2021-05-31T09:12:43.594" v="4182" actId="478"/>
          <ac:spMkLst>
            <pc:docMk/>
            <pc:sldMk cId="2417804729" sldId="272"/>
            <ac:spMk id="5" creationId="{EC23A2CF-515B-4592-A37F-896C5562C5D3}"/>
          </ac:spMkLst>
        </pc:spChg>
        <pc:spChg chg="add mod">
          <ac:chgData name="Yuri Minaev" userId="19e9a4c0-6667-4c54-8863-eff0e62fd0f8" providerId="ADAL" clId="{333E455E-2A68-47EA-A16B-D5EC279BEEFD}" dt="2021-05-31T09:22:36.436" v="4252" actId="164"/>
          <ac:spMkLst>
            <pc:docMk/>
            <pc:sldMk cId="2417804729" sldId="272"/>
            <ac:spMk id="10" creationId="{F1DC9491-F51A-45EA-990C-C22DDDEA5BD2}"/>
          </ac:spMkLst>
        </pc:spChg>
        <pc:spChg chg="add mod">
          <ac:chgData name="Yuri Minaev" userId="19e9a4c0-6667-4c54-8863-eff0e62fd0f8" providerId="ADAL" clId="{333E455E-2A68-47EA-A16B-D5EC279BEEFD}" dt="2021-05-31T09:22:45.994" v="4254" actId="164"/>
          <ac:spMkLst>
            <pc:docMk/>
            <pc:sldMk cId="2417804729" sldId="272"/>
            <ac:spMk id="11" creationId="{577E572C-E2B7-478A-A83F-9B1F49D490CE}"/>
          </ac:spMkLst>
        </pc:spChg>
        <pc:spChg chg="add mod topLvl">
          <ac:chgData name="Yuri Minaev" userId="19e9a4c0-6667-4c54-8863-eff0e62fd0f8" providerId="ADAL" clId="{333E455E-2A68-47EA-A16B-D5EC279BEEFD}" dt="2021-05-31T09:22:15.578" v="4248" actId="165"/>
          <ac:spMkLst>
            <pc:docMk/>
            <pc:sldMk cId="2417804729" sldId="272"/>
            <ac:spMk id="12" creationId="{90689E20-C4E5-4F69-8D7A-4916221678A4}"/>
          </ac:spMkLst>
        </pc:spChg>
        <pc:spChg chg="del">
          <ac:chgData name="Yuri Minaev" userId="19e9a4c0-6667-4c54-8863-eff0e62fd0f8" providerId="ADAL" clId="{333E455E-2A68-47EA-A16B-D5EC279BEEFD}" dt="2021-05-31T09:12:43.594" v="4182" actId="478"/>
          <ac:spMkLst>
            <pc:docMk/>
            <pc:sldMk cId="2417804729" sldId="272"/>
            <ac:spMk id="14" creationId="{52F98936-91EB-46B1-B6D9-5D90CC6C5701}"/>
          </ac:spMkLst>
        </pc:spChg>
        <pc:grpChg chg="del">
          <ac:chgData name="Yuri Minaev" userId="19e9a4c0-6667-4c54-8863-eff0e62fd0f8" providerId="ADAL" clId="{333E455E-2A68-47EA-A16B-D5EC279BEEFD}" dt="2021-05-31T09:12:43.594" v="4182" actId="478"/>
          <ac:grpSpMkLst>
            <pc:docMk/>
            <pc:sldMk cId="2417804729" sldId="272"/>
            <ac:grpSpMk id="13" creationId="{9656B6B6-5241-4459-B4A8-7CE7D592107B}"/>
          </ac:grpSpMkLst>
        </pc:grpChg>
        <pc:grpChg chg="add del mod">
          <ac:chgData name="Yuri Minaev" userId="19e9a4c0-6667-4c54-8863-eff0e62fd0f8" providerId="ADAL" clId="{333E455E-2A68-47EA-A16B-D5EC279BEEFD}" dt="2021-05-31T09:22:15.578" v="4248" actId="165"/>
          <ac:grpSpMkLst>
            <pc:docMk/>
            <pc:sldMk cId="2417804729" sldId="272"/>
            <ac:grpSpMk id="18" creationId="{53351554-657B-48B5-B44A-BCD893233655}"/>
          </ac:grpSpMkLst>
        </pc:grpChg>
        <pc:grpChg chg="add mod">
          <ac:chgData name="Yuri Minaev" userId="19e9a4c0-6667-4c54-8863-eff0e62fd0f8" providerId="ADAL" clId="{333E455E-2A68-47EA-A16B-D5EC279BEEFD}" dt="2021-05-31T09:22:36.436" v="4252" actId="164"/>
          <ac:grpSpMkLst>
            <pc:docMk/>
            <pc:sldMk cId="2417804729" sldId="272"/>
            <ac:grpSpMk id="19" creationId="{375F4CBC-9EA0-4667-9878-9481A22D023C}"/>
          </ac:grpSpMkLst>
        </pc:grpChg>
        <pc:grpChg chg="add mod">
          <ac:chgData name="Yuri Minaev" userId="19e9a4c0-6667-4c54-8863-eff0e62fd0f8" providerId="ADAL" clId="{333E455E-2A68-47EA-A16B-D5EC279BEEFD}" dt="2021-05-31T09:22:45.994" v="4254" actId="164"/>
          <ac:grpSpMkLst>
            <pc:docMk/>
            <pc:sldMk cId="2417804729" sldId="272"/>
            <ac:grpSpMk id="20" creationId="{E7F3E094-24F2-4EF2-8009-34306D5D84BE}"/>
          </ac:grpSpMkLst>
        </pc:grpChg>
        <pc:cxnChg chg="mod">
          <ac:chgData name="Yuri Minaev" userId="19e9a4c0-6667-4c54-8863-eff0e62fd0f8" providerId="ADAL" clId="{333E455E-2A68-47EA-A16B-D5EC279BEEFD}" dt="2021-05-31T09:12:43.594" v="4182" actId="478"/>
          <ac:cxnSpMkLst>
            <pc:docMk/>
            <pc:sldMk cId="2417804729" sldId="272"/>
            <ac:cxnSpMk id="8" creationId="{E2776A84-4164-485D-BB5F-48D0206A3493}"/>
          </ac:cxnSpMkLst>
        </pc:cxnChg>
        <pc:cxnChg chg="add mod topLvl">
          <ac:chgData name="Yuri Minaev" userId="19e9a4c0-6667-4c54-8863-eff0e62fd0f8" providerId="ADAL" clId="{333E455E-2A68-47EA-A16B-D5EC279BEEFD}" dt="2021-05-31T09:22:36.436" v="4252" actId="164"/>
          <ac:cxnSpMkLst>
            <pc:docMk/>
            <pc:sldMk cId="2417804729" sldId="272"/>
            <ac:cxnSpMk id="9" creationId="{1F0EF63E-7BFF-4627-B7EE-76ECA0649C6C}"/>
          </ac:cxnSpMkLst>
        </pc:cxnChg>
        <pc:cxnChg chg="add mod topLvl">
          <ac:chgData name="Yuri Minaev" userId="19e9a4c0-6667-4c54-8863-eff0e62fd0f8" providerId="ADAL" clId="{333E455E-2A68-47EA-A16B-D5EC279BEEFD}" dt="2021-05-31T09:22:45.994" v="4254" actId="164"/>
          <ac:cxnSpMkLst>
            <pc:docMk/>
            <pc:sldMk cId="2417804729" sldId="272"/>
            <ac:cxnSpMk id="15" creationId="{AFB31364-4A62-4759-BC72-6656199D7246}"/>
          </ac:cxnSpMkLst>
        </pc:cxnChg>
      </pc:sldChg>
      <pc:sldChg chg="delSp modSp add del mod delAnim">
        <pc:chgData name="Yuri Minaev" userId="19e9a4c0-6667-4c54-8863-eff0e62fd0f8" providerId="ADAL" clId="{333E455E-2A68-47EA-A16B-D5EC279BEEFD}" dt="2021-05-31T09:23:37.708" v="4256" actId="2696"/>
        <pc:sldMkLst>
          <pc:docMk/>
          <pc:sldMk cId="3673829472" sldId="273"/>
        </pc:sldMkLst>
        <pc:spChg chg="del">
          <ac:chgData name="Yuri Minaev" userId="19e9a4c0-6667-4c54-8863-eff0e62fd0f8" providerId="ADAL" clId="{333E455E-2A68-47EA-A16B-D5EC279BEEFD}" dt="2021-05-31T09:19:41.866" v="4243" actId="478"/>
          <ac:spMkLst>
            <pc:docMk/>
            <pc:sldMk cId="3673829472" sldId="273"/>
            <ac:spMk id="10" creationId="{F1DC9491-F51A-45EA-990C-C22DDDEA5BD2}"/>
          </ac:spMkLst>
        </pc:spChg>
        <pc:spChg chg="del">
          <ac:chgData name="Yuri Minaev" userId="19e9a4c0-6667-4c54-8863-eff0e62fd0f8" providerId="ADAL" clId="{333E455E-2A68-47EA-A16B-D5EC279BEEFD}" dt="2021-05-31T09:19:43.025" v="4244" actId="478"/>
          <ac:spMkLst>
            <pc:docMk/>
            <pc:sldMk cId="3673829472" sldId="273"/>
            <ac:spMk id="11" creationId="{577E572C-E2B7-478A-A83F-9B1F49D490CE}"/>
          </ac:spMkLst>
        </pc:spChg>
        <pc:grpChg chg="del">
          <ac:chgData name="Yuri Minaev" userId="19e9a4c0-6667-4c54-8863-eff0e62fd0f8" providerId="ADAL" clId="{333E455E-2A68-47EA-A16B-D5EC279BEEFD}" dt="2021-05-31T09:19:40.194" v="4242" actId="478"/>
          <ac:grpSpMkLst>
            <pc:docMk/>
            <pc:sldMk cId="3673829472" sldId="273"/>
            <ac:grpSpMk id="18" creationId="{53351554-657B-48B5-B44A-BCD893233655}"/>
          </ac:grpSpMkLst>
        </pc:grpChg>
        <pc:cxnChg chg="mod">
          <ac:chgData name="Yuri Minaev" userId="19e9a4c0-6667-4c54-8863-eff0e62fd0f8" providerId="ADAL" clId="{333E455E-2A68-47EA-A16B-D5EC279BEEFD}" dt="2021-05-31T09:19:40.194" v="4242" actId="478"/>
          <ac:cxnSpMkLst>
            <pc:docMk/>
            <pc:sldMk cId="3673829472" sldId="273"/>
            <ac:cxnSpMk id="9" creationId="{1F0EF63E-7BFF-4627-B7EE-76ECA0649C6C}"/>
          </ac:cxnSpMkLst>
        </pc:cxnChg>
        <pc:cxnChg chg="mod">
          <ac:chgData name="Yuri Minaev" userId="19e9a4c0-6667-4c54-8863-eff0e62fd0f8" providerId="ADAL" clId="{333E455E-2A68-47EA-A16B-D5EC279BEEFD}" dt="2021-05-31T09:19:40.194" v="4242" actId="478"/>
          <ac:cxnSpMkLst>
            <pc:docMk/>
            <pc:sldMk cId="3673829472" sldId="273"/>
            <ac:cxnSpMk id="15" creationId="{AFB31364-4A62-4759-BC72-6656199D7246}"/>
          </ac:cxnSpMkLst>
        </pc:cxnChg>
      </pc:sldChg>
      <pc:sldChg chg="addSp delSp modSp new mod modClrScheme modAnim chgLayout modNotesTx">
        <pc:chgData name="Yuri Minaev" userId="19e9a4c0-6667-4c54-8863-eff0e62fd0f8" providerId="ADAL" clId="{333E455E-2A68-47EA-A16B-D5EC279BEEFD}" dt="2021-05-31T11:53:17.569" v="5722" actId="20577"/>
        <pc:sldMkLst>
          <pc:docMk/>
          <pc:sldMk cId="3956373310" sldId="273"/>
        </pc:sldMkLst>
        <pc:spChg chg="mod ord">
          <ac:chgData name="Yuri Minaev" userId="19e9a4c0-6667-4c54-8863-eff0e62fd0f8" providerId="ADAL" clId="{333E455E-2A68-47EA-A16B-D5EC279BEEFD}" dt="2021-05-31T09:24:50.845" v="4258" actId="700"/>
          <ac:spMkLst>
            <pc:docMk/>
            <pc:sldMk cId="3956373310" sldId="273"/>
            <ac:spMk id="2" creationId="{01683CBE-0C56-4AE8-848C-0076173B01E0}"/>
          </ac:spMkLst>
        </pc:spChg>
        <pc:spChg chg="del">
          <ac:chgData name="Yuri Minaev" userId="19e9a4c0-6667-4c54-8863-eff0e62fd0f8" providerId="ADAL" clId="{333E455E-2A68-47EA-A16B-D5EC279BEEFD}" dt="2021-05-31T09:24:50.845" v="4258" actId="700"/>
          <ac:spMkLst>
            <pc:docMk/>
            <pc:sldMk cId="3956373310" sldId="273"/>
            <ac:spMk id="3" creationId="{596E0ACB-7033-4AAB-8B22-6D84A7EA3C25}"/>
          </ac:spMkLst>
        </pc:spChg>
        <pc:spChg chg="del mod ord">
          <ac:chgData name="Yuri Minaev" userId="19e9a4c0-6667-4c54-8863-eff0e62fd0f8" providerId="ADAL" clId="{333E455E-2A68-47EA-A16B-D5EC279BEEFD}" dt="2021-05-31T09:24:50.845" v="4258" actId="700"/>
          <ac:spMkLst>
            <pc:docMk/>
            <pc:sldMk cId="3956373310" sldId="273"/>
            <ac:spMk id="4" creationId="{EAAE482B-49F2-4A97-A338-95FC9F55E1D6}"/>
          </ac:spMkLst>
        </pc:spChg>
        <pc:spChg chg="add mod ord">
          <ac:chgData name="Yuri Minaev" userId="19e9a4c0-6667-4c54-8863-eff0e62fd0f8" providerId="ADAL" clId="{333E455E-2A68-47EA-A16B-D5EC279BEEFD}" dt="2021-05-31T09:25:24.569" v="4292" actId="20577"/>
          <ac:spMkLst>
            <pc:docMk/>
            <pc:sldMk cId="3956373310" sldId="273"/>
            <ac:spMk id="5" creationId="{774C3A07-8922-4C95-B6C0-2A4A0B53B78A}"/>
          </ac:spMkLst>
        </pc:spChg>
        <pc:spChg chg="add mod">
          <ac:chgData name="Yuri Minaev" userId="19e9a4c0-6667-4c54-8863-eff0e62fd0f8" providerId="ADAL" clId="{333E455E-2A68-47EA-A16B-D5EC279BEEFD}" dt="2021-05-31T09:41:05.797" v="4321" actId="1076"/>
          <ac:spMkLst>
            <pc:docMk/>
            <pc:sldMk cId="3956373310" sldId="273"/>
            <ac:spMk id="6" creationId="{24485A86-534B-4819-BA45-B7492896EF00}"/>
          </ac:spMkLst>
        </pc:spChg>
        <pc:spChg chg="add mod">
          <ac:chgData name="Yuri Minaev" userId="19e9a4c0-6667-4c54-8863-eff0e62fd0f8" providerId="ADAL" clId="{333E455E-2A68-47EA-A16B-D5EC279BEEFD}" dt="2021-05-31T09:49:50.760" v="4463" actId="164"/>
          <ac:spMkLst>
            <pc:docMk/>
            <pc:sldMk cId="3956373310" sldId="273"/>
            <ac:spMk id="7" creationId="{197CA456-EAA4-4143-BB34-92A6810C001E}"/>
          </ac:spMkLst>
        </pc:spChg>
        <pc:spChg chg="add mod">
          <ac:chgData name="Yuri Minaev" userId="19e9a4c0-6667-4c54-8863-eff0e62fd0f8" providerId="ADAL" clId="{333E455E-2A68-47EA-A16B-D5EC279BEEFD}" dt="2021-05-31T09:49:56.720" v="4464" actId="164"/>
          <ac:spMkLst>
            <pc:docMk/>
            <pc:sldMk cId="3956373310" sldId="273"/>
            <ac:spMk id="8" creationId="{977E8BE6-C218-4D70-A2E0-5AE41D250451}"/>
          </ac:spMkLst>
        </pc:spChg>
        <pc:spChg chg="add mod">
          <ac:chgData name="Yuri Minaev" userId="19e9a4c0-6667-4c54-8863-eff0e62fd0f8" providerId="ADAL" clId="{333E455E-2A68-47EA-A16B-D5EC279BEEFD}" dt="2021-05-31T09:50:02.279" v="4465" actId="164"/>
          <ac:spMkLst>
            <pc:docMk/>
            <pc:sldMk cId="3956373310" sldId="273"/>
            <ac:spMk id="9" creationId="{31B52109-7820-4602-812C-5CAF6A3841B9}"/>
          </ac:spMkLst>
        </pc:spChg>
        <pc:spChg chg="add mod">
          <ac:chgData name="Yuri Minaev" userId="19e9a4c0-6667-4c54-8863-eff0e62fd0f8" providerId="ADAL" clId="{333E455E-2A68-47EA-A16B-D5EC279BEEFD}" dt="2021-05-31T09:50:07.960" v="4466" actId="164"/>
          <ac:spMkLst>
            <pc:docMk/>
            <pc:sldMk cId="3956373310" sldId="273"/>
            <ac:spMk id="10" creationId="{9BA65DB6-E0F3-465D-B3B9-413A153E84EF}"/>
          </ac:spMkLst>
        </pc:spChg>
        <pc:spChg chg="add mod">
          <ac:chgData name="Yuri Minaev" userId="19e9a4c0-6667-4c54-8863-eff0e62fd0f8" providerId="ADAL" clId="{333E455E-2A68-47EA-A16B-D5EC279BEEFD}" dt="2021-05-31T09:56:17.652" v="4600" actId="1076"/>
          <ac:spMkLst>
            <pc:docMk/>
            <pc:sldMk cId="3956373310" sldId="273"/>
            <ac:spMk id="32" creationId="{B4B1E222-0962-4F4D-8EC6-E02B11C0C849}"/>
          </ac:spMkLst>
        </pc:spChg>
        <pc:spChg chg="mod">
          <ac:chgData name="Yuri Minaev" userId="19e9a4c0-6667-4c54-8863-eff0e62fd0f8" providerId="ADAL" clId="{333E455E-2A68-47EA-A16B-D5EC279BEEFD}" dt="2021-05-31T09:53:48.039" v="4566" actId="1076"/>
          <ac:spMkLst>
            <pc:docMk/>
            <pc:sldMk cId="3956373310" sldId="273"/>
            <ac:spMk id="38" creationId="{35F6C063-9F27-4FBA-B392-2337E2C44931}"/>
          </ac:spMkLst>
        </pc:spChg>
        <pc:spChg chg="mod">
          <ac:chgData name="Yuri Minaev" userId="19e9a4c0-6667-4c54-8863-eff0e62fd0f8" providerId="ADAL" clId="{333E455E-2A68-47EA-A16B-D5EC279BEEFD}" dt="2021-05-31T09:54:30.182" v="4585" actId="20577"/>
          <ac:spMkLst>
            <pc:docMk/>
            <pc:sldMk cId="3956373310" sldId="273"/>
            <ac:spMk id="44" creationId="{C1CFA0A5-FE6C-4673-B2EC-2A9BB5A1275F}"/>
          </ac:spMkLst>
        </pc:spChg>
        <pc:spChg chg="mod">
          <ac:chgData name="Yuri Minaev" userId="19e9a4c0-6667-4c54-8863-eff0e62fd0f8" providerId="ADAL" clId="{333E455E-2A68-47EA-A16B-D5EC279BEEFD}" dt="2021-05-31T09:54:48.517" v="4588" actId="1076"/>
          <ac:spMkLst>
            <pc:docMk/>
            <pc:sldMk cId="3956373310" sldId="273"/>
            <ac:spMk id="49" creationId="{FDF31DFC-6FBA-4EB8-943D-8C3010B6D211}"/>
          </ac:spMkLst>
        </pc:spChg>
        <pc:grpChg chg="add mod">
          <ac:chgData name="Yuri Minaev" userId="19e9a4c0-6667-4c54-8863-eff0e62fd0f8" providerId="ADAL" clId="{333E455E-2A68-47EA-A16B-D5EC279BEEFD}" dt="2021-05-31T09:49:50.760" v="4463" actId="164"/>
          <ac:grpSpMkLst>
            <pc:docMk/>
            <pc:sldMk cId="3956373310" sldId="273"/>
            <ac:grpSpMk id="28" creationId="{6E28E358-AD2E-4253-A24D-B40DC3086415}"/>
          </ac:grpSpMkLst>
        </pc:grpChg>
        <pc:grpChg chg="add mod">
          <ac:chgData name="Yuri Minaev" userId="19e9a4c0-6667-4c54-8863-eff0e62fd0f8" providerId="ADAL" clId="{333E455E-2A68-47EA-A16B-D5EC279BEEFD}" dt="2021-05-31T09:49:56.720" v="4464" actId="164"/>
          <ac:grpSpMkLst>
            <pc:docMk/>
            <pc:sldMk cId="3956373310" sldId="273"/>
            <ac:grpSpMk id="29" creationId="{767143C6-F026-482D-9E7B-EF6816B2B902}"/>
          </ac:grpSpMkLst>
        </pc:grpChg>
        <pc:grpChg chg="add mod">
          <ac:chgData name="Yuri Minaev" userId="19e9a4c0-6667-4c54-8863-eff0e62fd0f8" providerId="ADAL" clId="{333E455E-2A68-47EA-A16B-D5EC279BEEFD}" dt="2021-05-31T09:50:02.279" v="4465" actId="164"/>
          <ac:grpSpMkLst>
            <pc:docMk/>
            <pc:sldMk cId="3956373310" sldId="273"/>
            <ac:grpSpMk id="30" creationId="{5A31EEE0-4E68-4E69-AFE5-474643CF38C7}"/>
          </ac:grpSpMkLst>
        </pc:grpChg>
        <pc:grpChg chg="add mod">
          <ac:chgData name="Yuri Minaev" userId="19e9a4c0-6667-4c54-8863-eff0e62fd0f8" providerId="ADAL" clId="{333E455E-2A68-47EA-A16B-D5EC279BEEFD}" dt="2021-05-31T09:50:07.960" v="4466" actId="164"/>
          <ac:grpSpMkLst>
            <pc:docMk/>
            <pc:sldMk cId="3956373310" sldId="273"/>
            <ac:grpSpMk id="31" creationId="{382D4AF4-DA37-4BE7-9B13-497255C41580}"/>
          </ac:grpSpMkLst>
        </pc:grpChg>
        <pc:grpChg chg="add mod">
          <ac:chgData name="Yuri Minaev" userId="19e9a4c0-6667-4c54-8863-eff0e62fd0f8" providerId="ADAL" clId="{333E455E-2A68-47EA-A16B-D5EC279BEEFD}" dt="2021-05-31T09:52:46.883" v="4522" actId="164"/>
          <ac:grpSpMkLst>
            <pc:docMk/>
            <pc:sldMk cId="3956373310" sldId="273"/>
            <ac:grpSpMk id="36" creationId="{5E1E3F5F-5475-4025-9487-E56BD4878328}"/>
          </ac:grpSpMkLst>
        </pc:grpChg>
        <pc:grpChg chg="add mod">
          <ac:chgData name="Yuri Minaev" userId="19e9a4c0-6667-4c54-8863-eff0e62fd0f8" providerId="ADAL" clId="{333E455E-2A68-47EA-A16B-D5EC279BEEFD}" dt="2021-05-31T09:52:55.169" v="4523" actId="571"/>
          <ac:grpSpMkLst>
            <pc:docMk/>
            <pc:sldMk cId="3956373310" sldId="273"/>
            <ac:grpSpMk id="37" creationId="{F8590B43-7BA2-4A24-9D1E-7AF4329455EF}"/>
          </ac:grpSpMkLst>
        </pc:grpChg>
        <pc:grpChg chg="add mod">
          <ac:chgData name="Yuri Minaev" userId="19e9a4c0-6667-4c54-8863-eff0e62fd0f8" providerId="ADAL" clId="{333E455E-2A68-47EA-A16B-D5EC279BEEFD}" dt="2021-05-31T09:54:07.158" v="4567" actId="571"/>
          <ac:grpSpMkLst>
            <pc:docMk/>
            <pc:sldMk cId="3956373310" sldId="273"/>
            <ac:grpSpMk id="43" creationId="{2858BA7E-A001-4DA8-B1EA-EC29FC65B7B4}"/>
          </ac:grpSpMkLst>
        </pc:grpChg>
        <pc:grpChg chg="add mod">
          <ac:chgData name="Yuri Minaev" userId="19e9a4c0-6667-4c54-8863-eff0e62fd0f8" providerId="ADAL" clId="{333E455E-2A68-47EA-A16B-D5EC279BEEFD}" dt="2021-05-31T09:54:40.094" v="4586" actId="571"/>
          <ac:grpSpMkLst>
            <pc:docMk/>
            <pc:sldMk cId="3956373310" sldId="273"/>
            <ac:grpSpMk id="48" creationId="{A4BEC845-26C7-4EE9-9E97-BD388567BF07}"/>
          </ac:grpSpMkLst>
        </pc:grpChg>
        <pc:cxnChg chg="add mod">
          <ac:chgData name="Yuri Minaev" userId="19e9a4c0-6667-4c54-8863-eff0e62fd0f8" providerId="ADAL" clId="{333E455E-2A68-47EA-A16B-D5EC279BEEFD}" dt="2021-05-31T09:49:50.760" v="4463" actId="164"/>
          <ac:cxnSpMkLst>
            <pc:docMk/>
            <pc:sldMk cId="3956373310" sldId="273"/>
            <ac:cxnSpMk id="12" creationId="{E9F1CD98-B5B8-4DAF-9763-18CD39574B13}"/>
          </ac:cxnSpMkLst>
        </pc:cxnChg>
        <pc:cxnChg chg="add mod">
          <ac:chgData name="Yuri Minaev" userId="19e9a4c0-6667-4c54-8863-eff0e62fd0f8" providerId="ADAL" clId="{333E455E-2A68-47EA-A16B-D5EC279BEEFD}" dt="2021-05-31T09:49:56.720" v="4464" actId="164"/>
          <ac:cxnSpMkLst>
            <pc:docMk/>
            <pc:sldMk cId="3956373310" sldId="273"/>
            <ac:cxnSpMk id="15" creationId="{90E98151-F80C-4C69-9261-0418F1A05E09}"/>
          </ac:cxnSpMkLst>
        </pc:cxnChg>
        <pc:cxnChg chg="add mod">
          <ac:chgData name="Yuri Minaev" userId="19e9a4c0-6667-4c54-8863-eff0e62fd0f8" providerId="ADAL" clId="{333E455E-2A68-47EA-A16B-D5EC279BEEFD}" dt="2021-05-31T09:50:02.279" v="4465" actId="164"/>
          <ac:cxnSpMkLst>
            <pc:docMk/>
            <pc:sldMk cId="3956373310" sldId="273"/>
            <ac:cxnSpMk id="20" creationId="{F1578A09-C6AD-4F10-87CD-0BBEFE74D5BD}"/>
          </ac:cxnSpMkLst>
        </pc:cxnChg>
        <pc:cxnChg chg="add mod">
          <ac:chgData name="Yuri Minaev" userId="19e9a4c0-6667-4c54-8863-eff0e62fd0f8" providerId="ADAL" clId="{333E455E-2A68-47EA-A16B-D5EC279BEEFD}" dt="2021-05-31T09:50:07.960" v="4466" actId="164"/>
          <ac:cxnSpMkLst>
            <pc:docMk/>
            <pc:sldMk cId="3956373310" sldId="273"/>
            <ac:cxnSpMk id="24" creationId="{670FE946-55CF-4C7A-9932-329429B214A8}"/>
          </ac:cxnSpMkLst>
        </pc:cxnChg>
        <pc:cxnChg chg="add mod">
          <ac:chgData name="Yuri Minaev" userId="19e9a4c0-6667-4c54-8863-eff0e62fd0f8" providerId="ADAL" clId="{333E455E-2A68-47EA-A16B-D5EC279BEEFD}" dt="2021-05-31T09:56:17.652" v="4600" actId="1076"/>
          <ac:cxnSpMkLst>
            <pc:docMk/>
            <pc:sldMk cId="3956373310" sldId="273"/>
            <ac:cxnSpMk id="34" creationId="{DD7A8334-6BC7-4841-893E-F0DED108BC8A}"/>
          </ac:cxnSpMkLst>
        </pc:cxnChg>
        <pc:cxnChg chg="mod">
          <ac:chgData name="Yuri Minaev" userId="19e9a4c0-6667-4c54-8863-eff0e62fd0f8" providerId="ADAL" clId="{333E455E-2A68-47EA-A16B-D5EC279BEEFD}" dt="2021-05-31T09:53:48.039" v="4566" actId="1076"/>
          <ac:cxnSpMkLst>
            <pc:docMk/>
            <pc:sldMk cId="3956373310" sldId="273"/>
            <ac:cxnSpMk id="39" creationId="{8BFF425C-90FF-4EA1-85CC-0403FFB71BFA}"/>
          </ac:cxnSpMkLst>
        </pc:cxnChg>
        <pc:cxnChg chg="mod">
          <ac:chgData name="Yuri Minaev" userId="19e9a4c0-6667-4c54-8863-eff0e62fd0f8" providerId="ADAL" clId="{333E455E-2A68-47EA-A16B-D5EC279BEEFD}" dt="2021-05-31T09:54:11.214" v="4568" actId="14100"/>
          <ac:cxnSpMkLst>
            <pc:docMk/>
            <pc:sldMk cId="3956373310" sldId="273"/>
            <ac:cxnSpMk id="45" creationId="{CA19293A-4228-4618-8CA1-AAC44AEEECB4}"/>
          </ac:cxnSpMkLst>
        </pc:cxnChg>
        <pc:cxnChg chg="mod">
          <ac:chgData name="Yuri Minaev" userId="19e9a4c0-6667-4c54-8863-eff0e62fd0f8" providerId="ADAL" clId="{333E455E-2A68-47EA-A16B-D5EC279BEEFD}" dt="2021-05-31T09:54:48.517" v="4588" actId="1076"/>
          <ac:cxnSpMkLst>
            <pc:docMk/>
            <pc:sldMk cId="3956373310" sldId="273"/>
            <ac:cxnSpMk id="50" creationId="{2B29A984-48BC-4FA7-8CD8-294BDD02DAED}"/>
          </ac:cxnSpMkLst>
        </pc:cxnChg>
      </pc:sldChg>
      <pc:sldChg chg="addSp modSp add mod modAnim modNotesTx">
        <pc:chgData name="Yuri Minaev" userId="19e9a4c0-6667-4c54-8863-eff0e62fd0f8" providerId="ADAL" clId="{333E455E-2A68-47EA-A16B-D5EC279BEEFD}" dt="2021-05-31T11:56:59.425" v="6186" actId="20577"/>
        <pc:sldMkLst>
          <pc:docMk/>
          <pc:sldMk cId="2688357595" sldId="274"/>
        </pc:sldMkLst>
        <pc:spChg chg="mod">
          <ac:chgData name="Yuri Minaev" userId="19e9a4c0-6667-4c54-8863-eff0e62fd0f8" providerId="ADAL" clId="{333E455E-2A68-47EA-A16B-D5EC279BEEFD}" dt="2021-05-31T10:13:45.059" v="4607" actId="207"/>
          <ac:spMkLst>
            <pc:docMk/>
            <pc:sldMk cId="2688357595" sldId="274"/>
            <ac:spMk id="7" creationId="{197CA456-EAA4-4143-BB34-92A6810C001E}"/>
          </ac:spMkLst>
        </pc:spChg>
        <pc:spChg chg="mod">
          <ac:chgData name="Yuri Minaev" userId="19e9a4c0-6667-4c54-8863-eff0e62fd0f8" providerId="ADAL" clId="{333E455E-2A68-47EA-A16B-D5EC279BEEFD}" dt="2021-05-31T10:13:45.059" v="4607" actId="207"/>
          <ac:spMkLst>
            <pc:docMk/>
            <pc:sldMk cId="2688357595" sldId="274"/>
            <ac:spMk id="8" creationId="{977E8BE6-C218-4D70-A2E0-5AE41D250451}"/>
          </ac:spMkLst>
        </pc:spChg>
        <pc:spChg chg="mod">
          <ac:chgData name="Yuri Minaev" userId="19e9a4c0-6667-4c54-8863-eff0e62fd0f8" providerId="ADAL" clId="{333E455E-2A68-47EA-A16B-D5EC279BEEFD}" dt="2021-05-31T10:13:45.059" v="4607" actId="207"/>
          <ac:spMkLst>
            <pc:docMk/>
            <pc:sldMk cId="2688357595" sldId="274"/>
            <ac:spMk id="9" creationId="{31B52109-7820-4602-812C-5CAF6A3841B9}"/>
          </ac:spMkLst>
        </pc:spChg>
        <pc:spChg chg="mod">
          <ac:chgData name="Yuri Minaev" userId="19e9a4c0-6667-4c54-8863-eff0e62fd0f8" providerId="ADAL" clId="{333E455E-2A68-47EA-A16B-D5EC279BEEFD}" dt="2021-05-31T10:13:45.059" v="4607" actId="207"/>
          <ac:spMkLst>
            <pc:docMk/>
            <pc:sldMk cId="2688357595" sldId="274"/>
            <ac:spMk id="10" creationId="{9BA65DB6-E0F3-465D-B3B9-413A153E84EF}"/>
          </ac:spMkLst>
        </pc:spChg>
        <pc:spChg chg="mod">
          <ac:chgData name="Yuri Minaev" userId="19e9a4c0-6667-4c54-8863-eff0e62fd0f8" providerId="ADAL" clId="{333E455E-2A68-47EA-A16B-D5EC279BEEFD}" dt="2021-05-31T10:13:45.059" v="4607" actId="207"/>
          <ac:spMkLst>
            <pc:docMk/>
            <pc:sldMk cId="2688357595" sldId="274"/>
            <ac:spMk id="32" creationId="{B4B1E222-0962-4F4D-8EC6-E02B11C0C849}"/>
          </ac:spMkLst>
        </pc:spChg>
        <pc:spChg chg="add mod">
          <ac:chgData name="Yuri Minaev" userId="19e9a4c0-6667-4c54-8863-eff0e62fd0f8" providerId="ADAL" clId="{333E455E-2A68-47EA-A16B-D5EC279BEEFD}" dt="2021-05-31T10:14:53.680" v="4617" actId="1076"/>
          <ac:spMkLst>
            <pc:docMk/>
            <pc:sldMk cId="2688357595" sldId="274"/>
            <ac:spMk id="33" creationId="{E234FA85-C6B7-467D-902E-E5E2B5A08F6B}"/>
          </ac:spMkLst>
        </pc:spChg>
        <pc:spChg chg="add mod">
          <ac:chgData name="Yuri Minaev" userId="19e9a4c0-6667-4c54-8863-eff0e62fd0f8" providerId="ADAL" clId="{333E455E-2A68-47EA-A16B-D5EC279BEEFD}" dt="2021-05-31T10:16:03.440" v="4622" actId="1076"/>
          <ac:spMkLst>
            <pc:docMk/>
            <pc:sldMk cId="2688357595" sldId="274"/>
            <ac:spMk id="35" creationId="{DE8F03A5-273D-48D3-867A-9EAF722E0D5F}"/>
          </ac:spMkLst>
        </pc:spChg>
        <pc:spChg chg="mod">
          <ac:chgData name="Yuri Minaev" userId="19e9a4c0-6667-4c54-8863-eff0e62fd0f8" providerId="ADAL" clId="{333E455E-2A68-47EA-A16B-D5EC279BEEFD}" dt="2021-05-31T10:13:45.059" v="4607" actId="207"/>
          <ac:spMkLst>
            <pc:docMk/>
            <pc:sldMk cId="2688357595" sldId="274"/>
            <ac:spMk id="38" creationId="{35F6C063-9F27-4FBA-B392-2337E2C44931}"/>
          </ac:spMkLst>
        </pc:spChg>
        <pc:spChg chg="add mod">
          <ac:chgData name="Yuri Minaev" userId="19e9a4c0-6667-4c54-8863-eff0e62fd0f8" providerId="ADAL" clId="{333E455E-2A68-47EA-A16B-D5EC279BEEFD}" dt="2021-05-31T10:16:35.095" v="4639" actId="1076"/>
          <ac:spMkLst>
            <pc:docMk/>
            <pc:sldMk cId="2688357595" sldId="274"/>
            <ac:spMk id="40" creationId="{1BDFA1B2-6475-4FFA-84C4-0198376D8B8C}"/>
          </ac:spMkLst>
        </pc:spChg>
        <pc:spChg chg="add mod">
          <ac:chgData name="Yuri Minaev" userId="19e9a4c0-6667-4c54-8863-eff0e62fd0f8" providerId="ADAL" clId="{333E455E-2A68-47EA-A16B-D5EC279BEEFD}" dt="2021-05-31T10:17:20.392" v="4645" actId="571"/>
          <ac:spMkLst>
            <pc:docMk/>
            <pc:sldMk cId="2688357595" sldId="274"/>
            <ac:spMk id="41" creationId="{1F24165D-A03F-42F6-8ACF-D70872D2B554}"/>
          </ac:spMkLst>
        </pc:spChg>
        <pc:spChg chg="mod">
          <ac:chgData name="Yuri Minaev" userId="19e9a4c0-6667-4c54-8863-eff0e62fd0f8" providerId="ADAL" clId="{333E455E-2A68-47EA-A16B-D5EC279BEEFD}" dt="2021-05-31T10:13:45.059" v="4607" actId="207"/>
          <ac:spMkLst>
            <pc:docMk/>
            <pc:sldMk cId="2688357595" sldId="274"/>
            <ac:spMk id="44" creationId="{C1CFA0A5-FE6C-4673-B2EC-2A9BB5A1275F}"/>
          </ac:spMkLst>
        </pc:spChg>
        <pc:spChg chg="add mod">
          <ac:chgData name="Yuri Minaev" userId="19e9a4c0-6667-4c54-8863-eff0e62fd0f8" providerId="ADAL" clId="{333E455E-2A68-47EA-A16B-D5EC279BEEFD}" dt="2021-05-31T10:19:23.830" v="4655" actId="571"/>
          <ac:spMkLst>
            <pc:docMk/>
            <pc:sldMk cId="2688357595" sldId="274"/>
            <ac:spMk id="46" creationId="{F9BDCE93-62D8-4439-94F5-E3E48A46C4D4}"/>
          </ac:spMkLst>
        </pc:spChg>
        <pc:spChg chg="mod">
          <ac:chgData name="Yuri Minaev" userId="19e9a4c0-6667-4c54-8863-eff0e62fd0f8" providerId="ADAL" clId="{333E455E-2A68-47EA-A16B-D5EC279BEEFD}" dt="2021-05-31T10:13:45.059" v="4607" actId="207"/>
          <ac:spMkLst>
            <pc:docMk/>
            <pc:sldMk cId="2688357595" sldId="274"/>
            <ac:spMk id="49" creationId="{FDF31DFC-6FBA-4EB8-943D-8C3010B6D211}"/>
          </ac:spMkLst>
        </pc:spChg>
        <pc:grpChg chg="add mod">
          <ac:chgData name="Yuri Minaev" userId="19e9a4c0-6667-4c54-8863-eff0e62fd0f8" providerId="ADAL" clId="{333E455E-2A68-47EA-A16B-D5EC279BEEFD}" dt="2021-05-31T10:13:02.473" v="4603" actId="164"/>
          <ac:grpSpMkLst>
            <pc:docMk/>
            <pc:sldMk cId="2688357595" sldId="274"/>
            <ac:grpSpMk id="3" creationId="{6CC5E64F-9302-4526-A990-138A6CE950FD}"/>
          </ac:grpSpMkLst>
        </pc:grpChg>
        <pc:grpChg chg="mod">
          <ac:chgData name="Yuri Minaev" userId="19e9a4c0-6667-4c54-8863-eff0e62fd0f8" providerId="ADAL" clId="{333E455E-2A68-47EA-A16B-D5EC279BEEFD}" dt="2021-05-31T10:13:02.473" v="4603" actId="164"/>
          <ac:grpSpMkLst>
            <pc:docMk/>
            <pc:sldMk cId="2688357595" sldId="274"/>
            <ac:grpSpMk id="28" creationId="{6E28E358-AD2E-4253-A24D-B40DC3086415}"/>
          </ac:grpSpMkLst>
        </pc:grpChg>
        <pc:grpChg chg="mod">
          <ac:chgData name="Yuri Minaev" userId="19e9a4c0-6667-4c54-8863-eff0e62fd0f8" providerId="ADAL" clId="{333E455E-2A68-47EA-A16B-D5EC279BEEFD}" dt="2021-05-31T10:13:02.473" v="4603" actId="164"/>
          <ac:grpSpMkLst>
            <pc:docMk/>
            <pc:sldMk cId="2688357595" sldId="274"/>
            <ac:grpSpMk id="29" creationId="{767143C6-F026-482D-9E7B-EF6816B2B902}"/>
          </ac:grpSpMkLst>
        </pc:grpChg>
        <pc:grpChg chg="mod">
          <ac:chgData name="Yuri Minaev" userId="19e9a4c0-6667-4c54-8863-eff0e62fd0f8" providerId="ADAL" clId="{333E455E-2A68-47EA-A16B-D5EC279BEEFD}" dt="2021-05-31T10:13:02.473" v="4603" actId="164"/>
          <ac:grpSpMkLst>
            <pc:docMk/>
            <pc:sldMk cId="2688357595" sldId="274"/>
            <ac:grpSpMk id="30" creationId="{5A31EEE0-4E68-4E69-AFE5-474643CF38C7}"/>
          </ac:grpSpMkLst>
        </pc:grpChg>
        <pc:grpChg chg="mod">
          <ac:chgData name="Yuri Minaev" userId="19e9a4c0-6667-4c54-8863-eff0e62fd0f8" providerId="ADAL" clId="{333E455E-2A68-47EA-A16B-D5EC279BEEFD}" dt="2021-05-31T10:13:02.473" v="4603" actId="164"/>
          <ac:grpSpMkLst>
            <pc:docMk/>
            <pc:sldMk cId="2688357595" sldId="274"/>
            <ac:grpSpMk id="31" creationId="{382D4AF4-DA37-4BE7-9B13-497255C41580}"/>
          </ac:grpSpMkLst>
        </pc:grpChg>
        <pc:grpChg chg="mod">
          <ac:chgData name="Yuri Minaev" userId="19e9a4c0-6667-4c54-8863-eff0e62fd0f8" providerId="ADAL" clId="{333E455E-2A68-47EA-A16B-D5EC279BEEFD}" dt="2021-05-31T10:13:02.473" v="4603" actId="164"/>
          <ac:grpSpMkLst>
            <pc:docMk/>
            <pc:sldMk cId="2688357595" sldId="274"/>
            <ac:grpSpMk id="36" creationId="{5E1E3F5F-5475-4025-9487-E56BD4878328}"/>
          </ac:grpSpMkLst>
        </pc:grpChg>
        <pc:grpChg chg="mod">
          <ac:chgData name="Yuri Minaev" userId="19e9a4c0-6667-4c54-8863-eff0e62fd0f8" providerId="ADAL" clId="{333E455E-2A68-47EA-A16B-D5EC279BEEFD}" dt="2021-05-31T10:13:02.473" v="4603" actId="164"/>
          <ac:grpSpMkLst>
            <pc:docMk/>
            <pc:sldMk cId="2688357595" sldId="274"/>
            <ac:grpSpMk id="37" creationId="{F8590B43-7BA2-4A24-9D1E-7AF4329455EF}"/>
          </ac:grpSpMkLst>
        </pc:grpChg>
        <pc:grpChg chg="mod">
          <ac:chgData name="Yuri Minaev" userId="19e9a4c0-6667-4c54-8863-eff0e62fd0f8" providerId="ADAL" clId="{333E455E-2A68-47EA-A16B-D5EC279BEEFD}" dt="2021-05-31T10:13:02.473" v="4603" actId="164"/>
          <ac:grpSpMkLst>
            <pc:docMk/>
            <pc:sldMk cId="2688357595" sldId="274"/>
            <ac:grpSpMk id="43" creationId="{2858BA7E-A001-4DA8-B1EA-EC29FC65B7B4}"/>
          </ac:grpSpMkLst>
        </pc:grpChg>
        <pc:grpChg chg="mod">
          <ac:chgData name="Yuri Minaev" userId="19e9a4c0-6667-4c54-8863-eff0e62fd0f8" providerId="ADAL" clId="{333E455E-2A68-47EA-A16B-D5EC279BEEFD}" dt="2021-05-31T10:13:02.473" v="4603" actId="164"/>
          <ac:grpSpMkLst>
            <pc:docMk/>
            <pc:sldMk cId="2688357595" sldId="274"/>
            <ac:grpSpMk id="48" creationId="{A4BEC845-26C7-4EE9-9E97-BD388567BF07}"/>
          </ac:grpSpMkLst>
        </pc:grpChg>
        <pc:cxnChg chg="add mod">
          <ac:chgData name="Yuri Minaev" userId="19e9a4c0-6667-4c54-8863-eff0e62fd0f8" providerId="ADAL" clId="{333E455E-2A68-47EA-A16B-D5EC279BEEFD}" dt="2021-05-31T10:16:58.279" v="4644" actId="692"/>
          <ac:cxnSpMkLst>
            <pc:docMk/>
            <pc:sldMk cId="2688357595" sldId="274"/>
            <ac:cxnSpMk id="11" creationId="{618DCCC7-996A-41EB-9048-2A9BB7A6A65F}"/>
          </ac:cxnSpMkLst>
        </pc:cxnChg>
        <pc:cxnChg chg="mod">
          <ac:chgData name="Yuri Minaev" userId="19e9a4c0-6667-4c54-8863-eff0e62fd0f8" providerId="ADAL" clId="{333E455E-2A68-47EA-A16B-D5EC279BEEFD}" dt="2021-05-31T10:13:27.482" v="4606" actId="692"/>
          <ac:cxnSpMkLst>
            <pc:docMk/>
            <pc:sldMk cId="2688357595" sldId="274"/>
            <ac:cxnSpMk id="12" creationId="{E9F1CD98-B5B8-4DAF-9763-18CD39574B13}"/>
          </ac:cxnSpMkLst>
        </pc:cxnChg>
        <pc:cxnChg chg="mod">
          <ac:chgData name="Yuri Minaev" userId="19e9a4c0-6667-4c54-8863-eff0e62fd0f8" providerId="ADAL" clId="{333E455E-2A68-47EA-A16B-D5EC279BEEFD}" dt="2021-05-31T10:13:27.482" v="4606" actId="692"/>
          <ac:cxnSpMkLst>
            <pc:docMk/>
            <pc:sldMk cId="2688357595" sldId="274"/>
            <ac:cxnSpMk id="15" creationId="{90E98151-F80C-4C69-9261-0418F1A05E09}"/>
          </ac:cxnSpMkLst>
        </pc:cxnChg>
        <pc:cxnChg chg="mod">
          <ac:chgData name="Yuri Minaev" userId="19e9a4c0-6667-4c54-8863-eff0e62fd0f8" providerId="ADAL" clId="{333E455E-2A68-47EA-A16B-D5EC279BEEFD}" dt="2021-05-31T10:13:27.482" v="4606" actId="692"/>
          <ac:cxnSpMkLst>
            <pc:docMk/>
            <pc:sldMk cId="2688357595" sldId="274"/>
            <ac:cxnSpMk id="20" creationId="{F1578A09-C6AD-4F10-87CD-0BBEFE74D5BD}"/>
          </ac:cxnSpMkLst>
        </pc:cxnChg>
        <pc:cxnChg chg="mod">
          <ac:chgData name="Yuri Minaev" userId="19e9a4c0-6667-4c54-8863-eff0e62fd0f8" providerId="ADAL" clId="{333E455E-2A68-47EA-A16B-D5EC279BEEFD}" dt="2021-05-31T10:13:27.482" v="4606" actId="692"/>
          <ac:cxnSpMkLst>
            <pc:docMk/>
            <pc:sldMk cId="2688357595" sldId="274"/>
            <ac:cxnSpMk id="24" creationId="{670FE946-55CF-4C7A-9932-329429B214A8}"/>
          </ac:cxnSpMkLst>
        </pc:cxnChg>
        <pc:cxnChg chg="mod">
          <ac:chgData name="Yuri Minaev" userId="19e9a4c0-6667-4c54-8863-eff0e62fd0f8" providerId="ADAL" clId="{333E455E-2A68-47EA-A16B-D5EC279BEEFD}" dt="2021-05-31T10:13:27.482" v="4606" actId="692"/>
          <ac:cxnSpMkLst>
            <pc:docMk/>
            <pc:sldMk cId="2688357595" sldId="274"/>
            <ac:cxnSpMk id="34" creationId="{DD7A8334-6BC7-4841-893E-F0DED108BC8A}"/>
          </ac:cxnSpMkLst>
        </pc:cxnChg>
        <pc:cxnChg chg="mod">
          <ac:chgData name="Yuri Minaev" userId="19e9a4c0-6667-4c54-8863-eff0e62fd0f8" providerId="ADAL" clId="{333E455E-2A68-47EA-A16B-D5EC279BEEFD}" dt="2021-05-31T10:13:27.482" v="4606" actId="692"/>
          <ac:cxnSpMkLst>
            <pc:docMk/>
            <pc:sldMk cId="2688357595" sldId="274"/>
            <ac:cxnSpMk id="39" creationId="{8BFF425C-90FF-4EA1-85CC-0403FFB71BFA}"/>
          </ac:cxnSpMkLst>
        </pc:cxnChg>
        <pc:cxnChg chg="add mod">
          <ac:chgData name="Yuri Minaev" userId="19e9a4c0-6667-4c54-8863-eff0e62fd0f8" providerId="ADAL" clId="{333E455E-2A68-47EA-A16B-D5EC279BEEFD}" dt="2021-05-31T10:17:49.011" v="4650" actId="14100"/>
          <ac:cxnSpMkLst>
            <pc:docMk/>
            <pc:sldMk cId="2688357595" sldId="274"/>
            <ac:cxnSpMk id="42" creationId="{14D1F2FB-B6C7-4D39-87B4-19E6B8BFA03A}"/>
          </ac:cxnSpMkLst>
        </pc:cxnChg>
        <pc:cxnChg chg="mod">
          <ac:chgData name="Yuri Minaev" userId="19e9a4c0-6667-4c54-8863-eff0e62fd0f8" providerId="ADAL" clId="{333E455E-2A68-47EA-A16B-D5EC279BEEFD}" dt="2021-05-31T10:13:27.482" v="4606" actId="692"/>
          <ac:cxnSpMkLst>
            <pc:docMk/>
            <pc:sldMk cId="2688357595" sldId="274"/>
            <ac:cxnSpMk id="45" creationId="{CA19293A-4228-4618-8CA1-AAC44AEEECB4}"/>
          </ac:cxnSpMkLst>
        </pc:cxnChg>
        <pc:cxnChg chg="add mod">
          <ac:chgData name="Yuri Minaev" userId="19e9a4c0-6667-4c54-8863-eff0e62fd0f8" providerId="ADAL" clId="{333E455E-2A68-47EA-A16B-D5EC279BEEFD}" dt="2021-05-31T10:21:38.552" v="4660" actId="14100"/>
          <ac:cxnSpMkLst>
            <pc:docMk/>
            <pc:sldMk cId="2688357595" sldId="274"/>
            <ac:cxnSpMk id="47" creationId="{AEA99821-1092-47F9-AD9E-1C076EB68B9F}"/>
          </ac:cxnSpMkLst>
        </pc:cxnChg>
        <pc:cxnChg chg="mod">
          <ac:chgData name="Yuri Minaev" userId="19e9a4c0-6667-4c54-8863-eff0e62fd0f8" providerId="ADAL" clId="{333E455E-2A68-47EA-A16B-D5EC279BEEFD}" dt="2021-05-31T10:13:27.482" v="4606" actId="692"/>
          <ac:cxnSpMkLst>
            <pc:docMk/>
            <pc:sldMk cId="2688357595" sldId="274"/>
            <ac:cxnSpMk id="50" creationId="{2B29A984-48BC-4FA7-8CD8-294BDD02DAED}"/>
          </ac:cxnSpMkLst>
        </pc:cxnChg>
        <pc:cxnChg chg="add mod">
          <ac:chgData name="Yuri Minaev" userId="19e9a4c0-6667-4c54-8863-eff0e62fd0f8" providerId="ADAL" clId="{333E455E-2A68-47EA-A16B-D5EC279BEEFD}" dt="2021-05-31T10:21:49.343" v="4663" actId="14100"/>
          <ac:cxnSpMkLst>
            <pc:docMk/>
            <pc:sldMk cId="2688357595" sldId="274"/>
            <ac:cxnSpMk id="51" creationId="{C84D5C0A-0406-4EAA-9066-CA97D0DAA8EF}"/>
          </ac:cxnSpMkLst>
        </pc:cxnChg>
      </pc:sldChg>
      <pc:sldChg chg="addSp modSp new mod modAnim modNotesTx">
        <pc:chgData name="Yuri Minaev" userId="19e9a4c0-6667-4c54-8863-eff0e62fd0f8" providerId="ADAL" clId="{333E455E-2A68-47EA-A16B-D5EC279BEEFD}" dt="2021-05-31T12:32:19.599" v="6645" actId="20577"/>
        <pc:sldMkLst>
          <pc:docMk/>
          <pc:sldMk cId="654248918" sldId="275"/>
        </pc:sldMkLst>
        <pc:spChg chg="mod">
          <ac:chgData name="Yuri Minaev" userId="19e9a4c0-6667-4c54-8863-eff0e62fd0f8" providerId="ADAL" clId="{333E455E-2A68-47EA-A16B-D5EC279BEEFD}" dt="2021-05-31T12:00:08.149" v="6507" actId="20577"/>
          <ac:spMkLst>
            <pc:docMk/>
            <pc:sldMk cId="654248918" sldId="275"/>
            <ac:spMk id="3" creationId="{DB554056-7786-456C-B3D4-0486B651180C}"/>
          </ac:spMkLst>
        </pc:spChg>
        <pc:picChg chg="add mod">
          <ac:chgData name="Yuri Minaev" userId="19e9a4c0-6667-4c54-8863-eff0e62fd0f8" providerId="ADAL" clId="{333E455E-2A68-47EA-A16B-D5EC279BEEFD}" dt="2021-05-31T12:30:57.961" v="6521" actId="1076"/>
          <ac:picMkLst>
            <pc:docMk/>
            <pc:sldMk cId="654248918" sldId="275"/>
            <ac:picMk id="5" creationId="{8A797A89-63FC-4EE0-A455-7AC0EA845064}"/>
          </ac:picMkLst>
        </pc:picChg>
      </pc:sldChg>
      <pc:sldChg chg="modSp new del mod">
        <pc:chgData name="Yuri Minaev" userId="19e9a4c0-6667-4c54-8863-eff0e62fd0f8" providerId="ADAL" clId="{333E455E-2A68-47EA-A16B-D5EC279BEEFD}" dt="2021-05-31T10:27:09.073" v="4684" actId="2696"/>
        <pc:sldMkLst>
          <pc:docMk/>
          <pc:sldMk cId="2394590601" sldId="275"/>
        </pc:sldMkLst>
        <pc:spChg chg="mod">
          <ac:chgData name="Yuri Minaev" userId="19e9a4c0-6667-4c54-8863-eff0e62fd0f8" providerId="ADAL" clId="{333E455E-2A68-47EA-A16B-D5EC279BEEFD}" dt="2021-05-31T10:24:37.113" v="4683" actId="20577"/>
          <ac:spMkLst>
            <pc:docMk/>
            <pc:sldMk cId="2394590601" sldId="275"/>
            <ac:spMk id="4" creationId="{AE02D7F9-89A1-4DE6-BD7F-FDB02E5B3245}"/>
          </ac:spMkLst>
        </pc:spChg>
      </pc:sldChg>
      <pc:sldChg chg="addSp modSp new mod modNotesTx">
        <pc:chgData name="Yuri Minaev" userId="19e9a4c0-6667-4c54-8863-eff0e62fd0f8" providerId="ADAL" clId="{333E455E-2A68-47EA-A16B-D5EC279BEEFD}" dt="2021-05-31T12:40:13.301" v="6891" actId="20577"/>
        <pc:sldMkLst>
          <pc:docMk/>
          <pc:sldMk cId="1786204552" sldId="276"/>
        </pc:sldMkLst>
        <pc:spChg chg="mod">
          <ac:chgData name="Yuri Minaev" userId="19e9a4c0-6667-4c54-8863-eff0e62fd0f8" providerId="ADAL" clId="{333E455E-2A68-47EA-A16B-D5EC279BEEFD}" dt="2021-05-31T12:32:53.549" v="6673" actId="20577"/>
          <ac:spMkLst>
            <pc:docMk/>
            <pc:sldMk cId="1786204552" sldId="276"/>
            <ac:spMk id="3" creationId="{F4248422-C452-4791-B497-2BD53E19D5C0}"/>
          </ac:spMkLst>
        </pc:spChg>
        <pc:picChg chg="add mod">
          <ac:chgData name="Yuri Minaev" userId="19e9a4c0-6667-4c54-8863-eff0e62fd0f8" providerId="ADAL" clId="{333E455E-2A68-47EA-A16B-D5EC279BEEFD}" dt="2021-05-31T12:39:03.039" v="6789" actId="1076"/>
          <ac:picMkLst>
            <pc:docMk/>
            <pc:sldMk cId="1786204552" sldId="276"/>
            <ac:picMk id="5" creationId="{173D4EFF-F309-406D-8BF6-DCDF5965390D}"/>
          </ac:picMkLst>
        </pc:picChg>
      </pc:sldChg>
      <pc:sldChg chg="addSp modSp new mod modAnim modNotesTx">
        <pc:chgData name="Yuri Minaev" userId="19e9a4c0-6667-4c54-8863-eff0e62fd0f8" providerId="ADAL" clId="{333E455E-2A68-47EA-A16B-D5EC279BEEFD}" dt="2021-05-31T13:23:34.935" v="7322" actId="14100"/>
        <pc:sldMkLst>
          <pc:docMk/>
          <pc:sldMk cId="2786717529" sldId="277"/>
        </pc:sldMkLst>
        <pc:spChg chg="mod">
          <ac:chgData name="Yuri Minaev" userId="19e9a4c0-6667-4c54-8863-eff0e62fd0f8" providerId="ADAL" clId="{333E455E-2A68-47EA-A16B-D5EC279BEEFD}" dt="2021-05-31T12:40:43.611" v="6902" actId="20577"/>
          <ac:spMkLst>
            <pc:docMk/>
            <pc:sldMk cId="2786717529" sldId="277"/>
            <ac:spMk id="3" creationId="{CC9AF61A-114A-4853-A801-4AF6C1D0801F}"/>
          </ac:spMkLst>
        </pc:spChg>
        <pc:spChg chg="add mod">
          <ac:chgData name="Yuri Minaev" userId="19e9a4c0-6667-4c54-8863-eff0e62fd0f8" providerId="ADAL" clId="{333E455E-2A68-47EA-A16B-D5EC279BEEFD}" dt="2021-05-31T12:54:50.140" v="6926" actId="404"/>
          <ac:spMkLst>
            <pc:docMk/>
            <pc:sldMk cId="2786717529" sldId="277"/>
            <ac:spMk id="4" creationId="{878611E8-0DF4-4880-BB90-E77E1C48AF97}"/>
          </ac:spMkLst>
        </pc:spChg>
        <pc:spChg chg="add mod">
          <ac:chgData name="Yuri Minaev" userId="19e9a4c0-6667-4c54-8863-eff0e62fd0f8" providerId="ADAL" clId="{333E455E-2A68-47EA-A16B-D5EC279BEEFD}" dt="2021-05-31T13:03:59.316" v="7082" actId="164"/>
          <ac:spMkLst>
            <pc:docMk/>
            <pc:sldMk cId="2786717529" sldId="277"/>
            <ac:spMk id="5" creationId="{6AF10008-42CA-48B7-9F34-923AF29B1B33}"/>
          </ac:spMkLst>
        </pc:spChg>
        <pc:spChg chg="add mod">
          <ac:chgData name="Yuri Minaev" userId="19e9a4c0-6667-4c54-8863-eff0e62fd0f8" providerId="ADAL" clId="{333E455E-2A68-47EA-A16B-D5EC279BEEFD}" dt="2021-05-31T13:04:11.356" v="7085" actId="164"/>
          <ac:spMkLst>
            <pc:docMk/>
            <pc:sldMk cId="2786717529" sldId="277"/>
            <ac:spMk id="6" creationId="{E7E5EBB3-7E28-40DF-B9A0-1D8344F72627}"/>
          </ac:spMkLst>
        </pc:spChg>
        <pc:spChg chg="add mod">
          <ac:chgData name="Yuri Minaev" userId="19e9a4c0-6667-4c54-8863-eff0e62fd0f8" providerId="ADAL" clId="{333E455E-2A68-47EA-A16B-D5EC279BEEFD}" dt="2021-05-31T13:23:34.935" v="7322" actId="14100"/>
          <ac:spMkLst>
            <pc:docMk/>
            <pc:sldMk cId="2786717529" sldId="277"/>
            <ac:spMk id="7" creationId="{011F6BD7-B188-4164-A253-D147BD10DDEA}"/>
          </ac:spMkLst>
        </pc:spChg>
        <pc:spChg chg="add mod">
          <ac:chgData name="Yuri Minaev" userId="19e9a4c0-6667-4c54-8863-eff0e62fd0f8" providerId="ADAL" clId="{333E455E-2A68-47EA-A16B-D5EC279BEEFD}" dt="2021-05-31T13:04:25.660" v="7089" actId="164"/>
          <ac:spMkLst>
            <pc:docMk/>
            <pc:sldMk cId="2786717529" sldId="277"/>
            <ac:spMk id="23" creationId="{2E72523C-649E-477F-8F4D-1CAA9961145E}"/>
          </ac:spMkLst>
        </pc:spChg>
        <pc:spChg chg="add mod">
          <ac:chgData name="Yuri Minaev" userId="19e9a4c0-6667-4c54-8863-eff0e62fd0f8" providerId="ADAL" clId="{333E455E-2A68-47EA-A16B-D5EC279BEEFD}" dt="2021-05-31T13:21:29.703" v="7142" actId="1076"/>
          <ac:spMkLst>
            <pc:docMk/>
            <pc:sldMk cId="2786717529" sldId="277"/>
            <ac:spMk id="29" creationId="{A5C815B1-FAF7-4EAC-9A68-D0DC6767E4AD}"/>
          </ac:spMkLst>
        </pc:spChg>
        <pc:grpChg chg="add mod">
          <ac:chgData name="Yuri Minaev" userId="19e9a4c0-6667-4c54-8863-eff0e62fd0f8" providerId="ADAL" clId="{333E455E-2A68-47EA-A16B-D5EC279BEEFD}" dt="2021-05-31T13:03:59.316" v="7082" actId="164"/>
          <ac:grpSpMkLst>
            <pc:docMk/>
            <pc:sldMk cId="2786717529" sldId="277"/>
            <ac:grpSpMk id="30" creationId="{8C570475-1012-482C-9390-10085129FA87}"/>
          </ac:grpSpMkLst>
        </pc:grpChg>
        <pc:grpChg chg="add mod">
          <ac:chgData name="Yuri Minaev" userId="19e9a4c0-6667-4c54-8863-eff0e62fd0f8" providerId="ADAL" clId="{333E455E-2A68-47EA-A16B-D5EC279BEEFD}" dt="2021-05-31T13:04:11.356" v="7085" actId="164"/>
          <ac:grpSpMkLst>
            <pc:docMk/>
            <pc:sldMk cId="2786717529" sldId="277"/>
            <ac:grpSpMk id="31" creationId="{6934CFE8-2E2B-435B-A819-D64B9CDD5CC1}"/>
          </ac:grpSpMkLst>
        </pc:grpChg>
        <pc:grpChg chg="add mod">
          <ac:chgData name="Yuri Minaev" userId="19e9a4c0-6667-4c54-8863-eff0e62fd0f8" providerId="ADAL" clId="{333E455E-2A68-47EA-A16B-D5EC279BEEFD}" dt="2021-05-31T13:04:18.924" v="7087" actId="164"/>
          <ac:grpSpMkLst>
            <pc:docMk/>
            <pc:sldMk cId="2786717529" sldId="277"/>
            <ac:grpSpMk id="32" creationId="{CB1A48AA-6C91-447E-ACFD-2932FE8E221D}"/>
          </ac:grpSpMkLst>
        </pc:grpChg>
        <pc:grpChg chg="add mod">
          <ac:chgData name="Yuri Minaev" userId="19e9a4c0-6667-4c54-8863-eff0e62fd0f8" providerId="ADAL" clId="{333E455E-2A68-47EA-A16B-D5EC279BEEFD}" dt="2021-05-31T13:04:25.660" v="7089" actId="164"/>
          <ac:grpSpMkLst>
            <pc:docMk/>
            <pc:sldMk cId="2786717529" sldId="277"/>
            <ac:grpSpMk id="33" creationId="{D7467E3F-9A1D-4303-8F71-2CBF60100979}"/>
          </ac:grpSpMkLst>
        </pc:grpChg>
        <pc:cxnChg chg="add mod">
          <ac:chgData name="Yuri Minaev" userId="19e9a4c0-6667-4c54-8863-eff0e62fd0f8" providerId="ADAL" clId="{333E455E-2A68-47EA-A16B-D5EC279BEEFD}" dt="2021-05-31T13:03:59.316" v="7082" actId="164"/>
          <ac:cxnSpMkLst>
            <pc:docMk/>
            <pc:sldMk cId="2786717529" sldId="277"/>
            <ac:cxnSpMk id="9" creationId="{88D4CB5B-5FA7-4FF7-B16C-468FFF2394F3}"/>
          </ac:cxnSpMkLst>
        </pc:cxnChg>
        <pc:cxnChg chg="add mod">
          <ac:chgData name="Yuri Minaev" userId="19e9a4c0-6667-4c54-8863-eff0e62fd0f8" providerId="ADAL" clId="{333E455E-2A68-47EA-A16B-D5EC279BEEFD}" dt="2021-05-31T13:04:11.356" v="7085" actId="164"/>
          <ac:cxnSpMkLst>
            <pc:docMk/>
            <pc:sldMk cId="2786717529" sldId="277"/>
            <ac:cxnSpMk id="10" creationId="{2450A6E5-882A-47DA-922B-B6C2A6D774FD}"/>
          </ac:cxnSpMkLst>
        </pc:cxnChg>
        <pc:cxnChg chg="add mod">
          <ac:chgData name="Yuri Minaev" userId="19e9a4c0-6667-4c54-8863-eff0e62fd0f8" providerId="ADAL" clId="{333E455E-2A68-47EA-A16B-D5EC279BEEFD}" dt="2021-05-31T13:23:34.935" v="7322" actId="14100"/>
          <ac:cxnSpMkLst>
            <pc:docMk/>
            <pc:sldMk cId="2786717529" sldId="277"/>
            <ac:cxnSpMk id="13" creationId="{A7B7DF5A-8E09-4B1C-9EF5-C1E1DC46FAF7}"/>
          </ac:cxnSpMkLst>
        </pc:cxnChg>
        <pc:cxnChg chg="add mod">
          <ac:chgData name="Yuri Minaev" userId="19e9a4c0-6667-4c54-8863-eff0e62fd0f8" providerId="ADAL" clId="{333E455E-2A68-47EA-A16B-D5EC279BEEFD}" dt="2021-05-31T13:23:34.935" v="7322" actId="14100"/>
          <ac:cxnSpMkLst>
            <pc:docMk/>
            <pc:sldMk cId="2786717529" sldId="277"/>
            <ac:cxnSpMk id="24" creationId="{90BD9CF9-446E-446A-9732-23B42AED8649}"/>
          </ac:cxnSpMkLst>
        </pc:cxnChg>
      </pc:sldChg>
      <pc:sldChg chg="modSp new del mod">
        <pc:chgData name="Yuri Minaev" userId="19e9a4c0-6667-4c54-8863-eff0e62fd0f8" providerId="ADAL" clId="{333E455E-2A68-47EA-A16B-D5EC279BEEFD}" dt="2021-05-31T13:17:07.833" v="7105" actId="2696"/>
        <pc:sldMkLst>
          <pc:docMk/>
          <pc:sldMk cId="735573537" sldId="278"/>
        </pc:sldMkLst>
        <pc:spChg chg="mod">
          <ac:chgData name="Yuri Minaev" userId="19e9a4c0-6667-4c54-8863-eff0e62fd0f8" providerId="ADAL" clId="{333E455E-2A68-47EA-A16B-D5EC279BEEFD}" dt="2021-05-31T13:04:57.099" v="7101" actId="20577"/>
          <ac:spMkLst>
            <pc:docMk/>
            <pc:sldMk cId="735573537" sldId="278"/>
            <ac:spMk id="3" creationId="{F77BFAE5-1044-4FC9-93D4-C68F9C322B45}"/>
          </ac:spMkLst>
        </pc:spChg>
      </pc:sldChg>
      <pc:sldChg chg="modSp add mod ord modNotesTx">
        <pc:chgData name="Yuri Minaev" userId="19e9a4c0-6667-4c54-8863-eff0e62fd0f8" providerId="ADAL" clId="{333E455E-2A68-47EA-A16B-D5EC279BEEFD}" dt="2021-05-31T13:39:01.257" v="7835" actId="20577"/>
        <pc:sldMkLst>
          <pc:docMk/>
          <pc:sldMk cId="1290088189" sldId="279"/>
        </pc:sldMkLst>
        <pc:spChg chg="mod">
          <ac:chgData name="Yuri Minaev" userId="19e9a4c0-6667-4c54-8863-eff0e62fd0f8" providerId="ADAL" clId="{333E455E-2A68-47EA-A16B-D5EC279BEEFD}" dt="2021-05-31T13:38:21.938" v="7782" actId="20577"/>
          <ac:spMkLst>
            <pc:docMk/>
            <pc:sldMk cId="1290088189" sldId="279"/>
            <ac:spMk id="3" creationId="{396451B6-EAEA-463F-A194-DC089EBE1471}"/>
          </ac:spMkLst>
        </pc:spChg>
        <pc:spChg chg="mod">
          <ac:chgData name="Yuri Minaev" userId="19e9a4c0-6667-4c54-8863-eff0e62fd0f8" providerId="ADAL" clId="{333E455E-2A68-47EA-A16B-D5EC279BEEFD}" dt="2021-05-31T13:20:16.535" v="7140" actId="207"/>
          <ac:spMkLst>
            <pc:docMk/>
            <pc:sldMk cId="1290088189" sldId="279"/>
            <ac:spMk id="4" creationId="{5867F629-C279-4E41-B4E3-AB0FB02284F8}"/>
          </ac:spMkLst>
        </pc:spChg>
        <pc:spChg chg="mod">
          <ac:chgData name="Yuri Minaev" userId="19e9a4c0-6667-4c54-8863-eff0e62fd0f8" providerId="ADAL" clId="{333E455E-2A68-47EA-A16B-D5EC279BEEFD}" dt="2021-05-31T13:19:57.695" v="7138" actId="14100"/>
          <ac:spMkLst>
            <pc:docMk/>
            <pc:sldMk cId="1290088189" sldId="279"/>
            <ac:spMk id="5" creationId="{EC23A2CF-515B-4592-A37F-896C5562C5D3}"/>
          </ac:spMkLst>
        </pc:spChg>
        <pc:cxnChg chg="mod">
          <ac:chgData name="Yuri Minaev" userId="19e9a4c0-6667-4c54-8863-eff0e62fd0f8" providerId="ADAL" clId="{333E455E-2A68-47EA-A16B-D5EC279BEEFD}" dt="2021-05-31T13:19:57.695" v="7138" actId="14100"/>
          <ac:cxnSpMkLst>
            <pc:docMk/>
            <pc:sldMk cId="1290088189" sldId="279"/>
            <ac:cxnSpMk id="8" creationId="{E2776A84-4164-485D-BB5F-48D0206A3493}"/>
          </ac:cxnSpMkLst>
        </pc:cxnChg>
      </pc:sldChg>
      <pc:sldChg chg="addSp delSp modSp add mod delAnim modAnim modNotesTx">
        <pc:chgData name="Yuri Minaev" userId="19e9a4c0-6667-4c54-8863-eff0e62fd0f8" providerId="ADAL" clId="{333E455E-2A68-47EA-A16B-D5EC279BEEFD}" dt="2021-05-31T13:38:26.547" v="7784" actId="20577"/>
        <pc:sldMkLst>
          <pc:docMk/>
          <pc:sldMk cId="667040195" sldId="280"/>
        </pc:sldMkLst>
        <pc:spChg chg="mod">
          <ac:chgData name="Yuri Minaev" userId="19e9a4c0-6667-4c54-8863-eff0e62fd0f8" providerId="ADAL" clId="{333E455E-2A68-47EA-A16B-D5EC279BEEFD}" dt="2021-05-31T13:38:26.547" v="7784" actId="20577"/>
          <ac:spMkLst>
            <pc:docMk/>
            <pc:sldMk cId="667040195" sldId="280"/>
            <ac:spMk id="3" creationId="{396451B6-EAEA-463F-A194-DC089EBE1471}"/>
          </ac:spMkLst>
        </pc:spChg>
        <pc:spChg chg="mod">
          <ac:chgData name="Yuri Minaev" userId="19e9a4c0-6667-4c54-8863-eff0e62fd0f8" providerId="ADAL" clId="{333E455E-2A68-47EA-A16B-D5EC279BEEFD}" dt="2021-05-31T13:29:10.084" v="7635" actId="14100"/>
          <ac:spMkLst>
            <pc:docMk/>
            <pc:sldMk cId="667040195" sldId="280"/>
            <ac:spMk id="4" creationId="{5867F629-C279-4E41-B4E3-AB0FB02284F8}"/>
          </ac:spMkLst>
        </pc:spChg>
        <pc:spChg chg="del">
          <ac:chgData name="Yuri Minaev" userId="19e9a4c0-6667-4c54-8863-eff0e62fd0f8" providerId="ADAL" clId="{333E455E-2A68-47EA-A16B-D5EC279BEEFD}" dt="2021-05-31T13:26:31.914" v="7523" actId="478"/>
          <ac:spMkLst>
            <pc:docMk/>
            <pc:sldMk cId="667040195" sldId="280"/>
            <ac:spMk id="5" creationId="{EC23A2CF-515B-4592-A37F-896C5562C5D3}"/>
          </ac:spMkLst>
        </pc:spChg>
        <pc:spChg chg="add mod">
          <ac:chgData name="Yuri Minaev" userId="19e9a4c0-6667-4c54-8863-eff0e62fd0f8" providerId="ADAL" clId="{333E455E-2A68-47EA-A16B-D5EC279BEEFD}" dt="2021-05-31T13:33:22.830" v="7669" actId="164"/>
          <ac:spMkLst>
            <pc:docMk/>
            <pc:sldMk cId="667040195" sldId="280"/>
            <ac:spMk id="7" creationId="{8034D311-C772-49BE-8EBD-336F22C90977}"/>
          </ac:spMkLst>
        </pc:spChg>
        <pc:spChg chg="add mod">
          <ac:chgData name="Yuri Minaev" userId="19e9a4c0-6667-4c54-8863-eff0e62fd0f8" providerId="ADAL" clId="{333E455E-2A68-47EA-A16B-D5EC279BEEFD}" dt="2021-05-31T13:34:58.420" v="7718" actId="14100"/>
          <ac:spMkLst>
            <pc:docMk/>
            <pc:sldMk cId="667040195" sldId="280"/>
            <ac:spMk id="11" creationId="{84CEFC1A-C255-4E8D-B21C-2832FE785725}"/>
          </ac:spMkLst>
        </pc:spChg>
        <pc:spChg chg="del">
          <ac:chgData name="Yuri Minaev" userId="19e9a4c0-6667-4c54-8863-eff0e62fd0f8" providerId="ADAL" clId="{333E455E-2A68-47EA-A16B-D5EC279BEEFD}" dt="2021-05-31T13:26:34.854" v="7525" actId="478"/>
          <ac:spMkLst>
            <pc:docMk/>
            <pc:sldMk cId="667040195" sldId="280"/>
            <ac:spMk id="14" creationId="{52F98936-91EB-46B1-B6D9-5D90CC6C5701}"/>
          </ac:spMkLst>
        </pc:spChg>
        <pc:grpChg chg="add mod">
          <ac:chgData name="Yuri Minaev" userId="19e9a4c0-6667-4c54-8863-eff0e62fd0f8" providerId="ADAL" clId="{333E455E-2A68-47EA-A16B-D5EC279BEEFD}" dt="2021-05-31T13:33:22.830" v="7669" actId="164"/>
          <ac:grpSpMkLst>
            <pc:docMk/>
            <pc:sldMk cId="667040195" sldId="280"/>
            <ac:grpSpMk id="9" creationId="{825E2D09-2A80-47D8-9F6B-4D84E47C2CA9}"/>
          </ac:grpSpMkLst>
        </pc:grpChg>
        <pc:grpChg chg="del">
          <ac:chgData name="Yuri Minaev" userId="19e9a4c0-6667-4c54-8863-eff0e62fd0f8" providerId="ADAL" clId="{333E455E-2A68-47EA-A16B-D5EC279BEEFD}" dt="2021-05-31T13:26:33.526" v="7524" actId="478"/>
          <ac:grpSpMkLst>
            <pc:docMk/>
            <pc:sldMk cId="667040195" sldId="280"/>
            <ac:grpSpMk id="13" creationId="{9656B6B6-5241-4459-B4A8-7CE7D592107B}"/>
          </ac:grpSpMkLst>
        </pc:grpChg>
        <pc:cxnChg chg="mod">
          <ac:chgData name="Yuri Minaev" userId="19e9a4c0-6667-4c54-8863-eff0e62fd0f8" providerId="ADAL" clId="{333E455E-2A68-47EA-A16B-D5EC279BEEFD}" dt="2021-05-31T13:26:33.526" v="7524" actId="478"/>
          <ac:cxnSpMkLst>
            <pc:docMk/>
            <pc:sldMk cId="667040195" sldId="280"/>
            <ac:cxnSpMk id="8" creationId="{E2776A84-4164-485D-BB5F-48D0206A3493}"/>
          </ac:cxnSpMkLst>
        </pc:cxnChg>
      </pc:sldChg>
      <pc:sldChg chg="addSp delSp modSp new mod modClrScheme modAnim chgLayout modNotesTx">
        <pc:chgData name="Yuri Minaev" userId="19e9a4c0-6667-4c54-8863-eff0e62fd0f8" providerId="ADAL" clId="{333E455E-2A68-47EA-A16B-D5EC279BEEFD}" dt="2021-06-01T11:18:32.648" v="8411"/>
        <pc:sldMkLst>
          <pc:docMk/>
          <pc:sldMk cId="604209905" sldId="281"/>
        </pc:sldMkLst>
        <pc:spChg chg="mod ord">
          <ac:chgData name="Yuri Minaev" userId="19e9a4c0-6667-4c54-8863-eff0e62fd0f8" providerId="ADAL" clId="{333E455E-2A68-47EA-A16B-D5EC279BEEFD}" dt="2021-06-01T11:10:40.664" v="7908" actId="700"/>
          <ac:spMkLst>
            <pc:docMk/>
            <pc:sldMk cId="604209905" sldId="281"/>
            <ac:spMk id="2" creationId="{67ADEDA4-E50D-4580-B01C-3CECEAB91767}"/>
          </ac:spMkLst>
        </pc:spChg>
        <pc:spChg chg="del">
          <ac:chgData name="Yuri Minaev" userId="19e9a4c0-6667-4c54-8863-eff0e62fd0f8" providerId="ADAL" clId="{333E455E-2A68-47EA-A16B-D5EC279BEEFD}" dt="2021-05-31T13:37:24.105" v="7779" actId="700"/>
          <ac:spMkLst>
            <pc:docMk/>
            <pc:sldMk cId="604209905" sldId="281"/>
            <ac:spMk id="3" creationId="{ADF1E97F-EB79-4523-9674-85FBD6159A7A}"/>
          </ac:spMkLst>
        </pc:spChg>
        <pc:spChg chg="add mod ord">
          <ac:chgData name="Yuri Minaev" userId="19e9a4c0-6667-4c54-8863-eff0e62fd0f8" providerId="ADAL" clId="{333E455E-2A68-47EA-A16B-D5EC279BEEFD}" dt="2021-06-01T11:11:13.455" v="7919" actId="14100"/>
          <ac:spMkLst>
            <pc:docMk/>
            <pc:sldMk cId="604209905" sldId="281"/>
            <ac:spMk id="3" creationId="{D069EBA4-D158-4470-9245-1FEC3DCA1855}"/>
          </ac:spMkLst>
        </pc:spChg>
        <pc:spChg chg="add mod ord">
          <ac:chgData name="Yuri Minaev" userId="19e9a4c0-6667-4c54-8863-eff0e62fd0f8" providerId="ADAL" clId="{333E455E-2A68-47EA-A16B-D5EC279BEEFD}" dt="2021-06-01T11:14:27.516" v="7971" actId="14100"/>
          <ac:spMkLst>
            <pc:docMk/>
            <pc:sldMk cId="604209905" sldId="281"/>
            <ac:spMk id="4" creationId="{74EBA670-BD3D-414A-A96E-9D7012DF4522}"/>
          </ac:spMkLst>
        </pc:spChg>
        <pc:spChg chg="del mod ord">
          <ac:chgData name="Yuri Minaev" userId="19e9a4c0-6667-4c54-8863-eff0e62fd0f8" providerId="ADAL" clId="{333E455E-2A68-47EA-A16B-D5EC279BEEFD}" dt="2021-05-31T13:37:24.105" v="7779" actId="700"/>
          <ac:spMkLst>
            <pc:docMk/>
            <pc:sldMk cId="604209905" sldId="281"/>
            <ac:spMk id="4" creationId="{CD4EA977-7FF6-4DD4-9872-C4C74D226A7E}"/>
          </ac:spMkLst>
        </pc:spChg>
        <pc:spChg chg="add mod ord">
          <ac:chgData name="Yuri Minaev" userId="19e9a4c0-6667-4c54-8863-eff0e62fd0f8" providerId="ADAL" clId="{333E455E-2A68-47EA-A16B-D5EC279BEEFD}" dt="2021-06-01T11:10:40.664" v="7908" actId="700"/>
          <ac:spMkLst>
            <pc:docMk/>
            <pc:sldMk cId="604209905" sldId="281"/>
            <ac:spMk id="5" creationId="{EB0F193A-B372-4CF1-8603-1940288AA292}"/>
          </ac:spMkLst>
        </pc:spChg>
        <pc:spChg chg="add mod">
          <ac:chgData name="Yuri Minaev" userId="19e9a4c0-6667-4c54-8863-eff0e62fd0f8" providerId="ADAL" clId="{333E455E-2A68-47EA-A16B-D5EC279BEEFD}" dt="2021-06-01T11:13:16.028" v="7961" actId="2085"/>
          <ac:spMkLst>
            <pc:docMk/>
            <pc:sldMk cId="604209905" sldId="281"/>
            <ac:spMk id="6" creationId="{9360A1EB-382C-41C6-9A15-8BA2A7B471FE}"/>
          </ac:spMkLst>
        </pc:spChg>
        <pc:spChg chg="add mod">
          <ac:chgData name="Yuri Minaev" userId="19e9a4c0-6667-4c54-8863-eff0e62fd0f8" providerId="ADAL" clId="{333E455E-2A68-47EA-A16B-D5EC279BEEFD}" dt="2021-06-01T11:13:16.028" v="7961" actId="2085"/>
          <ac:spMkLst>
            <pc:docMk/>
            <pc:sldMk cId="604209905" sldId="281"/>
            <ac:spMk id="7" creationId="{E90163AD-D76E-4879-A473-A66BAD47B85E}"/>
          </ac:spMkLst>
        </pc:spChg>
        <pc:spChg chg="add mod">
          <ac:chgData name="Yuri Minaev" userId="19e9a4c0-6667-4c54-8863-eff0e62fd0f8" providerId="ADAL" clId="{333E455E-2A68-47EA-A16B-D5EC279BEEFD}" dt="2021-06-01T11:13:16.028" v="7961" actId="2085"/>
          <ac:spMkLst>
            <pc:docMk/>
            <pc:sldMk cId="604209905" sldId="281"/>
            <ac:spMk id="8" creationId="{27415946-C80F-4116-98E7-C28D01389743}"/>
          </ac:spMkLst>
        </pc:spChg>
      </pc:sldChg>
      <pc:sldChg chg="add del">
        <pc:chgData name="Yuri Minaev" userId="19e9a4c0-6667-4c54-8863-eff0e62fd0f8" providerId="ADAL" clId="{333E455E-2A68-47EA-A16B-D5EC279BEEFD}" dt="2021-06-01T14:14:30.349" v="11769" actId="2696"/>
        <pc:sldMkLst>
          <pc:docMk/>
          <pc:sldMk cId="2428146255" sldId="283"/>
        </pc:sldMkLst>
      </pc:sldChg>
      <pc:sldChg chg="addSp delSp modSp mod modAnim modNotesTx">
        <pc:chgData name="Yuri Minaev" userId="19e9a4c0-6667-4c54-8863-eff0e62fd0f8" providerId="ADAL" clId="{333E455E-2A68-47EA-A16B-D5EC279BEEFD}" dt="2021-06-01T11:15:50.903" v="8122" actId="20577"/>
        <pc:sldMkLst>
          <pc:docMk/>
          <pc:sldMk cId="4290775870" sldId="289"/>
        </pc:sldMkLst>
        <pc:spChg chg="mod">
          <ac:chgData name="Yuri Minaev" userId="19e9a4c0-6667-4c54-8863-eff0e62fd0f8" providerId="ADAL" clId="{333E455E-2A68-47EA-A16B-D5EC279BEEFD}" dt="2021-06-01T11:05:33.757" v="7855" actId="207"/>
          <ac:spMkLst>
            <pc:docMk/>
            <pc:sldMk cId="4290775870" sldId="289"/>
            <ac:spMk id="3" creationId="{B54A33D6-3C9B-4097-B33F-D1F2212E38B4}"/>
          </ac:spMkLst>
        </pc:spChg>
        <pc:spChg chg="add mod">
          <ac:chgData name="Yuri Minaev" userId="19e9a4c0-6667-4c54-8863-eff0e62fd0f8" providerId="ADAL" clId="{333E455E-2A68-47EA-A16B-D5EC279BEEFD}" dt="2021-06-01T11:09:09.698" v="7886" actId="1076"/>
          <ac:spMkLst>
            <pc:docMk/>
            <pc:sldMk cId="4290775870" sldId="289"/>
            <ac:spMk id="4" creationId="{F67A1FF1-9410-46D4-8EFB-A485818C2629}"/>
          </ac:spMkLst>
        </pc:spChg>
        <pc:spChg chg="mod">
          <ac:chgData name="Yuri Minaev" userId="19e9a4c0-6667-4c54-8863-eff0e62fd0f8" providerId="ADAL" clId="{333E455E-2A68-47EA-A16B-D5EC279BEEFD}" dt="2021-06-01T11:05:41.399" v="7856" actId="207"/>
          <ac:spMkLst>
            <pc:docMk/>
            <pc:sldMk cId="4290775870" sldId="289"/>
            <ac:spMk id="5" creationId="{91B874F2-DF79-4BA6-B2CF-94AFFA955374}"/>
          </ac:spMkLst>
        </pc:spChg>
        <pc:spChg chg="mod">
          <ac:chgData name="Yuri Minaev" userId="19e9a4c0-6667-4c54-8863-eff0e62fd0f8" providerId="ADAL" clId="{333E455E-2A68-47EA-A16B-D5EC279BEEFD}" dt="2021-06-01T11:05:24.190" v="7854" actId="20577"/>
          <ac:spMkLst>
            <pc:docMk/>
            <pc:sldMk cId="4290775870" sldId="289"/>
            <ac:spMk id="6" creationId="{02CCF843-96BB-4200-918B-78686E1E05E7}"/>
          </ac:spMkLst>
        </pc:spChg>
        <pc:spChg chg="del mod ord">
          <ac:chgData name="Yuri Minaev" userId="19e9a4c0-6667-4c54-8863-eff0e62fd0f8" providerId="ADAL" clId="{333E455E-2A68-47EA-A16B-D5EC279BEEFD}" dt="2021-06-01T11:09:03.689" v="7885" actId="478"/>
          <ac:spMkLst>
            <pc:docMk/>
            <pc:sldMk cId="4290775870" sldId="289"/>
            <ac:spMk id="7" creationId="{7E2F1C35-A2E2-4E4B-B49C-5D28366755CF}"/>
          </ac:spMkLst>
        </pc:spChg>
        <pc:spChg chg="del">
          <ac:chgData name="Yuri Minaev" userId="19e9a4c0-6667-4c54-8863-eff0e62fd0f8" providerId="ADAL" clId="{333E455E-2A68-47EA-A16B-D5EC279BEEFD}" dt="2021-06-01T11:09:37.033" v="7903" actId="478"/>
          <ac:spMkLst>
            <pc:docMk/>
            <pc:sldMk cId="4290775870" sldId="289"/>
            <ac:spMk id="8" creationId="{38AF4CAF-A643-41CD-BB34-62763DDADD9D}"/>
          </ac:spMkLst>
        </pc:spChg>
        <pc:spChg chg="add mod">
          <ac:chgData name="Yuri Minaev" userId="19e9a4c0-6667-4c54-8863-eff0e62fd0f8" providerId="ADAL" clId="{333E455E-2A68-47EA-A16B-D5EC279BEEFD}" dt="2021-06-01T11:09:49.039" v="7904" actId="1076"/>
          <ac:spMkLst>
            <pc:docMk/>
            <pc:sldMk cId="4290775870" sldId="289"/>
            <ac:spMk id="9" creationId="{C0C73E60-8686-45F4-A448-A9E6551AEAA5}"/>
          </ac:spMkLst>
        </pc:spChg>
      </pc:sldChg>
      <pc:sldChg chg="addSp delSp modSp new mod modClrScheme modAnim chgLayout modNotesTx">
        <pc:chgData name="Yuri Minaev" userId="19e9a4c0-6667-4c54-8863-eff0e62fd0f8" providerId="ADAL" clId="{333E455E-2A68-47EA-A16B-D5EC279BEEFD}" dt="2021-06-01T11:36:52.452" v="8922" actId="20577"/>
        <pc:sldMkLst>
          <pc:docMk/>
          <pc:sldMk cId="3746970274" sldId="290"/>
        </pc:sldMkLst>
        <pc:spChg chg="mod ord">
          <ac:chgData name="Yuri Minaev" userId="19e9a4c0-6667-4c54-8863-eff0e62fd0f8" providerId="ADAL" clId="{333E455E-2A68-47EA-A16B-D5EC279BEEFD}" dt="2021-06-01T11:21:46.956" v="8575" actId="700"/>
          <ac:spMkLst>
            <pc:docMk/>
            <pc:sldMk cId="3746970274" sldId="290"/>
            <ac:spMk id="2" creationId="{E4BEA57A-83B1-4B81-BBE8-3E96CA6256CA}"/>
          </ac:spMkLst>
        </pc:spChg>
        <pc:spChg chg="del">
          <ac:chgData name="Yuri Minaev" userId="19e9a4c0-6667-4c54-8863-eff0e62fd0f8" providerId="ADAL" clId="{333E455E-2A68-47EA-A16B-D5EC279BEEFD}" dt="2021-06-01T11:19:37.183" v="8413" actId="700"/>
          <ac:spMkLst>
            <pc:docMk/>
            <pc:sldMk cId="3746970274" sldId="290"/>
            <ac:spMk id="3" creationId="{1798827D-5785-4315-B8E2-1F823BB8CCE9}"/>
          </ac:spMkLst>
        </pc:spChg>
        <pc:spChg chg="del mod ord">
          <ac:chgData name="Yuri Minaev" userId="19e9a4c0-6667-4c54-8863-eff0e62fd0f8" providerId="ADAL" clId="{333E455E-2A68-47EA-A16B-D5EC279BEEFD}" dt="2021-06-01T11:19:37.183" v="8413" actId="700"/>
          <ac:spMkLst>
            <pc:docMk/>
            <pc:sldMk cId="3746970274" sldId="290"/>
            <ac:spMk id="4" creationId="{18DD71B6-10F3-4C1A-9EE8-AF53881B1A27}"/>
          </ac:spMkLst>
        </pc:spChg>
        <pc:spChg chg="add mod ord">
          <ac:chgData name="Yuri Minaev" userId="19e9a4c0-6667-4c54-8863-eff0e62fd0f8" providerId="ADAL" clId="{333E455E-2A68-47EA-A16B-D5EC279BEEFD}" dt="2021-06-01T11:21:46.956" v="8575" actId="700"/>
          <ac:spMkLst>
            <pc:docMk/>
            <pc:sldMk cId="3746970274" sldId="290"/>
            <ac:spMk id="5" creationId="{5717F5EB-E2CC-4ABE-8008-AFE4996FE5D5}"/>
          </ac:spMkLst>
        </pc:spChg>
        <pc:spChg chg="add mod ord">
          <ac:chgData name="Yuri Minaev" userId="19e9a4c0-6667-4c54-8863-eff0e62fd0f8" providerId="ADAL" clId="{333E455E-2A68-47EA-A16B-D5EC279BEEFD}" dt="2021-06-01T11:22:29.626" v="8625" actId="14100"/>
          <ac:spMkLst>
            <pc:docMk/>
            <pc:sldMk cId="3746970274" sldId="290"/>
            <ac:spMk id="6" creationId="{A1F7E4CB-B514-4303-B0C2-A7504CAFFC0F}"/>
          </ac:spMkLst>
        </pc:spChg>
        <pc:spChg chg="add mod">
          <ac:chgData name="Yuri Minaev" userId="19e9a4c0-6667-4c54-8863-eff0e62fd0f8" providerId="ADAL" clId="{333E455E-2A68-47EA-A16B-D5EC279BEEFD}" dt="2021-06-01T11:24:37.849" v="8674" actId="164"/>
          <ac:spMkLst>
            <pc:docMk/>
            <pc:sldMk cId="3746970274" sldId="290"/>
            <ac:spMk id="7" creationId="{316D0F7F-2BBB-4B47-A8D3-5FD46EA88B87}"/>
          </ac:spMkLst>
        </pc:spChg>
        <pc:spChg chg="add mod">
          <ac:chgData name="Yuri Minaev" userId="19e9a4c0-6667-4c54-8863-eff0e62fd0f8" providerId="ADAL" clId="{333E455E-2A68-47EA-A16B-D5EC279BEEFD}" dt="2021-06-01T11:24:37.849" v="8674" actId="164"/>
          <ac:spMkLst>
            <pc:docMk/>
            <pc:sldMk cId="3746970274" sldId="290"/>
            <ac:spMk id="8" creationId="{1A943792-9EE9-46C0-B74E-74B8C474EC2D}"/>
          </ac:spMkLst>
        </pc:spChg>
        <pc:grpChg chg="add mod">
          <ac:chgData name="Yuri Minaev" userId="19e9a4c0-6667-4c54-8863-eff0e62fd0f8" providerId="ADAL" clId="{333E455E-2A68-47EA-A16B-D5EC279BEEFD}" dt="2021-06-01T11:24:42.917" v="8675" actId="1076"/>
          <ac:grpSpMkLst>
            <pc:docMk/>
            <pc:sldMk cId="3746970274" sldId="290"/>
            <ac:grpSpMk id="9" creationId="{0DCFAC4D-789A-401D-9A42-CD9D381840C0}"/>
          </ac:grpSpMkLst>
        </pc:grpChg>
        <pc:picChg chg="add mod">
          <ac:chgData name="Yuri Minaev" userId="19e9a4c0-6667-4c54-8863-eff0e62fd0f8" providerId="ADAL" clId="{333E455E-2A68-47EA-A16B-D5EC279BEEFD}" dt="2021-06-01T11:34:50.232" v="8757" actId="1076"/>
          <ac:picMkLst>
            <pc:docMk/>
            <pc:sldMk cId="3746970274" sldId="290"/>
            <ac:picMk id="11" creationId="{CB0BDCF4-6047-44AF-9533-2269EED18398}"/>
          </ac:picMkLst>
        </pc:picChg>
      </pc:sldChg>
      <pc:sldChg chg="addSp delSp modSp new mod modClrScheme delAnim modAnim chgLayout modNotesTx">
        <pc:chgData name="Yuri Minaev" userId="19e9a4c0-6667-4c54-8863-eff0e62fd0f8" providerId="ADAL" clId="{333E455E-2A68-47EA-A16B-D5EC279BEEFD}" dt="2021-06-01T12:01:45.533" v="9622"/>
        <pc:sldMkLst>
          <pc:docMk/>
          <pc:sldMk cId="2106645881" sldId="291"/>
        </pc:sldMkLst>
        <pc:spChg chg="mod ord">
          <ac:chgData name="Yuri Minaev" userId="19e9a4c0-6667-4c54-8863-eff0e62fd0f8" providerId="ADAL" clId="{333E455E-2A68-47EA-A16B-D5EC279BEEFD}" dt="2021-06-01T11:35:34.077" v="8763" actId="700"/>
          <ac:spMkLst>
            <pc:docMk/>
            <pc:sldMk cId="2106645881" sldId="291"/>
            <ac:spMk id="2" creationId="{E1E7D7C2-48CB-4148-A46F-11A880544D39}"/>
          </ac:spMkLst>
        </pc:spChg>
        <pc:spChg chg="del mod ord">
          <ac:chgData name="Yuri Minaev" userId="19e9a4c0-6667-4c54-8863-eff0e62fd0f8" providerId="ADAL" clId="{333E455E-2A68-47EA-A16B-D5EC279BEEFD}" dt="2021-06-01T11:35:16.509" v="8760" actId="700"/>
          <ac:spMkLst>
            <pc:docMk/>
            <pc:sldMk cId="2106645881" sldId="291"/>
            <ac:spMk id="3" creationId="{513DF591-AF84-4889-837B-2B23F8B32F70}"/>
          </ac:spMkLst>
        </pc:spChg>
        <pc:spChg chg="del mod ord">
          <ac:chgData name="Yuri Minaev" userId="19e9a4c0-6667-4c54-8863-eff0e62fd0f8" providerId="ADAL" clId="{333E455E-2A68-47EA-A16B-D5EC279BEEFD}" dt="2021-06-01T11:35:16.509" v="8760" actId="700"/>
          <ac:spMkLst>
            <pc:docMk/>
            <pc:sldMk cId="2106645881" sldId="291"/>
            <ac:spMk id="4" creationId="{A7609819-7BF2-4350-970C-B5285EA6AD83}"/>
          </ac:spMkLst>
        </pc:spChg>
        <pc:spChg chg="add mod ord">
          <ac:chgData name="Yuri Minaev" userId="19e9a4c0-6667-4c54-8863-eff0e62fd0f8" providerId="ADAL" clId="{333E455E-2A68-47EA-A16B-D5EC279BEEFD}" dt="2021-06-01T11:35:34.077" v="8763" actId="700"/>
          <ac:spMkLst>
            <pc:docMk/>
            <pc:sldMk cId="2106645881" sldId="291"/>
            <ac:spMk id="5" creationId="{38CD7635-4A36-4434-9D06-64F409AC1AB1}"/>
          </ac:spMkLst>
        </pc:spChg>
        <pc:spChg chg="add del mod ord">
          <ac:chgData name="Yuri Minaev" userId="19e9a4c0-6667-4c54-8863-eff0e62fd0f8" providerId="ADAL" clId="{333E455E-2A68-47EA-A16B-D5EC279BEEFD}" dt="2021-06-01T11:35:34.077" v="8763" actId="700"/>
          <ac:spMkLst>
            <pc:docMk/>
            <pc:sldMk cId="2106645881" sldId="291"/>
            <ac:spMk id="6" creationId="{06F78BB8-5B59-44D8-804E-A43460B1E90F}"/>
          </ac:spMkLst>
        </pc:spChg>
        <pc:spChg chg="add mod">
          <ac:chgData name="Yuri Minaev" userId="19e9a4c0-6667-4c54-8863-eff0e62fd0f8" providerId="ADAL" clId="{333E455E-2A68-47EA-A16B-D5EC279BEEFD}" dt="2021-06-01T11:38:58.046" v="9062" actId="1076"/>
          <ac:spMkLst>
            <pc:docMk/>
            <pc:sldMk cId="2106645881" sldId="291"/>
            <ac:spMk id="8" creationId="{3A08998D-F230-457A-9575-A5913147C042}"/>
          </ac:spMkLst>
        </pc:spChg>
        <pc:spChg chg="add del">
          <ac:chgData name="Yuri Minaev" userId="19e9a4c0-6667-4c54-8863-eff0e62fd0f8" providerId="ADAL" clId="{333E455E-2A68-47EA-A16B-D5EC279BEEFD}" dt="2021-06-01T11:40:32.893" v="9143" actId="478"/>
          <ac:spMkLst>
            <pc:docMk/>
            <pc:sldMk cId="2106645881" sldId="291"/>
            <ac:spMk id="9" creationId="{1CDBDB5C-A029-4784-AE40-DBAD215E80E0}"/>
          </ac:spMkLst>
        </pc:spChg>
        <pc:spChg chg="add mod ord">
          <ac:chgData name="Yuri Minaev" userId="19e9a4c0-6667-4c54-8863-eff0e62fd0f8" providerId="ADAL" clId="{333E455E-2A68-47EA-A16B-D5EC279BEEFD}" dt="2021-06-01T12:01:10.340" v="9616" actId="166"/>
          <ac:spMkLst>
            <pc:docMk/>
            <pc:sldMk cId="2106645881" sldId="291"/>
            <ac:spMk id="10" creationId="{254AD6D5-91D5-449E-A937-AADD4D75CECB}"/>
          </ac:spMkLst>
        </pc:spChg>
        <pc:spChg chg="add mod">
          <ac:chgData name="Yuri Minaev" userId="19e9a4c0-6667-4c54-8863-eff0e62fd0f8" providerId="ADAL" clId="{333E455E-2A68-47EA-A16B-D5EC279BEEFD}" dt="2021-06-01T11:44:45.496" v="9194" actId="1076"/>
          <ac:spMkLst>
            <pc:docMk/>
            <pc:sldMk cId="2106645881" sldId="291"/>
            <ac:spMk id="11" creationId="{750DC029-CE08-4D56-A2C3-32EE9D913946}"/>
          </ac:spMkLst>
        </pc:spChg>
        <pc:spChg chg="add mod">
          <ac:chgData name="Yuri Minaev" userId="19e9a4c0-6667-4c54-8863-eff0e62fd0f8" providerId="ADAL" clId="{333E455E-2A68-47EA-A16B-D5EC279BEEFD}" dt="2021-06-01T11:45:32.129" v="9272" actId="164"/>
          <ac:spMkLst>
            <pc:docMk/>
            <pc:sldMk cId="2106645881" sldId="291"/>
            <ac:spMk id="12" creationId="{D451534A-DD44-45F4-9064-EB8CD47A8C64}"/>
          </ac:spMkLst>
        </pc:spChg>
        <pc:spChg chg="add mod">
          <ac:chgData name="Yuri Minaev" userId="19e9a4c0-6667-4c54-8863-eff0e62fd0f8" providerId="ADAL" clId="{333E455E-2A68-47EA-A16B-D5EC279BEEFD}" dt="2021-06-01T11:59:49.969" v="9600" actId="164"/>
          <ac:spMkLst>
            <pc:docMk/>
            <pc:sldMk cId="2106645881" sldId="291"/>
            <ac:spMk id="16" creationId="{0BC7F29D-7B8E-43F5-A526-C35D470FE023}"/>
          </ac:spMkLst>
        </pc:spChg>
        <pc:spChg chg="add mod">
          <ac:chgData name="Yuri Minaev" userId="19e9a4c0-6667-4c54-8863-eff0e62fd0f8" providerId="ADAL" clId="{333E455E-2A68-47EA-A16B-D5EC279BEEFD}" dt="2021-06-01T12:00:05.503" v="9601" actId="404"/>
          <ac:spMkLst>
            <pc:docMk/>
            <pc:sldMk cId="2106645881" sldId="291"/>
            <ac:spMk id="19" creationId="{4D1F00F9-DF36-446C-A905-DF7058BB34E6}"/>
          </ac:spMkLst>
        </pc:spChg>
        <pc:spChg chg="add del mod">
          <ac:chgData name="Yuri Minaev" userId="19e9a4c0-6667-4c54-8863-eff0e62fd0f8" providerId="ADAL" clId="{333E455E-2A68-47EA-A16B-D5EC279BEEFD}" dt="2021-06-01T11:58:59.509" v="9591" actId="478"/>
          <ac:spMkLst>
            <pc:docMk/>
            <pc:sldMk cId="2106645881" sldId="291"/>
            <ac:spMk id="23" creationId="{EAF661C1-3487-4F46-9604-52160D4CF3A7}"/>
          </ac:spMkLst>
        </pc:spChg>
        <pc:spChg chg="add mod">
          <ac:chgData name="Yuri Minaev" userId="19e9a4c0-6667-4c54-8863-eff0e62fd0f8" providerId="ADAL" clId="{333E455E-2A68-47EA-A16B-D5EC279BEEFD}" dt="2021-06-01T11:59:16.465" v="9595" actId="571"/>
          <ac:spMkLst>
            <pc:docMk/>
            <pc:sldMk cId="2106645881" sldId="291"/>
            <ac:spMk id="28" creationId="{8870418B-C778-4393-B970-07C4C8532304}"/>
          </ac:spMkLst>
        </pc:spChg>
        <pc:spChg chg="mod">
          <ac:chgData name="Yuri Minaev" userId="19e9a4c0-6667-4c54-8863-eff0e62fd0f8" providerId="ADAL" clId="{333E455E-2A68-47EA-A16B-D5EC279BEEFD}" dt="2021-06-01T11:59:16.465" v="9595" actId="571"/>
          <ac:spMkLst>
            <pc:docMk/>
            <pc:sldMk cId="2106645881" sldId="291"/>
            <ac:spMk id="30" creationId="{8F0C46FA-5240-4AEB-A78C-6A32513E4A47}"/>
          </ac:spMkLst>
        </pc:spChg>
        <pc:spChg chg="mod">
          <ac:chgData name="Yuri Minaev" userId="19e9a4c0-6667-4c54-8863-eff0e62fd0f8" providerId="ADAL" clId="{333E455E-2A68-47EA-A16B-D5EC279BEEFD}" dt="2021-06-01T12:00:08.343" v="9602" actId="404"/>
          <ac:spMkLst>
            <pc:docMk/>
            <pc:sldMk cId="2106645881" sldId="291"/>
            <ac:spMk id="33" creationId="{C5E0A28A-2D67-4CF7-BEF1-1CD813E2AA4F}"/>
          </ac:spMkLst>
        </pc:spChg>
        <pc:spChg chg="mod">
          <ac:chgData name="Yuri Minaev" userId="19e9a4c0-6667-4c54-8863-eff0e62fd0f8" providerId="ADAL" clId="{333E455E-2A68-47EA-A16B-D5EC279BEEFD}" dt="2021-06-01T12:00:11.664" v="9603" actId="404"/>
          <ac:spMkLst>
            <pc:docMk/>
            <pc:sldMk cId="2106645881" sldId="291"/>
            <ac:spMk id="36" creationId="{37E80685-344A-4107-9EDB-60DE98514019}"/>
          </ac:spMkLst>
        </pc:spChg>
        <pc:spChg chg="add mod">
          <ac:chgData name="Yuri Minaev" userId="19e9a4c0-6667-4c54-8863-eff0e62fd0f8" providerId="ADAL" clId="{333E455E-2A68-47EA-A16B-D5EC279BEEFD}" dt="2021-06-01T12:00:33.381" v="9612" actId="1076"/>
          <ac:spMkLst>
            <pc:docMk/>
            <pc:sldMk cId="2106645881" sldId="291"/>
            <ac:spMk id="39" creationId="{3A8707F0-2C04-4CD2-9908-9E21AC0840D7}"/>
          </ac:spMkLst>
        </pc:spChg>
        <pc:grpChg chg="add mod">
          <ac:chgData name="Yuri Minaev" userId="19e9a4c0-6667-4c54-8863-eff0e62fd0f8" providerId="ADAL" clId="{333E455E-2A68-47EA-A16B-D5EC279BEEFD}" dt="2021-06-01T11:45:32.129" v="9272" actId="164"/>
          <ac:grpSpMkLst>
            <pc:docMk/>
            <pc:sldMk cId="2106645881" sldId="291"/>
            <ac:grpSpMk id="15" creationId="{76891F02-37E5-42CB-AF64-63AB857B3302}"/>
          </ac:grpSpMkLst>
        </pc:grpChg>
        <pc:grpChg chg="add mod">
          <ac:chgData name="Yuri Minaev" userId="19e9a4c0-6667-4c54-8863-eff0e62fd0f8" providerId="ADAL" clId="{333E455E-2A68-47EA-A16B-D5EC279BEEFD}" dt="2021-06-01T11:59:08.537" v="9593" actId="164"/>
          <ac:grpSpMkLst>
            <pc:docMk/>
            <pc:sldMk cId="2106645881" sldId="291"/>
            <ac:grpSpMk id="26" creationId="{FF3EDEA8-1B72-4545-872D-CDDF7981AECF}"/>
          </ac:grpSpMkLst>
        </pc:grpChg>
        <pc:grpChg chg="add mod">
          <ac:chgData name="Yuri Minaev" userId="19e9a4c0-6667-4c54-8863-eff0e62fd0f8" providerId="ADAL" clId="{333E455E-2A68-47EA-A16B-D5EC279BEEFD}" dt="2021-06-01T11:59:16.465" v="9595" actId="571"/>
          <ac:grpSpMkLst>
            <pc:docMk/>
            <pc:sldMk cId="2106645881" sldId="291"/>
            <ac:grpSpMk id="29" creationId="{A2F7A71E-DDCC-4934-812D-19911B9E62AD}"/>
          </ac:grpSpMkLst>
        </pc:grpChg>
        <pc:grpChg chg="add mod">
          <ac:chgData name="Yuri Minaev" userId="19e9a4c0-6667-4c54-8863-eff0e62fd0f8" providerId="ADAL" clId="{333E455E-2A68-47EA-A16B-D5EC279BEEFD}" dt="2021-06-01T11:59:23.391" v="9596" actId="571"/>
          <ac:grpSpMkLst>
            <pc:docMk/>
            <pc:sldMk cId="2106645881" sldId="291"/>
            <ac:grpSpMk id="32" creationId="{433430C5-F3B8-4C8F-98A9-772C2B480A69}"/>
          </ac:grpSpMkLst>
        </pc:grpChg>
        <pc:grpChg chg="add mod">
          <ac:chgData name="Yuri Minaev" userId="19e9a4c0-6667-4c54-8863-eff0e62fd0f8" providerId="ADAL" clId="{333E455E-2A68-47EA-A16B-D5EC279BEEFD}" dt="2021-06-01T11:59:30.135" v="9597" actId="571"/>
          <ac:grpSpMkLst>
            <pc:docMk/>
            <pc:sldMk cId="2106645881" sldId="291"/>
            <ac:grpSpMk id="35" creationId="{83E80FB3-D3EA-4181-B16F-048C9D112E25}"/>
          </ac:grpSpMkLst>
        </pc:grpChg>
        <pc:grpChg chg="add mod ord">
          <ac:chgData name="Yuri Minaev" userId="19e9a4c0-6667-4c54-8863-eff0e62fd0f8" providerId="ADAL" clId="{333E455E-2A68-47EA-A16B-D5EC279BEEFD}" dt="2021-06-01T12:01:17.837" v="9617" actId="167"/>
          <ac:grpSpMkLst>
            <pc:docMk/>
            <pc:sldMk cId="2106645881" sldId="291"/>
            <ac:grpSpMk id="38" creationId="{388A9C49-BABF-4BF6-AA86-077A3938A4B3}"/>
          </ac:grpSpMkLst>
        </pc:grpChg>
        <pc:picChg chg="add mod">
          <ac:chgData name="Yuri Minaev" userId="19e9a4c0-6667-4c54-8863-eff0e62fd0f8" providerId="ADAL" clId="{333E455E-2A68-47EA-A16B-D5EC279BEEFD}" dt="2021-06-01T11:39:01.677" v="9063" actId="1076"/>
          <ac:picMkLst>
            <pc:docMk/>
            <pc:sldMk cId="2106645881" sldId="291"/>
            <ac:picMk id="7" creationId="{322634FD-B86C-4C90-9A2B-696421A159D6}"/>
          </ac:picMkLst>
        </pc:picChg>
        <pc:cxnChg chg="add mod">
          <ac:chgData name="Yuri Minaev" userId="19e9a4c0-6667-4c54-8863-eff0e62fd0f8" providerId="ADAL" clId="{333E455E-2A68-47EA-A16B-D5EC279BEEFD}" dt="2021-06-01T11:45:32.129" v="9272" actId="164"/>
          <ac:cxnSpMkLst>
            <pc:docMk/>
            <pc:sldMk cId="2106645881" sldId="291"/>
            <ac:cxnSpMk id="14" creationId="{D7D4A87D-443F-438F-867E-1C6E7D8DD338}"/>
          </ac:cxnSpMkLst>
        </pc:cxnChg>
        <pc:cxnChg chg="add mod ord">
          <ac:chgData name="Yuri Minaev" userId="19e9a4c0-6667-4c54-8863-eff0e62fd0f8" providerId="ADAL" clId="{333E455E-2A68-47EA-A16B-D5EC279BEEFD}" dt="2021-06-01T12:00:54.766" v="9614" actId="167"/>
          <ac:cxnSpMkLst>
            <pc:docMk/>
            <pc:sldMk cId="2106645881" sldId="291"/>
            <ac:cxnSpMk id="18" creationId="{69185BD0-9441-49CC-8AE4-1F9F79CE9BA0}"/>
          </ac:cxnSpMkLst>
        </pc:cxnChg>
        <pc:cxnChg chg="add mod">
          <ac:chgData name="Yuri Minaev" userId="19e9a4c0-6667-4c54-8863-eff0e62fd0f8" providerId="ADAL" clId="{333E455E-2A68-47EA-A16B-D5EC279BEEFD}" dt="2021-06-01T11:59:08.537" v="9593" actId="164"/>
          <ac:cxnSpMkLst>
            <pc:docMk/>
            <pc:sldMk cId="2106645881" sldId="291"/>
            <ac:cxnSpMk id="21" creationId="{410FE289-D33C-4901-AE8C-67B98C015279}"/>
          </ac:cxnSpMkLst>
        </pc:cxnChg>
        <pc:cxnChg chg="add del mod">
          <ac:chgData name="Yuri Minaev" userId="19e9a4c0-6667-4c54-8863-eff0e62fd0f8" providerId="ADAL" clId="{333E455E-2A68-47EA-A16B-D5EC279BEEFD}" dt="2021-06-01T11:59:00.457" v="9592" actId="478"/>
          <ac:cxnSpMkLst>
            <pc:docMk/>
            <pc:sldMk cId="2106645881" sldId="291"/>
            <ac:cxnSpMk id="24" creationId="{12CB73FB-DB65-4832-8084-D8AE354DC35D}"/>
          </ac:cxnSpMkLst>
        </pc:cxnChg>
        <pc:cxnChg chg="add mod">
          <ac:chgData name="Yuri Minaev" userId="19e9a4c0-6667-4c54-8863-eff0e62fd0f8" providerId="ADAL" clId="{333E455E-2A68-47EA-A16B-D5EC279BEEFD}" dt="2021-06-01T11:58:52.161" v="9590" actId="571"/>
          <ac:cxnSpMkLst>
            <pc:docMk/>
            <pc:sldMk cId="2106645881" sldId="291"/>
            <ac:cxnSpMk id="25" creationId="{1644504C-C63E-490E-A7F8-17435C43FA52}"/>
          </ac:cxnSpMkLst>
        </pc:cxnChg>
        <pc:cxnChg chg="mod">
          <ac:chgData name="Yuri Minaev" userId="19e9a4c0-6667-4c54-8863-eff0e62fd0f8" providerId="ADAL" clId="{333E455E-2A68-47EA-A16B-D5EC279BEEFD}" dt="2021-06-01T11:59:16.465" v="9595" actId="571"/>
          <ac:cxnSpMkLst>
            <pc:docMk/>
            <pc:sldMk cId="2106645881" sldId="291"/>
            <ac:cxnSpMk id="31" creationId="{1C1C1A9F-F094-4E87-9BFF-BEFC76A4C06D}"/>
          </ac:cxnSpMkLst>
        </pc:cxnChg>
        <pc:cxnChg chg="mod">
          <ac:chgData name="Yuri Minaev" userId="19e9a4c0-6667-4c54-8863-eff0e62fd0f8" providerId="ADAL" clId="{333E455E-2A68-47EA-A16B-D5EC279BEEFD}" dt="2021-06-01T11:59:23.391" v="9596" actId="571"/>
          <ac:cxnSpMkLst>
            <pc:docMk/>
            <pc:sldMk cId="2106645881" sldId="291"/>
            <ac:cxnSpMk id="34" creationId="{084DAC50-B49D-4116-B0DA-253AA8E0F6E2}"/>
          </ac:cxnSpMkLst>
        </pc:cxnChg>
        <pc:cxnChg chg="mod">
          <ac:chgData name="Yuri Minaev" userId="19e9a4c0-6667-4c54-8863-eff0e62fd0f8" providerId="ADAL" clId="{333E455E-2A68-47EA-A16B-D5EC279BEEFD}" dt="2021-06-01T11:59:30.135" v="9597" actId="571"/>
          <ac:cxnSpMkLst>
            <pc:docMk/>
            <pc:sldMk cId="2106645881" sldId="291"/>
            <ac:cxnSpMk id="37" creationId="{BB86FF15-EA17-49FB-B78D-4F7B5E32D21F}"/>
          </ac:cxnSpMkLst>
        </pc:cxnChg>
      </pc:sldChg>
      <pc:sldChg chg="addSp modSp new mod ord modClrScheme modAnim chgLayout">
        <pc:chgData name="Yuri Minaev" userId="19e9a4c0-6667-4c54-8863-eff0e62fd0f8" providerId="ADAL" clId="{333E455E-2A68-47EA-A16B-D5EC279BEEFD}" dt="2021-06-02T11:35:08.030" v="12433"/>
        <pc:sldMkLst>
          <pc:docMk/>
          <pc:sldMk cId="3253944251" sldId="292"/>
        </pc:sldMkLst>
        <pc:spChg chg="mod ord">
          <ac:chgData name="Yuri Minaev" userId="19e9a4c0-6667-4c54-8863-eff0e62fd0f8" providerId="ADAL" clId="{333E455E-2A68-47EA-A16B-D5EC279BEEFD}" dt="2021-06-01T12:23:09.241" v="10046" actId="700"/>
          <ac:spMkLst>
            <pc:docMk/>
            <pc:sldMk cId="3253944251" sldId="292"/>
            <ac:spMk id="2" creationId="{C26C3E04-7298-480E-9B09-CA5CE3D8138B}"/>
          </ac:spMkLst>
        </pc:spChg>
        <pc:spChg chg="mod ord">
          <ac:chgData name="Yuri Minaev" userId="19e9a4c0-6667-4c54-8863-eff0e62fd0f8" providerId="ADAL" clId="{333E455E-2A68-47EA-A16B-D5EC279BEEFD}" dt="2021-06-01T12:23:09.241" v="10046" actId="700"/>
          <ac:spMkLst>
            <pc:docMk/>
            <pc:sldMk cId="3253944251" sldId="292"/>
            <ac:spMk id="3" creationId="{B4E2CB8A-45BE-48C9-9EFA-A15E82B63BF1}"/>
          </ac:spMkLst>
        </pc:spChg>
        <pc:spChg chg="add mod ord">
          <ac:chgData name="Yuri Minaev" userId="19e9a4c0-6667-4c54-8863-eff0e62fd0f8" providerId="ADAL" clId="{333E455E-2A68-47EA-A16B-D5EC279BEEFD}" dt="2021-06-02T06:47:38.400" v="12428" actId="14100"/>
          <ac:spMkLst>
            <pc:docMk/>
            <pc:sldMk cId="3253944251" sldId="292"/>
            <ac:spMk id="4" creationId="{18CF76A8-1B88-4A35-BBCC-07F4C905027F}"/>
          </ac:spMkLst>
        </pc:spChg>
        <pc:picChg chg="add mod">
          <ac:chgData name="Yuri Minaev" userId="19e9a4c0-6667-4c54-8863-eff0e62fd0f8" providerId="ADAL" clId="{333E455E-2A68-47EA-A16B-D5EC279BEEFD}" dt="2021-06-02T06:47:33.736" v="12427" actId="1076"/>
          <ac:picMkLst>
            <pc:docMk/>
            <pc:sldMk cId="3253944251" sldId="292"/>
            <ac:picMk id="5" creationId="{B7F4165E-5EF1-4087-A5DD-B6FBDD950088}"/>
          </ac:picMkLst>
        </pc:picChg>
      </pc:sldChg>
      <pc:sldChg chg="addSp modSp new mod modAnim modNotesTx">
        <pc:chgData name="Yuri Minaev" userId="19e9a4c0-6667-4c54-8863-eff0e62fd0f8" providerId="ADAL" clId="{333E455E-2A68-47EA-A16B-D5EC279BEEFD}" dt="2021-06-01T12:22:46.729" v="10045" actId="692"/>
        <pc:sldMkLst>
          <pc:docMk/>
          <pc:sldMk cId="3806535665" sldId="293"/>
        </pc:sldMkLst>
        <pc:spChg chg="mod">
          <ac:chgData name="Yuri Minaev" userId="19e9a4c0-6667-4c54-8863-eff0e62fd0f8" providerId="ADAL" clId="{333E455E-2A68-47EA-A16B-D5EC279BEEFD}" dt="2021-06-01T12:16:30.089" v="9757" actId="20577"/>
          <ac:spMkLst>
            <pc:docMk/>
            <pc:sldMk cId="3806535665" sldId="293"/>
            <ac:spMk id="3" creationId="{F47E784D-877C-459B-B566-C184A80496D1}"/>
          </ac:spMkLst>
        </pc:spChg>
        <pc:spChg chg="add mod">
          <ac:chgData name="Yuri Minaev" userId="19e9a4c0-6667-4c54-8863-eff0e62fd0f8" providerId="ADAL" clId="{333E455E-2A68-47EA-A16B-D5EC279BEEFD}" dt="2021-06-01T12:18:43.262" v="9832" actId="1076"/>
          <ac:spMkLst>
            <pc:docMk/>
            <pc:sldMk cId="3806535665" sldId="293"/>
            <ac:spMk id="4" creationId="{1B58ED40-96EC-4E3F-A176-27B554F5B523}"/>
          </ac:spMkLst>
        </pc:spChg>
        <pc:spChg chg="add mod">
          <ac:chgData name="Yuri Minaev" userId="19e9a4c0-6667-4c54-8863-eff0e62fd0f8" providerId="ADAL" clId="{333E455E-2A68-47EA-A16B-D5EC279BEEFD}" dt="2021-06-01T12:20:09.630" v="9879" actId="164"/>
          <ac:spMkLst>
            <pc:docMk/>
            <pc:sldMk cId="3806535665" sldId="293"/>
            <ac:spMk id="5" creationId="{94845736-9A5B-4323-8A20-D88CE77854F5}"/>
          </ac:spMkLst>
        </pc:spChg>
        <pc:spChg chg="add mod">
          <ac:chgData name="Yuri Minaev" userId="19e9a4c0-6667-4c54-8863-eff0e62fd0f8" providerId="ADAL" clId="{333E455E-2A68-47EA-A16B-D5EC279BEEFD}" dt="2021-06-01T12:20:15.366" v="9880" actId="164"/>
          <ac:spMkLst>
            <pc:docMk/>
            <pc:sldMk cId="3806535665" sldId="293"/>
            <ac:spMk id="6" creationId="{3CCC74B8-85E3-4691-B3A1-975D3670C16A}"/>
          </ac:spMkLst>
        </pc:spChg>
        <pc:grpChg chg="add mod">
          <ac:chgData name="Yuri Minaev" userId="19e9a4c0-6667-4c54-8863-eff0e62fd0f8" providerId="ADAL" clId="{333E455E-2A68-47EA-A16B-D5EC279BEEFD}" dt="2021-06-01T12:20:09.630" v="9879" actId="164"/>
          <ac:grpSpMkLst>
            <pc:docMk/>
            <pc:sldMk cId="3806535665" sldId="293"/>
            <ac:grpSpMk id="14" creationId="{3F424CB4-3561-45EC-887D-74E93C72ED48}"/>
          </ac:grpSpMkLst>
        </pc:grpChg>
        <pc:grpChg chg="add mod">
          <ac:chgData name="Yuri Minaev" userId="19e9a4c0-6667-4c54-8863-eff0e62fd0f8" providerId="ADAL" clId="{333E455E-2A68-47EA-A16B-D5EC279BEEFD}" dt="2021-06-01T12:20:15.366" v="9880" actId="164"/>
          <ac:grpSpMkLst>
            <pc:docMk/>
            <pc:sldMk cId="3806535665" sldId="293"/>
            <ac:grpSpMk id="15" creationId="{21D814A1-F88D-4854-A734-29C8DF9E364B}"/>
          </ac:grpSpMkLst>
        </pc:grpChg>
        <pc:cxnChg chg="add mod">
          <ac:chgData name="Yuri Minaev" userId="19e9a4c0-6667-4c54-8863-eff0e62fd0f8" providerId="ADAL" clId="{333E455E-2A68-47EA-A16B-D5EC279BEEFD}" dt="2021-06-01T12:22:37.002" v="10043" actId="692"/>
          <ac:cxnSpMkLst>
            <pc:docMk/>
            <pc:sldMk cId="3806535665" sldId="293"/>
            <ac:cxnSpMk id="8" creationId="{AF046549-6FFA-4E57-A3B0-32C03F91CC6E}"/>
          </ac:cxnSpMkLst>
        </pc:cxnChg>
        <pc:cxnChg chg="add mod">
          <ac:chgData name="Yuri Minaev" userId="19e9a4c0-6667-4c54-8863-eff0e62fd0f8" providerId="ADAL" clId="{333E455E-2A68-47EA-A16B-D5EC279BEEFD}" dt="2021-06-01T12:22:46.729" v="10045" actId="692"/>
          <ac:cxnSpMkLst>
            <pc:docMk/>
            <pc:sldMk cId="3806535665" sldId="293"/>
            <ac:cxnSpMk id="10" creationId="{386D5237-C48F-4C33-BBA2-F1895AFF456B}"/>
          </ac:cxnSpMkLst>
        </pc:cxnChg>
      </pc:sldChg>
      <pc:sldChg chg="addSp delSp modSp new mod modAnim modNotesTx">
        <pc:chgData name="Yuri Minaev" userId="19e9a4c0-6667-4c54-8863-eff0e62fd0f8" providerId="ADAL" clId="{333E455E-2A68-47EA-A16B-D5EC279BEEFD}" dt="2021-06-01T13:14:19.267" v="10669" actId="20577"/>
        <pc:sldMkLst>
          <pc:docMk/>
          <pc:sldMk cId="3610846681" sldId="294"/>
        </pc:sldMkLst>
        <pc:spChg chg="mod">
          <ac:chgData name="Yuri Minaev" userId="19e9a4c0-6667-4c54-8863-eff0e62fd0f8" providerId="ADAL" clId="{333E455E-2A68-47EA-A16B-D5EC279BEEFD}" dt="2021-06-01T12:46:42.337" v="10323" actId="20577"/>
          <ac:spMkLst>
            <pc:docMk/>
            <pc:sldMk cId="3610846681" sldId="294"/>
            <ac:spMk id="3" creationId="{22C06219-AA59-4F45-91EA-6BAC7D6E9B50}"/>
          </ac:spMkLst>
        </pc:spChg>
        <pc:spChg chg="add mod">
          <ac:chgData name="Yuri Minaev" userId="19e9a4c0-6667-4c54-8863-eff0e62fd0f8" providerId="ADAL" clId="{333E455E-2A68-47EA-A16B-D5EC279BEEFD}" dt="2021-06-01T12:47:53.638" v="10347" actId="692"/>
          <ac:spMkLst>
            <pc:docMk/>
            <pc:sldMk cId="3610846681" sldId="294"/>
            <ac:spMk id="4" creationId="{B07A5608-7487-4D47-834E-38E42F0F5886}"/>
          </ac:spMkLst>
        </pc:spChg>
        <pc:spChg chg="add mod">
          <ac:chgData name="Yuri Minaev" userId="19e9a4c0-6667-4c54-8863-eff0e62fd0f8" providerId="ADAL" clId="{333E455E-2A68-47EA-A16B-D5EC279BEEFD}" dt="2021-06-01T12:51:54.257" v="10397" actId="164"/>
          <ac:spMkLst>
            <pc:docMk/>
            <pc:sldMk cId="3610846681" sldId="294"/>
            <ac:spMk id="5" creationId="{38AEBF4F-7497-4C10-8759-4E17A7F71C36}"/>
          </ac:spMkLst>
        </pc:spChg>
        <pc:spChg chg="add mod">
          <ac:chgData name="Yuri Minaev" userId="19e9a4c0-6667-4c54-8863-eff0e62fd0f8" providerId="ADAL" clId="{333E455E-2A68-47EA-A16B-D5EC279BEEFD}" dt="2021-06-01T12:52:47.862" v="10403" actId="1076"/>
          <ac:spMkLst>
            <pc:docMk/>
            <pc:sldMk cId="3610846681" sldId="294"/>
            <ac:spMk id="6" creationId="{26C585A6-2C7F-4EB7-A02C-58F60DF712AD}"/>
          </ac:spMkLst>
        </pc:spChg>
        <pc:spChg chg="add mod">
          <ac:chgData name="Yuri Minaev" userId="19e9a4c0-6667-4c54-8863-eff0e62fd0f8" providerId="ADAL" clId="{333E455E-2A68-47EA-A16B-D5EC279BEEFD}" dt="2021-06-01T12:52:53.062" v="10404" actId="1076"/>
          <ac:spMkLst>
            <pc:docMk/>
            <pc:sldMk cId="3610846681" sldId="294"/>
            <ac:spMk id="13" creationId="{07DEBDC2-BC5F-4735-925C-689DB5DC9D1D}"/>
          </ac:spMkLst>
        </pc:spChg>
        <pc:spChg chg="add mod">
          <ac:chgData name="Yuri Minaev" userId="19e9a4c0-6667-4c54-8863-eff0e62fd0f8" providerId="ADAL" clId="{333E455E-2A68-47EA-A16B-D5EC279BEEFD}" dt="2021-06-01T13:12:33.580" v="10430" actId="20577"/>
          <ac:spMkLst>
            <pc:docMk/>
            <pc:sldMk cId="3610846681" sldId="294"/>
            <ac:spMk id="31" creationId="{A57E0B8A-5CCF-4E34-971C-E7DF834E10B5}"/>
          </ac:spMkLst>
        </pc:spChg>
        <pc:grpChg chg="add mod">
          <ac:chgData name="Yuri Minaev" userId="19e9a4c0-6667-4c54-8863-eff0e62fd0f8" providerId="ADAL" clId="{333E455E-2A68-47EA-A16B-D5EC279BEEFD}" dt="2021-06-01T12:52:29.775" v="10400" actId="1076"/>
          <ac:grpSpMkLst>
            <pc:docMk/>
            <pc:sldMk cId="3610846681" sldId="294"/>
            <ac:grpSpMk id="22" creationId="{4AD907AE-A7BB-46CE-80F8-08F742C1055C}"/>
          </ac:grpSpMkLst>
        </pc:grpChg>
        <pc:grpChg chg="add mod">
          <ac:chgData name="Yuri Minaev" userId="19e9a4c0-6667-4c54-8863-eff0e62fd0f8" providerId="ADAL" clId="{333E455E-2A68-47EA-A16B-D5EC279BEEFD}" dt="2021-06-01T12:51:59.346" v="10398" actId="164"/>
          <ac:grpSpMkLst>
            <pc:docMk/>
            <pc:sldMk cId="3610846681" sldId="294"/>
            <ac:grpSpMk id="23" creationId="{0BD2F1C6-DADF-4350-BC85-21AE97704554}"/>
          </ac:grpSpMkLst>
        </pc:grpChg>
        <pc:grpChg chg="add mod">
          <ac:chgData name="Yuri Minaev" userId="19e9a4c0-6667-4c54-8863-eff0e62fd0f8" providerId="ADAL" clId="{333E455E-2A68-47EA-A16B-D5EC279BEEFD}" dt="2021-06-01T12:52:08.049" v="10399" actId="164"/>
          <ac:grpSpMkLst>
            <pc:docMk/>
            <pc:sldMk cId="3610846681" sldId="294"/>
            <ac:grpSpMk id="24" creationId="{7AE9C3F2-8FF8-4479-A883-8EA2744548B6}"/>
          </ac:grpSpMkLst>
        </pc:grpChg>
        <pc:grpChg chg="add mod">
          <ac:chgData name="Yuri Minaev" userId="19e9a4c0-6667-4c54-8863-eff0e62fd0f8" providerId="ADAL" clId="{333E455E-2A68-47EA-A16B-D5EC279BEEFD}" dt="2021-06-01T13:12:10.255" v="10421" actId="164"/>
          <ac:grpSpMkLst>
            <pc:docMk/>
            <pc:sldMk cId="3610846681" sldId="294"/>
            <ac:grpSpMk id="36" creationId="{67537E93-1BC1-42C4-9315-12F22804918E}"/>
          </ac:grpSpMkLst>
        </pc:grpChg>
        <pc:cxnChg chg="add mod">
          <ac:chgData name="Yuri Minaev" userId="19e9a4c0-6667-4c54-8863-eff0e62fd0f8" providerId="ADAL" clId="{333E455E-2A68-47EA-A16B-D5EC279BEEFD}" dt="2021-06-01T12:52:34.542" v="10401" actId="14100"/>
          <ac:cxnSpMkLst>
            <pc:docMk/>
            <pc:sldMk cId="3610846681" sldId="294"/>
            <ac:cxnSpMk id="8" creationId="{E0695BCE-F192-4B1A-AC36-F4F74F9BCA74}"/>
          </ac:cxnSpMkLst>
        </pc:cxnChg>
        <pc:cxnChg chg="add mod">
          <ac:chgData name="Yuri Minaev" userId="19e9a4c0-6667-4c54-8863-eff0e62fd0f8" providerId="ADAL" clId="{333E455E-2A68-47EA-A16B-D5EC279BEEFD}" dt="2021-06-01T12:52:47.862" v="10403" actId="1076"/>
          <ac:cxnSpMkLst>
            <pc:docMk/>
            <pc:sldMk cId="3610846681" sldId="294"/>
            <ac:cxnSpMk id="9" creationId="{B9FE385D-92F4-48D4-9286-E4D41C3D2AA6}"/>
          </ac:cxnSpMkLst>
        </pc:cxnChg>
        <pc:cxnChg chg="add mod">
          <ac:chgData name="Yuri Minaev" userId="19e9a4c0-6667-4c54-8863-eff0e62fd0f8" providerId="ADAL" clId="{333E455E-2A68-47EA-A16B-D5EC279BEEFD}" dt="2021-06-01T12:52:53.062" v="10404" actId="1076"/>
          <ac:cxnSpMkLst>
            <pc:docMk/>
            <pc:sldMk cId="3610846681" sldId="294"/>
            <ac:cxnSpMk id="14" creationId="{A12EE52D-5FB6-4C43-B979-D1DB8DC16568}"/>
          </ac:cxnSpMkLst>
        </pc:cxnChg>
        <pc:cxnChg chg="add del mod">
          <ac:chgData name="Yuri Minaev" userId="19e9a4c0-6667-4c54-8863-eff0e62fd0f8" providerId="ADAL" clId="{333E455E-2A68-47EA-A16B-D5EC279BEEFD}" dt="2021-06-01T12:51:14.554" v="10391" actId="478"/>
          <ac:cxnSpMkLst>
            <pc:docMk/>
            <pc:sldMk cId="3610846681" sldId="294"/>
            <ac:cxnSpMk id="17" creationId="{70FE4755-CC1B-4F07-944D-FF94AE93A2D8}"/>
          </ac:cxnSpMkLst>
        </pc:cxnChg>
        <pc:cxnChg chg="add mod">
          <ac:chgData name="Yuri Minaev" userId="19e9a4c0-6667-4c54-8863-eff0e62fd0f8" providerId="ADAL" clId="{333E455E-2A68-47EA-A16B-D5EC279BEEFD}" dt="2021-06-01T12:52:53.062" v="10404" actId="1076"/>
          <ac:cxnSpMkLst>
            <pc:docMk/>
            <pc:sldMk cId="3610846681" sldId="294"/>
            <ac:cxnSpMk id="19" creationId="{1EAE63F5-2CA0-490F-BC26-991955D966CD}"/>
          </ac:cxnSpMkLst>
        </pc:cxnChg>
        <pc:cxnChg chg="add mod">
          <ac:chgData name="Yuri Minaev" userId="19e9a4c0-6667-4c54-8863-eff0e62fd0f8" providerId="ADAL" clId="{333E455E-2A68-47EA-A16B-D5EC279BEEFD}" dt="2021-06-01T13:12:30.077" v="10424" actId="1076"/>
          <ac:cxnSpMkLst>
            <pc:docMk/>
            <pc:sldMk cId="3610846681" sldId="294"/>
            <ac:cxnSpMk id="32" creationId="{6DD09775-405D-4166-9502-2AC4FA96EB1B}"/>
          </ac:cxnSpMkLst>
        </pc:cxnChg>
      </pc:sldChg>
      <pc:sldChg chg="addSp delSp modSp new mod modClrScheme modAnim chgLayout modNotesTx">
        <pc:chgData name="Yuri Minaev" userId="19e9a4c0-6667-4c54-8863-eff0e62fd0f8" providerId="ADAL" clId="{333E455E-2A68-47EA-A16B-D5EC279BEEFD}" dt="2021-06-02T12:36:34.310" v="13108" actId="692"/>
        <pc:sldMkLst>
          <pc:docMk/>
          <pc:sldMk cId="1518088183" sldId="295"/>
        </pc:sldMkLst>
        <pc:spChg chg="mod ord">
          <ac:chgData name="Yuri Minaev" userId="19e9a4c0-6667-4c54-8863-eff0e62fd0f8" providerId="ADAL" clId="{333E455E-2A68-47EA-A16B-D5EC279BEEFD}" dt="2021-06-01T13:22:37.054" v="10735" actId="700"/>
          <ac:spMkLst>
            <pc:docMk/>
            <pc:sldMk cId="1518088183" sldId="295"/>
            <ac:spMk id="2" creationId="{9B516FBC-45C3-46BA-8DE7-F7C19C44F423}"/>
          </ac:spMkLst>
        </pc:spChg>
        <pc:spChg chg="del">
          <ac:chgData name="Yuri Minaev" userId="19e9a4c0-6667-4c54-8863-eff0e62fd0f8" providerId="ADAL" clId="{333E455E-2A68-47EA-A16B-D5EC279BEEFD}" dt="2021-06-01T13:22:37.054" v="10735" actId="700"/>
          <ac:spMkLst>
            <pc:docMk/>
            <pc:sldMk cId="1518088183" sldId="295"/>
            <ac:spMk id="3" creationId="{1ECAB6D5-8FF5-48F0-B737-11DAB60F1A0F}"/>
          </ac:spMkLst>
        </pc:spChg>
        <pc:spChg chg="add mod">
          <ac:chgData name="Yuri Minaev" userId="19e9a4c0-6667-4c54-8863-eff0e62fd0f8" providerId="ADAL" clId="{333E455E-2A68-47EA-A16B-D5EC279BEEFD}" dt="2021-06-02T12:36:34.310" v="13108" actId="692"/>
          <ac:spMkLst>
            <pc:docMk/>
            <pc:sldMk cId="1518088183" sldId="295"/>
            <ac:spMk id="3" creationId="{D7D41037-E0C2-4428-881A-A0154958D133}"/>
          </ac:spMkLst>
        </pc:spChg>
        <pc:spChg chg="add mod ord">
          <ac:chgData name="Yuri Minaev" userId="19e9a4c0-6667-4c54-8863-eff0e62fd0f8" providerId="ADAL" clId="{333E455E-2A68-47EA-A16B-D5EC279BEEFD}" dt="2021-06-01T13:27:57.511" v="10865"/>
          <ac:spMkLst>
            <pc:docMk/>
            <pc:sldMk cId="1518088183" sldId="295"/>
            <ac:spMk id="4" creationId="{48F33516-6A66-499C-A3C5-FA3272B164D7}"/>
          </ac:spMkLst>
        </pc:spChg>
      </pc:sldChg>
      <pc:sldChg chg="addSp modSp new del mod modClrScheme chgLayout">
        <pc:chgData name="Yuri Minaev" userId="19e9a4c0-6667-4c54-8863-eff0e62fd0f8" providerId="ADAL" clId="{333E455E-2A68-47EA-A16B-D5EC279BEEFD}" dt="2021-06-01T13:22:27.386" v="10733" actId="47"/>
        <pc:sldMkLst>
          <pc:docMk/>
          <pc:sldMk cId="2730756846" sldId="295"/>
        </pc:sldMkLst>
        <pc:spChg chg="mod ord">
          <ac:chgData name="Yuri Minaev" userId="19e9a4c0-6667-4c54-8863-eff0e62fd0f8" providerId="ADAL" clId="{333E455E-2A68-47EA-A16B-D5EC279BEEFD}" dt="2021-06-01T13:22:24.196" v="10732" actId="700"/>
          <ac:spMkLst>
            <pc:docMk/>
            <pc:sldMk cId="2730756846" sldId="295"/>
            <ac:spMk id="2" creationId="{91041948-6861-4EDB-B8A3-567BBC78F449}"/>
          </ac:spMkLst>
        </pc:spChg>
        <pc:spChg chg="mod ord">
          <ac:chgData name="Yuri Minaev" userId="19e9a4c0-6667-4c54-8863-eff0e62fd0f8" providerId="ADAL" clId="{333E455E-2A68-47EA-A16B-D5EC279BEEFD}" dt="2021-06-01T13:22:24.196" v="10732" actId="700"/>
          <ac:spMkLst>
            <pc:docMk/>
            <pc:sldMk cId="2730756846" sldId="295"/>
            <ac:spMk id="3" creationId="{B01F6B63-A47A-498E-87AB-6A3320CE4638}"/>
          </ac:spMkLst>
        </pc:spChg>
        <pc:spChg chg="add mod ord">
          <ac:chgData name="Yuri Minaev" userId="19e9a4c0-6667-4c54-8863-eff0e62fd0f8" providerId="ADAL" clId="{333E455E-2A68-47EA-A16B-D5EC279BEEFD}" dt="2021-06-01T13:22:24.196" v="10732" actId="700"/>
          <ac:spMkLst>
            <pc:docMk/>
            <pc:sldMk cId="2730756846" sldId="295"/>
            <ac:spMk id="4" creationId="{BD3FBC9B-F106-4D47-B5E2-C240C240C8D4}"/>
          </ac:spMkLst>
        </pc:spChg>
      </pc:sldChg>
      <pc:sldChg chg="addSp modSp new mod modAnim modNotesTx">
        <pc:chgData name="Yuri Minaev" userId="19e9a4c0-6667-4c54-8863-eff0e62fd0f8" providerId="ADAL" clId="{333E455E-2A68-47EA-A16B-D5EC279BEEFD}" dt="2021-06-02T12:36:58.856" v="13118" actId="14100"/>
        <pc:sldMkLst>
          <pc:docMk/>
          <pc:sldMk cId="2269818425" sldId="296"/>
        </pc:sldMkLst>
        <pc:spChg chg="mod">
          <ac:chgData name="Yuri Minaev" userId="19e9a4c0-6667-4c54-8863-eff0e62fd0f8" providerId="ADAL" clId="{333E455E-2A68-47EA-A16B-D5EC279BEEFD}" dt="2021-06-01T13:35:31.238" v="10982" actId="108"/>
          <ac:spMkLst>
            <pc:docMk/>
            <pc:sldMk cId="2269818425" sldId="296"/>
            <ac:spMk id="3" creationId="{55DFD291-DEB4-435F-B96E-BA4A6BB62853}"/>
          </ac:spMkLst>
        </pc:spChg>
        <pc:spChg chg="add mod">
          <ac:chgData name="Yuri Minaev" userId="19e9a4c0-6667-4c54-8863-eff0e62fd0f8" providerId="ADAL" clId="{333E455E-2A68-47EA-A16B-D5EC279BEEFD}" dt="2021-06-02T12:36:58.856" v="13118" actId="14100"/>
          <ac:spMkLst>
            <pc:docMk/>
            <pc:sldMk cId="2269818425" sldId="296"/>
            <ac:spMk id="4" creationId="{D1E08C41-0D79-4130-80B8-63B219AB68A5}"/>
          </ac:spMkLst>
        </pc:spChg>
      </pc:sldChg>
      <pc:sldChg chg="addSp delSp modSp new mod modClrScheme modAnim chgLayout modNotesTx">
        <pc:chgData name="Yuri Minaev" userId="19e9a4c0-6667-4c54-8863-eff0e62fd0f8" providerId="ADAL" clId="{333E455E-2A68-47EA-A16B-D5EC279BEEFD}" dt="2021-06-01T13:55:53.733" v="11594"/>
        <pc:sldMkLst>
          <pc:docMk/>
          <pc:sldMk cId="2424375228" sldId="297"/>
        </pc:sldMkLst>
        <pc:spChg chg="mod ord">
          <ac:chgData name="Yuri Minaev" userId="19e9a4c0-6667-4c54-8863-eff0e62fd0f8" providerId="ADAL" clId="{333E455E-2A68-47EA-A16B-D5EC279BEEFD}" dt="2021-06-01T13:41:31.338" v="11122" actId="700"/>
          <ac:spMkLst>
            <pc:docMk/>
            <pc:sldMk cId="2424375228" sldId="297"/>
            <ac:spMk id="2" creationId="{83BB71DD-6CFC-4F76-8475-31E913019845}"/>
          </ac:spMkLst>
        </pc:spChg>
        <pc:spChg chg="del">
          <ac:chgData name="Yuri Minaev" userId="19e9a4c0-6667-4c54-8863-eff0e62fd0f8" providerId="ADAL" clId="{333E455E-2A68-47EA-A16B-D5EC279BEEFD}" dt="2021-06-01T13:38:51.967" v="10998" actId="700"/>
          <ac:spMkLst>
            <pc:docMk/>
            <pc:sldMk cId="2424375228" sldId="297"/>
            <ac:spMk id="3" creationId="{E3BCCBB7-5FE9-4AB1-A12C-403BB2B80708}"/>
          </ac:spMkLst>
        </pc:spChg>
        <pc:spChg chg="add mod ord">
          <ac:chgData name="Yuri Minaev" userId="19e9a4c0-6667-4c54-8863-eff0e62fd0f8" providerId="ADAL" clId="{333E455E-2A68-47EA-A16B-D5EC279BEEFD}" dt="2021-06-01T13:49:35.873" v="11389" actId="20577"/>
          <ac:spMkLst>
            <pc:docMk/>
            <pc:sldMk cId="2424375228" sldId="297"/>
            <ac:spMk id="4" creationId="{8DD2E61C-6CD1-4F7B-8343-816D70E33E49}"/>
          </ac:spMkLst>
        </pc:spChg>
        <pc:spChg chg="add mod ord">
          <ac:chgData name="Yuri Minaev" userId="19e9a4c0-6667-4c54-8863-eff0e62fd0f8" providerId="ADAL" clId="{333E455E-2A68-47EA-A16B-D5EC279BEEFD}" dt="2021-06-01T13:54:48.463" v="11578" actId="20577"/>
          <ac:spMkLst>
            <pc:docMk/>
            <pc:sldMk cId="2424375228" sldId="297"/>
            <ac:spMk id="5" creationId="{C3A3E07C-5EC5-402D-9B6B-448CC211B4EA}"/>
          </ac:spMkLst>
        </pc:spChg>
      </pc:sldChg>
      <pc:sldChg chg="modSp add mod modAnim modNotesTx">
        <pc:chgData name="Yuri Minaev" userId="19e9a4c0-6667-4c54-8863-eff0e62fd0f8" providerId="ADAL" clId="{333E455E-2A68-47EA-A16B-D5EC279BEEFD}" dt="2021-06-04T05:33:52.495" v="13266" actId="20577"/>
        <pc:sldMkLst>
          <pc:docMk/>
          <pc:sldMk cId="543601895" sldId="298"/>
        </pc:sldMkLst>
        <pc:spChg chg="mod">
          <ac:chgData name="Yuri Minaev" userId="19e9a4c0-6667-4c54-8863-eff0e62fd0f8" providerId="ADAL" clId="{333E455E-2A68-47EA-A16B-D5EC279BEEFD}" dt="2021-06-04T05:33:52.495" v="13266" actId="20577"/>
          <ac:spMkLst>
            <pc:docMk/>
            <pc:sldMk cId="543601895" sldId="298"/>
            <ac:spMk id="4" creationId="{8DD2E61C-6CD1-4F7B-8343-816D70E33E49}"/>
          </ac:spMkLst>
        </pc:spChg>
        <pc:spChg chg="mod">
          <ac:chgData name="Yuri Minaev" userId="19e9a4c0-6667-4c54-8863-eff0e62fd0f8" providerId="ADAL" clId="{333E455E-2A68-47EA-A16B-D5EC279BEEFD}" dt="2021-06-02T12:40:28.192" v="13205" actId="20577"/>
          <ac:spMkLst>
            <pc:docMk/>
            <pc:sldMk cId="543601895" sldId="298"/>
            <ac:spMk id="5" creationId="{C3A3E07C-5EC5-402D-9B6B-448CC211B4EA}"/>
          </ac:spMkLst>
        </pc:spChg>
      </pc:sldChg>
      <pc:sldChg chg="addSp modSp add mod modAnim modNotesTx">
        <pc:chgData name="Yuri Minaev" userId="19e9a4c0-6667-4c54-8863-eff0e62fd0f8" providerId="ADAL" clId="{333E455E-2A68-47EA-A16B-D5EC279BEEFD}" dt="2021-06-01T14:16:13.148" v="11953" actId="20577"/>
        <pc:sldMkLst>
          <pc:docMk/>
          <pc:sldMk cId="1279474085" sldId="299"/>
        </pc:sldMkLst>
        <pc:picChg chg="add mod">
          <ac:chgData name="Yuri Minaev" userId="19e9a4c0-6667-4c54-8863-eff0e62fd0f8" providerId="ADAL" clId="{333E455E-2A68-47EA-A16B-D5EC279BEEFD}" dt="2021-06-01T14:15:34.259" v="11861" actId="1076"/>
          <ac:picMkLst>
            <pc:docMk/>
            <pc:sldMk cId="1279474085" sldId="299"/>
            <ac:picMk id="5" creationId="{891AC63F-0995-4B6B-BC30-33C0F6CBCB90}"/>
          </ac:picMkLst>
        </pc:picChg>
        <pc:picChg chg="add mod">
          <ac:chgData name="Yuri Minaev" userId="19e9a4c0-6667-4c54-8863-eff0e62fd0f8" providerId="ADAL" clId="{333E455E-2A68-47EA-A16B-D5EC279BEEFD}" dt="2021-06-01T14:15:30.341" v="11860" actId="1076"/>
          <ac:picMkLst>
            <pc:docMk/>
            <pc:sldMk cId="1279474085" sldId="299"/>
            <ac:picMk id="7" creationId="{E64A9213-6F91-4E51-82C5-5D3FD58E95B4}"/>
          </ac:picMkLst>
        </pc:picChg>
      </pc:sldChg>
      <pc:sldChg chg="addSp modSp new mod modClrScheme modAnim chgLayout modNotesTx">
        <pc:chgData name="Yuri Minaev" userId="19e9a4c0-6667-4c54-8863-eff0e62fd0f8" providerId="ADAL" clId="{333E455E-2A68-47EA-A16B-D5EC279BEEFD}" dt="2021-06-01T14:26:38.611" v="12096" actId="20577"/>
        <pc:sldMkLst>
          <pc:docMk/>
          <pc:sldMk cId="1619966073" sldId="300"/>
        </pc:sldMkLst>
        <pc:spChg chg="mod ord">
          <ac:chgData name="Yuri Minaev" userId="19e9a4c0-6667-4c54-8863-eff0e62fd0f8" providerId="ADAL" clId="{333E455E-2A68-47EA-A16B-D5EC279BEEFD}" dt="2021-06-01T14:18:29.909" v="12006" actId="700"/>
          <ac:spMkLst>
            <pc:docMk/>
            <pc:sldMk cId="1619966073" sldId="300"/>
            <ac:spMk id="2" creationId="{90446CC2-F272-4F19-AE72-225A584763C4}"/>
          </ac:spMkLst>
        </pc:spChg>
        <pc:spChg chg="mod ord">
          <ac:chgData name="Yuri Minaev" userId="19e9a4c0-6667-4c54-8863-eff0e62fd0f8" providerId="ADAL" clId="{333E455E-2A68-47EA-A16B-D5EC279BEEFD}" dt="2021-06-01T14:18:29.909" v="12006" actId="700"/>
          <ac:spMkLst>
            <pc:docMk/>
            <pc:sldMk cId="1619966073" sldId="300"/>
            <ac:spMk id="3" creationId="{0E5896A4-5903-4FEC-B141-04C8889B941A}"/>
          </ac:spMkLst>
        </pc:spChg>
        <pc:spChg chg="add mod ord">
          <ac:chgData name="Yuri Minaev" userId="19e9a4c0-6667-4c54-8863-eff0e62fd0f8" providerId="ADAL" clId="{333E455E-2A68-47EA-A16B-D5EC279BEEFD}" dt="2021-06-01T14:23:04.095" v="12066" actId="20577"/>
          <ac:spMkLst>
            <pc:docMk/>
            <pc:sldMk cId="1619966073" sldId="300"/>
            <ac:spMk id="4" creationId="{518188AD-D4AF-4DF1-8FF3-E78FC9EE7507}"/>
          </ac:spMkLst>
        </pc:spChg>
      </pc:sldChg>
      <pc:sldChg chg="addSp delSp modSp add mod modClrScheme delAnim modAnim chgLayout modNotesTx">
        <pc:chgData name="Yuri Minaev" userId="19e9a4c0-6667-4c54-8863-eff0e62fd0f8" providerId="ADAL" clId="{333E455E-2A68-47EA-A16B-D5EC279BEEFD}" dt="2021-06-02T06:44:42.608" v="12422" actId="207"/>
        <pc:sldMkLst>
          <pc:docMk/>
          <pc:sldMk cId="1689711707" sldId="301"/>
        </pc:sldMkLst>
        <pc:spChg chg="mod ord">
          <ac:chgData name="Yuri Minaev" userId="19e9a4c0-6667-4c54-8863-eff0e62fd0f8" providerId="ADAL" clId="{333E455E-2A68-47EA-A16B-D5EC279BEEFD}" dt="2021-06-02T06:09:31.596" v="12174" actId="700"/>
          <ac:spMkLst>
            <pc:docMk/>
            <pc:sldMk cId="1689711707" sldId="301"/>
            <ac:spMk id="2" creationId="{19F66D09-93A3-4E01-B40E-3B787C6D844B}"/>
          </ac:spMkLst>
        </pc:spChg>
        <pc:spChg chg="mod ord">
          <ac:chgData name="Yuri Minaev" userId="19e9a4c0-6667-4c54-8863-eff0e62fd0f8" providerId="ADAL" clId="{333E455E-2A68-47EA-A16B-D5EC279BEEFD}" dt="2021-06-02T06:09:31.596" v="12174" actId="700"/>
          <ac:spMkLst>
            <pc:docMk/>
            <pc:sldMk cId="1689711707" sldId="301"/>
            <ac:spMk id="3" creationId="{4E61F6F2-F3E8-45F1-B31E-DE0ACF30503D}"/>
          </ac:spMkLst>
        </pc:spChg>
        <pc:spChg chg="add mod ord">
          <ac:chgData name="Yuri Minaev" userId="19e9a4c0-6667-4c54-8863-eff0e62fd0f8" providerId="ADAL" clId="{333E455E-2A68-47EA-A16B-D5EC279BEEFD}" dt="2021-06-02T06:18:16.757" v="12349" actId="108"/>
          <ac:spMkLst>
            <pc:docMk/>
            <pc:sldMk cId="1689711707" sldId="301"/>
            <ac:spMk id="4" creationId="{64C1CA4C-56BA-47B5-8EE2-E087DB6E7A96}"/>
          </ac:spMkLst>
        </pc:spChg>
        <pc:spChg chg="add mod">
          <ac:chgData name="Yuri Minaev" userId="19e9a4c0-6667-4c54-8863-eff0e62fd0f8" providerId="ADAL" clId="{333E455E-2A68-47EA-A16B-D5EC279BEEFD}" dt="2021-06-02T06:44:42.608" v="12422" actId="207"/>
          <ac:spMkLst>
            <pc:docMk/>
            <pc:sldMk cId="1689711707" sldId="301"/>
            <ac:spMk id="6" creationId="{7CFF8F58-36F2-4F49-8FE0-C83DEB3E09C2}"/>
          </ac:spMkLst>
        </pc:spChg>
        <pc:spChg chg="add mod">
          <ac:chgData name="Yuri Minaev" userId="19e9a4c0-6667-4c54-8863-eff0e62fd0f8" providerId="ADAL" clId="{333E455E-2A68-47EA-A16B-D5EC279BEEFD}" dt="2021-06-02T06:44:42.608" v="12422" actId="207"/>
          <ac:spMkLst>
            <pc:docMk/>
            <pc:sldMk cId="1689711707" sldId="301"/>
            <ac:spMk id="10" creationId="{06B007E4-ADC1-4368-966D-A36D642C139B}"/>
          </ac:spMkLst>
        </pc:spChg>
        <pc:spChg chg="add del mod">
          <ac:chgData name="Yuri Minaev" userId="19e9a4c0-6667-4c54-8863-eff0e62fd0f8" providerId="ADAL" clId="{333E455E-2A68-47EA-A16B-D5EC279BEEFD}" dt="2021-06-02T06:13:59.870" v="12266" actId="478"/>
          <ac:spMkLst>
            <pc:docMk/>
            <pc:sldMk cId="1689711707" sldId="301"/>
            <ac:spMk id="11" creationId="{FA0BE7EA-6FCC-490D-8CAE-3CD28C983B0D}"/>
          </ac:spMkLst>
        </pc:spChg>
        <pc:spChg chg="add mod">
          <ac:chgData name="Yuri Minaev" userId="19e9a4c0-6667-4c54-8863-eff0e62fd0f8" providerId="ADAL" clId="{333E455E-2A68-47EA-A16B-D5EC279BEEFD}" dt="2021-06-02T06:44:42.608" v="12422" actId="207"/>
          <ac:spMkLst>
            <pc:docMk/>
            <pc:sldMk cId="1689711707" sldId="301"/>
            <ac:spMk id="12" creationId="{F339F64B-0C5B-43EF-ADE0-4C51A3ECD2C8}"/>
          </ac:spMkLst>
        </pc:spChg>
        <pc:spChg chg="add mod">
          <ac:chgData name="Yuri Minaev" userId="19e9a4c0-6667-4c54-8863-eff0e62fd0f8" providerId="ADAL" clId="{333E455E-2A68-47EA-A16B-D5EC279BEEFD}" dt="2021-06-02T06:44:42.608" v="12422" actId="207"/>
          <ac:spMkLst>
            <pc:docMk/>
            <pc:sldMk cId="1689711707" sldId="301"/>
            <ac:spMk id="13" creationId="{572EFBFC-EDC2-421C-BD51-6FE4589C5430}"/>
          </ac:spMkLst>
        </pc:spChg>
        <pc:picChg chg="del">
          <ac:chgData name="Yuri Minaev" userId="19e9a4c0-6667-4c54-8863-eff0e62fd0f8" providerId="ADAL" clId="{333E455E-2A68-47EA-A16B-D5EC279BEEFD}" dt="2021-06-02T06:08:58.493" v="12171" actId="478"/>
          <ac:picMkLst>
            <pc:docMk/>
            <pc:sldMk cId="1689711707" sldId="301"/>
            <ac:picMk id="5" creationId="{BAF6DCDB-7127-479A-A89F-EF91011BDE64}"/>
          </ac:picMkLst>
        </pc:picChg>
        <pc:picChg chg="del">
          <ac:chgData name="Yuri Minaev" userId="19e9a4c0-6667-4c54-8863-eff0e62fd0f8" providerId="ADAL" clId="{333E455E-2A68-47EA-A16B-D5EC279BEEFD}" dt="2021-06-02T06:08:59.008" v="12172" actId="478"/>
          <ac:picMkLst>
            <pc:docMk/>
            <pc:sldMk cId="1689711707" sldId="301"/>
            <ac:picMk id="7" creationId="{83D1797A-F973-423B-9AF8-6A23A7F7077B}"/>
          </ac:picMkLst>
        </pc:picChg>
        <pc:picChg chg="del">
          <ac:chgData name="Yuri Minaev" userId="19e9a4c0-6667-4c54-8863-eff0e62fd0f8" providerId="ADAL" clId="{333E455E-2A68-47EA-A16B-D5EC279BEEFD}" dt="2021-06-02T06:08:59.713" v="12173" actId="478"/>
          <ac:picMkLst>
            <pc:docMk/>
            <pc:sldMk cId="1689711707" sldId="301"/>
            <ac:picMk id="9" creationId="{BEE92BDB-C56B-49FE-94E7-BB1CDC19C5FB}"/>
          </ac:picMkLst>
        </pc:picChg>
      </pc:sldChg>
      <pc:sldChg chg="new del">
        <pc:chgData name="Yuri Minaev" userId="19e9a4c0-6667-4c54-8863-eff0e62fd0f8" providerId="ADAL" clId="{333E455E-2A68-47EA-A16B-D5EC279BEEFD}" dt="2021-06-02T11:34:54.313" v="12431" actId="2696"/>
        <pc:sldMkLst>
          <pc:docMk/>
          <pc:sldMk cId="1954347209" sldId="302"/>
        </pc:sldMkLst>
      </pc:sldChg>
      <pc:sldChg chg="addSp delSp modSp new mod modAnim chgLayout modNotesTx">
        <pc:chgData name="Yuri Minaev" userId="19e9a4c0-6667-4c54-8863-eff0e62fd0f8" providerId="ADAL" clId="{333E455E-2A68-47EA-A16B-D5EC279BEEFD}" dt="2021-06-02T12:08:49.701" v="13001"/>
        <pc:sldMkLst>
          <pc:docMk/>
          <pc:sldMk cId="3530948777" sldId="302"/>
        </pc:sldMkLst>
        <pc:spChg chg="mod ord">
          <ac:chgData name="Yuri Minaev" userId="19e9a4c0-6667-4c54-8863-eff0e62fd0f8" providerId="ADAL" clId="{333E455E-2A68-47EA-A16B-D5EC279BEEFD}" dt="2021-06-02T11:35:39.693" v="12435" actId="700"/>
          <ac:spMkLst>
            <pc:docMk/>
            <pc:sldMk cId="3530948777" sldId="302"/>
            <ac:spMk id="2" creationId="{A43A05B8-1CD0-4F42-B44E-30ADD3CE354A}"/>
          </ac:spMkLst>
        </pc:spChg>
        <pc:spChg chg="del">
          <ac:chgData name="Yuri Minaev" userId="19e9a4c0-6667-4c54-8863-eff0e62fd0f8" providerId="ADAL" clId="{333E455E-2A68-47EA-A16B-D5EC279BEEFD}" dt="2021-06-02T11:35:39.693" v="12435" actId="700"/>
          <ac:spMkLst>
            <pc:docMk/>
            <pc:sldMk cId="3530948777" sldId="302"/>
            <ac:spMk id="3" creationId="{05FF6F2E-6F16-49D6-847C-FC14CE9DFA8C}"/>
          </ac:spMkLst>
        </pc:spChg>
        <pc:spChg chg="add del mod ord">
          <ac:chgData name="Yuri Minaev" userId="19e9a4c0-6667-4c54-8863-eff0e62fd0f8" providerId="ADAL" clId="{333E455E-2A68-47EA-A16B-D5EC279BEEFD}" dt="2021-06-02T11:35:42.270" v="12437" actId="478"/>
          <ac:spMkLst>
            <pc:docMk/>
            <pc:sldMk cId="3530948777" sldId="302"/>
            <ac:spMk id="4" creationId="{9F295E8A-BE24-4DCB-B339-435D9D609DB1}"/>
          </ac:spMkLst>
        </pc:spChg>
        <pc:spChg chg="add mod">
          <ac:chgData name="Yuri Minaev" userId="19e9a4c0-6667-4c54-8863-eff0e62fd0f8" providerId="ADAL" clId="{333E455E-2A68-47EA-A16B-D5EC279BEEFD}" dt="2021-06-02T11:47:57.054" v="12740" actId="207"/>
          <ac:spMkLst>
            <pc:docMk/>
            <pc:sldMk cId="3530948777" sldId="302"/>
            <ac:spMk id="5" creationId="{F7EA0418-4963-49A2-9A5B-3257676BE295}"/>
          </ac:spMkLst>
        </pc:spChg>
        <pc:spChg chg="add mod">
          <ac:chgData name="Yuri Minaev" userId="19e9a4c0-6667-4c54-8863-eff0e62fd0f8" providerId="ADAL" clId="{333E455E-2A68-47EA-A16B-D5EC279BEEFD}" dt="2021-06-02T12:01:52.364" v="12922" actId="164"/>
          <ac:spMkLst>
            <pc:docMk/>
            <pc:sldMk cId="3530948777" sldId="302"/>
            <ac:spMk id="6" creationId="{A4FD5982-038E-419E-98AD-13979A463141}"/>
          </ac:spMkLst>
        </pc:spChg>
        <pc:spChg chg="add mod">
          <ac:chgData name="Yuri Minaev" userId="19e9a4c0-6667-4c54-8863-eff0e62fd0f8" providerId="ADAL" clId="{333E455E-2A68-47EA-A16B-D5EC279BEEFD}" dt="2021-06-02T12:02:01.675" v="12924" actId="164"/>
          <ac:spMkLst>
            <pc:docMk/>
            <pc:sldMk cId="3530948777" sldId="302"/>
            <ac:spMk id="7" creationId="{32AFEC7D-00F7-4F27-82FD-07E85FC9B685}"/>
          </ac:spMkLst>
        </pc:spChg>
        <pc:spChg chg="add mod">
          <ac:chgData name="Yuri Minaev" userId="19e9a4c0-6667-4c54-8863-eff0e62fd0f8" providerId="ADAL" clId="{333E455E-2A68-47EA-A16B-D5EC279BEEFD}" dt="2021-06-02T12:02:09.996" v="12926" actId="164"/>
          <ac:spMkLst>
            <pc:docMk/>
            <pc:sldMk cId="3530948777" sldId="302"/>
            <ac:spMk id="8" creationId="{FCB31A7A-741B-4380-BEDE-E7BF28566180}"/>
          </ac:spMkLst>
        </pc:spChg>
        <pc:spChg chg="add mod">
          <ac:chgData name="Yuri Minaev" userId="19e9a4c0-6667-4c54-8863-eff0e62fd0f8" providerId="ADAL" clId="{333E455E-2A68-47EA-A16B-D5EC279BEEFD}" dt="2021-06-02T12:02:19.442" v="12928" actId="164"/>
          <ac:spMkLst>
            <pc:docMk/>
            <pc:sldMk cId="3530948777" sldId="302"/>
            <ac:spMk id="9" creationId="{C5C3580E-CECC-4933-A210-E237DDBA7E9C}"/>
          </ac:spMkLst>
        </pc:spChg>
        <pc:spChg chg="add mod">
          <ac:chgData name="Yuri Minaev" userId="19e9a4c0-6667-4c54-8863-eff0e62fd0f8" providerId="ADAL" clId="{333E455E-2A68-47EA-A16B-D5EC279BEEFD}" dt="2021-06-02T12:07:00.761" v="12984" actId="164"/>
          <ac:spMkLst>
            <pc:docMk/>
            <pc:sldMk cId="3530948777" sldId="302"/>
            <ac:spMk id="10" creationId="{FFD9C4AB-1913-43BF-956F-06B5108187B5}"/>
          </ac:spMkLst>
        </pc:spChg>
        <pc:spChg chg="add mod">
          <ac:chgData name="Yuri Minaev" userId="19e9a4c0-6667-4c54-8863-eff0e62fd0f8" providerId="ADAL" clId="{333E455E-2A68-47EA-A16B-D5EC279BEEFD}" dt="2021-06-02T12:02:53.690" v="12932" actId="1076"/>
          <ac:spMkLst>
            <pc:docMk/>
            <pc:sldMk cId="3530948777" sldId="302"/>
            <ac:spMk id="11" creationId="{262CD086-CAB2-4AE8-B508-D25C48F52F99}"/>
          </ac:spMkLst>
        </pc:spChg>
        <pc:spChg chg="add mod">
          <ac:chgData name="Yuri Minaev" userId="19e9a4c0-6667-4c54-8863-eff0e62fd0f8" providerId="ADAL" clId="{333E455E-2A68-47EA-A16B-D5EC279BEEFD}" dt="2021-06-02T12:04:05.705" v="12956" actId="164"/>
          <ac:spMkLst>
            <pc:docMk/>
            <pc:sldMk cId="3530948777" sldId="302"/>
            <ac:spMk id="12" creationId="{2244E6E8-42E4-4A4E-92E6-49A6BCE464E1}"/>
          </ac:spMkLst>
        </pc:spChg>
        <pc:spChg chg="add mod">
          <ac:chgData name="Yuri Minaev" userId="19e9a4c0-6667-4c54-8863-eff0e62fd0f8" providerId="ADAL" clId="{333E455E-2A68-47EA-A16B-D5EC279BEEFD}" dt="2021-06-02T12:03:47.680" v="12952" actId="164"/>
          <ac:spMkLst>
            <pc:docMk/>
            <pc:sldMk cId="3530948777" sldId="302"/>
            <ac:spMk id="13" creationId="{9C79B5F6-CC6A-4D6A-80CF-2C129E7C341E}"/>
          </ac:spMkLst>
        </pc:spChg>
        <pc:spChg chg="add mod">
          <ac:chgData name="Yuri Minaev" userId="19e9a4c0-6667-4c54-8863-eff0e62fd0f8" providerId="ADAL" clId="{333E455E-2A68-47EA-A16B-D5EC279BEEFD}" dt="2021-06-02T12:03:56.908" v="12954" actId="164"/>
          <ac:spMkLst>
            <pc:docMk/>
            <pc:sldMk cId="3530948777" sldId="302"/>
            <ac:spMk id="14" creationId="{65400323-390E-426B-AF6B-325827FC9108}"/>
          </ac:spMkLst>
        </pc:spChg>
        <pc:spChg chg="add mod">
          <ac:chgData name="Yuri Minaev" userId="19e9a4c0-6667-4c54-8863-eff0e62fd0f8" providerId="ADAL" clId="{333E455E-2A68-47EA-A16B-D5EC279BEEFD}" dt="2021-06-02T12:04:52.887" v="12960" actId="164"/>
          <ac:spMkLst>
            <pc:docMk/>
            <pc:sldMk cId="3530948777" sldId="302"/>
            <ac:spMk id="15" creationId="{F6EA8EFF-5848-477F-8BE2-09F075EA46D6}"/>
          </ac:spMkLst>
        </pc:spChg>
        <pc:spChg chg="add mod">
          <ac:chgData name="Yuri Minaev" userId="19e9a4c0-6667-4c54-8863-eff0e62fd0f8" providerId="ADAL" clId="{333E455E-2A68-47EA-A16B-D5EC279BEEFD}" dt="2021-06-02T12:05:02.264" v="12962" actId="164"/>
          <ac:spMkLst>
            <pc:docMk/>
            <pc:sldMk cId="3530948777" sldId="302"/>
            <ac:spMk id="16" creationId="{B3561E76-AFB1-475D-AD0F-78BB26FB56F1}"/>
          </ac:spMkLst>
        </pc:spChg>
        <pc:spChg chg="add mod">
          <ac:chgData name="Yuri Minaev" userId="19e9a4c0-6667-4c54-8863-eff0e62fd0f8" providerId="ADAL" clId="{333E455E-2A68-47EA-A16B-D5EC279BEEFD}" dt="2021-06-02T12:05:08.269" v="12964" actId="164"/>
          <ac:spMkLst>
            <pc:docMk/>
            <pc:sldMk cId="3530948777" sldId="302"/>
            <ac:spMk id="17" creationId="{B6812E76-A5ED-4BBF-9ADF-40A1A51C75E3}"/>
          </ac:spMkLst>
        </pc:spChg>
        <pc:spChg chg="add mod">
          <ac:chgData name="Yuri Minaev" userId="19e9a4c0-6667-4c54-8863-eff0e62fd0f8" providerId="ADAL" clId="{333E455E-2A68-47EA-A16B-D5EC279BEEFD}" dt="2021-06-02T12:05:21.502" v="12966" actId="164"/>
          <ac:spMkLst>
            <pc:docMk/>
            <pc:sldMk cId="3530948777" sldId="302"/>
            <ac:spMk id="18" creationId="{23871210-04CD-4AA8-8A48-44729DF13EC9}"/>
          </ac:spMkLst>
        </pc:spChg>
        <pc:spChg chg="add mod">
          <ac:chgData name="Yuri Minaev" userId="19e9a4c0-6667-4c54-8863-eff0e62fd0f8" providerId="ADAL" clId="{333E455E-2A68-47EA-A16B-D5EC279BEEFD}" dt="2021-06-02T12:05:40.165" v="12970" actId="164"/>
          <ac:spMkLst>
            <pc:docMk/>
            <pc:sldMk cId="3530948777" sldId="302"/>
            <ac:spMk id="19" creationId="{FB600097-E2FF-40C4-B6E4-075E28B7B062}"/>
          </ac:spMkLst>
        </pc:spChg>
        <pc:spChg chg="add mod">
          <ac:chgData name="Yuri Minaev" userId="19e9a4c0-6667-4c54-8863-eff0e62fd0f8" providerId="ADAL" clId="{333E455E-2A68-47EA-A16B-D5EC279BEEFD}" dt="2021-06-02T12:04:18.136" v="12958" actId="164"/>
          <ac:spMkLst>
            <pc:docMk/>
            <pc:sldMk cId="3530948777" sldId="302"/>
            <ac:spMk id="20" creationId="{6C940EAB-041F-415A-9A09-EB71924945EF}"/>
          </ac:spMkLst>
        </pc:spChg>
        <pc:spChg chg="add mod">
          <ac:chgData name="Yuri Minaev" userId="19e9a4c0-6667-4c54-8863-eff0e62fd0f8" providerId="ADAL" clId="{333E455E-2A68-47EA-A16B-D5EC279BEEFD}" dt="2021-06-02T12:07:10.105" v="12986" actId="164"/>
          <ac:spMkLst>
            <pc:docMk/>
            <pc:sldMk cId="3530948777" sldId="302"/>
            <ac:spMk id="21" creationId="{2DD6FF60-08AE-429B-8C2E-C4BB5530F337}"/>
          </ac:spMkLst>
        </pc:spChg>
        <pc:spChg chg="add mod">
          <ac:chgData name="Yuri Minaev" userId="19e9a4c0-6667-4c54-8863-eff0e62fd0f8" providerId="ADAL" clId="{333E455E-2A68-47EA-A16B-D5EC279BEEFD}" dt="2021-06-02T12:07:17.377" v="12988" actId="164"/>
          <ac:spMkLst>
            <pc:docMk/>
            <pc:sldMk cId="3530948777" sldId="302"/>
            <ac:spMk id="22" creationId="{F787AD24-FD77-4886-BA92-7D9B66E65B50}"/>
          </ac:spMkLst>
        </pc:spChg>
        <pc:spChg chg="add mod">
          <ac:chgData name="Yuri Minaev" userId="19e9a4c0-6667-4c54-8863-eff0e62fd0f8" providerId="ADAL" clId="{333E455E-2A68-47EA-A16B-D5EC279BEEFD}" dt="2021-06-02T12:08:06.521" v="12996" actId="164"/>
          <ac:spMkLst>
            <pc:docMk/>
            <pc:sldMk cId="3530948777" sldId="302"/>
            <ac:spMk id="23" creationId="{8DE7DE01-DE42-4264-87A0-33C35675AB66}"/>
          </ac:spMkLst>
        </pc:spChg>
        <pc:spChg chg="add mod">
          <ac:chgData name="Yuri Minaev" userId="19e9a4c0-6667-4c54-8863-eff0e62fd0f8" providerId="ADAL" clId="{333E455E-2A68-47EA-A16B-D5EC279BEEFD}" dt="2021-06-02T12:08:34.134" v="12998" actId="164"/>
          <ac:spMkLst>
            <pc:docMk/>
            <pc:sldMk cId="3530948777" sldId="302"/>
            <ac:spMk id="24" creationId="{FB8F63FB-9FA9-4B02-8A12-297D15A1E846}"/>
          </ac:spMkLst>
        </pc:spChg>
        <pc:spChg chg="add mod">
          <ac:chgData name="Yuri Minaev" userId="19e9a4c0-6667-4c54-8863-eff0e62fd0f8" providerId="ADAL" clId="{333E455E-2A68-47EA-A16B-D5EC279BEEFD}" dt="2021-06-02T12:07:33.161" v="12990" actId="164"/>
          <ac:spMkLst>
            <pc:docMk/>
            <pc:sldMk cId="3530948777" sldId="302"/>
            <ac:spMk id="25" creationId="{1E36696A-D448-4497-80F5-89D1DCB5AECC}"/>
          </ac:spMkLst>
        </pc:spChg>
        <pc:spChg chg="add mod">
          <ac:chgData name="Yuri Minaev" userId="19e9a4c0-6667-4c54-8863-eff0e62fd0f8" providerId="ADAL" clId="{333E455E-2A68-47EA-A16B-D5EC279BEEFD}" dt="2021-06-02T12:05:54.444" v="12972" actId="164"/>
          <ac:spMkLst>
            <pc:docMk/>
            <pc:sldMk cId="3530948777" sldId="302"/>
            <ac:spMk id="26" creationId="{3CBF3C16-2450-4158-BD29-48312C3F7804}"/>
          </ac:spMkLst>
        </pc:spChg>
        <pc:spChg chg="add mod">
          <ac:chgData name="Yuri Minaev" userId="19e9a4c0-6667-4c54-8863-eff0e62fd0f8" providerId="ADAL" clId="{333E455E-2A68-47EA-A16B-D5EC279BEEFD}" dt="2021-06-02T12:06:02.053" v="12974" actId="164"/>
          <ac:spMkLst>
            <pc:docMk/>
            <pc:sldMk cId="3530948777" sldId="302"/>
            <ac:spMk id="27" creationId="{055B2C15-0EA0-412D-8789-FF22BE9191D2}"/>
          </ac:spMkLst>
        </pc:spChg>
        <pc:spChg chg="add mod">
          <ac:chgData name="Yuri Minaev" userId="19e9a4c0-6667-4c54-8863-eff0e62fd0f8" providerId="ADAL" clId="{333E455E-2A68-47EA-A16B-D5EC279BEEFD}" dt="2021-06-02T12:06:13.540" v="12976" actId="164"/>
          <ac:spMkLst>
            <pc:docMk/>
            <pc:sldMk cId="3530948777" sldId="302"/>
            <ac:spMk id="28" creationId="{EE7A84E4-7273-4998-B3B6-2F195469D205}"/>
          </ac:spMkLst>
        </pc:spChg>
        <pc:spChg chg="add mod">
          <ac:chgData name="Yuri Minaev" userId="19e9a4c0-6667-4c54-8863-eff0e62fd0f8" providerId="ADAL" clId="{333E455E-2A68-47EA-A16B-D5EC279BEEFD}" dt="2021-06-02T12:06:21.285" v="12978" actId="164"/>
          <ac:spMkLst>
            <pc:docMk/>
            <pc:sldMk cId="3530948777" sldId="302"/>
            <ac:spMk id="29" creationId="{2241ED65-A1DB-4F4C-A326-1575E82BF496}"/>
          </ac:spMkLst>
        </pc:spChg>
        <pc:spChg chg="add mod">
          <ac:chgData name="Yuri Minaev" userId="19e9a4c0-6667-4c54-8863-eff0e62fd0f8" providerId="ADAL" clId="{333E455E-2A68-47EA-A16B-D5EC279BEEFD}" dt="2021-06-02T12:06:30.187" v="12980" actId="164"/>
          <ac:spMkLst>
            <pc:docMk/>
            <pc:sldMk cId="3530948777" sldId="302"/>
            <ac:spMk id="30" creationId="{711642C7-F73D-45E2-9632-AED2099EFB68}"/>
          </ac:spMkLst>
        </pc:spChg>
        <pc:spChg chg="add mod">
          <ac:chgData name="Yuri Minaev" userId="19e9a4c0-6667-4c54-8863-eff0e62fd0f8" providerId="ADAL" clId="{333E455E-2A68-47EA-A16B-D5EC279BEEFD}" dt="2021-06-02T12:06:37.292" v="12982" actId="164"/>
          <ac:spMkLst>
            <pc:docMk/>
            <pc:sldMk cId="3530948777" sldId="302"/>
            <ac:spMk id="31" creationId="{49B32F68-72E8-4597-A0CF-E56B40E6602E}"/>
          </ac:spMkLst>
        </pc:spChg>
        <pc:spChg chg="add mod">
          <ac:chgData name="Yuri Minaev" userId="19e9a4c0-6667-4c54-8863-eff0e62fd0f8" providerId="ADAL" clId="{333E455E-2A68-47EA-A16B-D5EC279BEEFD}" dt="2021-06-02T12:05:28.798" v="12968" actId="164"/>
          <ac:spMkLst>
            <pc:docMk/>
            <pc:sldMk cId="3530948777" sldId="302"/>
            <ac:spMk id="100" creationId="{F225E916-FDE2-4FEE-B1B8-D1964051F480}"/>
          </ac:spMkLst>
        </pc:spChg>
        <pc:spChg chg="add mod">
          <ac:chgData name="Yuri Minaev" userId="19e9a4c0-6667-4c54-8863-eff0e62fd0f8" providerId="ADAL" clId="{333E455E-2A68-47EA-A16B-D5EC279BEEFD}" dt="2021-06-02T12:03:28.088" v="12950" actId="164"/>
          <ac:spMkLst>
            <pc:docMk/>
            <pc:sldMk cId="3530948777" sldId="302"/>
            <ac:spMk id="136" creationId="{88FB867F-9845-4EE9-B3E2-82F64CB5A119}"/>
          </ac:spMkLst>
        </pc:spChg>
        <pc:grpChg chg="add mod">
          <ac:chgData name="Yuri Minaev" userId="19e9a4c0-6667-4c54-8863-eff0e62fd0f8" providerId="ADAL" clId="{333E455E-2A68-47EA-A16B-D5EC279BEEFD}" dt="2021-06-02T12:01:52.364" v="12922" actId="164"/>
          <ac:grpSpMkLst>
            <pc:docMk/>
            <pc:sldMk cId="3530948777" sldId="302"/>
            <ac:grpSpMk id="130" creationId="{FF0F3882-9527-400E-B9BE-B0544C9EC5A4}"/>
          </ac:grpSpMkLst>
        </pc:grpChg>
        <pc:grpChg chg="add mod">
          <ac:chgData name="Yuri Minaev" userId="19e9a4c0-6667-4c54-8863-eff0e62fd0f8" providerId="ADAL" clId="{333E455E-2A68-47EA-A16B-D5EC279BEEFD}" dt="2021-06-02T12:02:01.675" v="12924" actId="164"/>
          <ac:grpSpMkLst>
            <pc:docMk/>
            <pc:sldMk cId="3530948777" sldId="302"/>
            <ac:grpSpMk id="131" creationId="{2AB38599-1F2C-432F-8B70-8C87BCFCE120}"/>
          </ac:grpSpMkLst>
        </pc:grpChg>
        <pc:grpChg chg="add mod">
          <ac:chgData name="Yuri Minaev" userId="19e9a4c0-6667-4c54-8863-eff0e62fd0f8" providerId="ADAL" clId="{333E455E-2A68-47EA-A16B-D5EC279BEEFD}" dt="2021-06-02T12:02:09.996" v="12926" actId="164"/>
          <ac:grpSpMkLst>
            <pc:docMk/>
            <pc:sldMk cId="3530948777" sldId="302"/>
            <ac:grpSpMk id="132" creationId="{8DA0C4BB-5643-4356-9772-8F59247FF847}"/>
          </ac:grpSpMkLst>
        </pc:grpChg>
        <pc:grpChg chg="add mod">
          <ac:chgData name="Yuri Minaev" userId="19e9a4c0-6667-4c54-8863-eff0e62fd0f8" providerId="ADAL" clId="{333E455E-2A68-47EA-A16B-D5EC279BEEFD}" dt="2021-06-02T12:02:19.442" v="12928" actId="164"/>
          <ac:grpSpMkLst>
            <pc:docMk/>
            <pc:sldMk cId="3530948777" sldId="302"/>
            <ac:grpSpMk id="133" creationId="{B55C5CE5-57CC-4CAA-B1F7-F8FB2185FF27}"/>
          </ac:grpSpMkLst>
        </pc:grpChg>
        <pc:grpChg chg="add mod">
          <ac:chgData name="Yuri Minaev" userId="19e9a4c0-6667-4c54-8863-eff0e62fd0f8" providerId="ADAL" clId="{333E455E-2A68-47EA-A16B-D5EC279BEEFD}" dt="2021-06-02T12:02:26.388" v="12930" actId="164"/>
          <ac:grpSpMkLst>
            <pc:docMk/>
            <pc:sldMk cId="3530948777" sldId="302"/>
            <ac:grpSpMk id="134" creationId="{DEC83E43-4627-4871-B1E7-EBB1A777BDE6}"/>
          </ac:grpSpMkLst>
        </pc:grpChg>
        <pc:grpChg chg="add mod">
          <ac:chgData name="Yuri Minaev" userId="19e9a4c0-6667-4c54-8863-eff0e62fd0f8" providerId="ADAL" clId="{333E455E-2A68-47EA-A16B-D5EC279BEEFD}" dt="2021-06-02T12:03:28.088" v="12950" actId="164"/>
          <ac:grpSpMkLst>
            <pc:docMk/>
            <pc:sldMk cId="3530948777" sldId="302"/>
            <ac:grpSpMk id="141" creationId="{D71E0598-B209-41B7-AA20-9A2D2216F406}"/>
          </ac:grpSpMkLst>
        </pc:grpChg>
        <pc:grpChg chg="add mod">
          <ac:chgData name="Yuri Minaev" userId="19e9a4c0-6667-4c54-8863-eff0e62fd0f8" providerId="ADAL" clId="{333E455E-2A68-47EA-A16B-D5EC279BEEFD}" dt="2021-06-02T12:03:47.680" v="12952" actId="164"/>
          <ac:grpSpMkLst>
            <pc:docMk/>
            <pc:sldMk cId="3530948777" sldId="302"/>
            <ac:grpSpMk id="142" creationId="{E309763F-8345-4999-93D4-14AE78D98CC0}"/>
          </ac:grpSpMkLst>
        </pc:grpChg>
        <pc:grpChg chg="add mod">
          <ac:chgData name="Yuri Minaev" userId="19e9a4c0-6667-4c54-8863-eff0e62fd0f8" providerId="ADAL" clId="{333E455E-2A68-47EA-A16B-D5EC279BEEFD}" dt="2021-06-02T12:03:56.908" v="12954" actId="164"/>
          <ac:grpSpMkLst>
            <pc:docMk/>
            <pc:sldMk cId="3530948777" sldId="302"/>
            <ac:grpSpMk id="143" creationId="{C3343365-C622-41FA-A79C-3EA79228C634}"/>
          </ac:grpSpMkLst>
        </pc:grpChg>
        <pc:grpChg chg="add mod">
          <ac:chgData name="Yuri Minaev" userId="19e9a4c0-6667-4c54-8863-eff0e62fd0f8" providerId="ADAL" clId="{333E455E-2A68-47EA-A16B-D5EC279BEEFD}" dt="2021-06-02T12:04:05.705" v="12956" actId="164"/>
          <ac:grpSpMkLst>
            <pc:docMk/>
            <pc:sldMk cId="3530948777" sldId="302"/>
            <ac:grpSpMk id="144" creationId="{F7B850F9-A829-4E2B-AD69-A5664447B620}"/>
          </ac:grpSpMkLst>
        </pc:grpChg>
        <pc:grpChg chg="add mod">
          <ac:chgData name="Yuri Minaev" userId="19e9a4c0-6667-4c54-8863-eff0e62fd0f8" providerId="ADAL" clId="{333E455E-2A68-47EA-A16B-D5EC279BEEFD}" dt="2021-06-02T12:04:18.136" v="12958" actId="164"/>
          <ac:grpSpMkLst>
            <pc:docMk/>
            <pc:sldMk cId="3530948777" sldId="302"/>
            <ac:grpSpMk id="145" creationId="{4F88879F-7917-4A0B-B738-24AA1314C083}"/>
          </ac:grpSpMkLst>
        </pc:grpChg>
        <pc:grpChg chg="add mod">
          <ac:chgData name="Yuri Minaev" userId="19e9a4c0-6667-4c54-8863-eff0e62fd0f8" providerId="ADAL" clId="{333E455E-2A68-47EA-A16B-D5EC279BEEFD}" dt="2021-06-02T12:04:52.887" v="12960" actId="164"/>
          <ac:grpSpMkLst>
            <pc:docMk/>
            <pc:sldMk cId="3530948777" sldId="302"/>
            <ac:grpSpMk id="146" creationId="{16C2A88D-31FC-4FB6-863B-E768B3453673}"/>
          </ac:grpSpMkLst>
        </pc:grpChg>
        <pc:grpChg chg="add mod">
          <ac:chgData name="Yuri Minaev" userId="19e9a4c0-6667-4c54-8863-eff0e62fd0f8" providerId="ADAL" clId="{333E455E-2A68-47EA-A16B-D5EC279BEEFD}" dt="2021-06-02T12:05:02.264" v="12962" actId="164"/>
          <ac:grpSpMkLst>
            <pc:docMk/>
            <pc:sldMk cId="3530948777" sldId="302"/>
            <ac:grpSpMk id="147" creationId="{F79F4669-5D21-471E-8F9F-DC4EC4A12BC8}"/>
          </ac:grpSpMkLst>
        </pc:grpChg>
        <pc:grpChg chg="add mod">
          <ac:chgData name="Yuri Minaev" userId="19e9a4c0-6667-4c54-8863-eff0e62fd0f8" providerId="ADAL" clId="{333E455E-2A68-47EA-A16B-D5EC279BEEFD}" dt="2021-06-02T12:05:08.269" v="12964" actId="164"/>
          <ac:grpSpMkLst>
            <pc:docMk/>
            <pc:sldMk cId="3530948777" sldId="302"/>
            <ac:grpSpMk id="148" creationId="{9382B828-3E86-4E08-A6E3-2AB82863AA43}"/>
          </ac:grpSpMkLst>
        </pc:grpChg>
        <pc:grpChg chg="add mod">
          <ac:chgData name="Yuri Minaev" userId="19e9a4c0-6667-4c54-8863-eff0e62fd0f8" providerId="ADAL" clId="{333E455E-2A68-47EA-A16B-D5EC279BEEFD}" dt="2021-06-02T12:05:21.502" v="12966" actId="164"/>
          <ac:grpSpMkLst>
            <pc:docMk/>
            <pc:sldMk cId="3530948777" sldId="302"/>
            <ac:grpSpMk id="149" creationId="{E7F8DB3E-E66F-4B0E-8BEE-A44DFF918852}"/>
          </ac:grpSpMkLst>
        </pc:grpChg>
        <pc:grpChg chg="add mod">
          <ac:chgData name="Yuri Minaev" userId="19e9a4c0-6667-4c54-8863-eff0e62fd0f8" providerId="ADAL" clId="{333E455E-2A68-47EA-A16B-D5EC279BEEFD}" dt="2021-06-02T12:05:28.798" v="12968" actId="164"/>
          <ac:grpSpMkLst>
            <pc:docMk/>
            <pc:sldMk cId="3530948777" sldId="302"/>
            <ac:grpSpMk id="150" creationId="{2C4F37CA-6EB2-41BB-9431-59A99F128D6E}"/>
          </ac:grpSpMkLst>
        </pc:grpChg>
        <pc:grpChg chg="add mod">
          <ac:chgData name="Yuri Minaev" userId="19e9a4c0-6667-4c54-8863-eff0e62fd0f8" providerId="ADAL" clId="{333E455E-2A68-47EA-A16B-D5EC279BEEFD}" dt="2021-06-02T12:05:40.165" v="12970" actId="164"/>
          <ac:grpSpMkLst>
            <pc:docMk/>
            <pc:sldMk cId="3530948777" sldId="302"/>
            <ac:grpSpMk id="151" creationId="{09CC6086-43C6-4B5E-830D-27686BE61661}"/>
          </ac:grpSpMkLst>
        </pc:grpChg>
        <pc:grpChg chg="add mod">
          <ac:chgData name="Yuri Minaev" userId="19e9a4c0-6667-4c54-8863-eff0e62fd0f8" providerId="ADAL" clId="{333E455E-2A68-47EA-A16B-D5EC279BEEFD}" dt="2021-06-02T12:05:54.444" v="12972" actId="164"/>
          <ac:grpSpMkLst>
            <pc:docMk/>
            <pc:sldMk cId="3530948777" sldId="302"/>
            <ac:grpSpMk id="152" creationId="{BFEE6C98-648F-4459-AD4C-905F53BDF023}"/>
          </ac:grpSpMkLst>
        </pc:grpChg>
        <pc:grpChg chg="add mod">
          <ac:chgData name="Yuri Minaev" userId="19e9a4c0-6667-4c54-8863-eff0e62fd0f8" providerId="ADAL" clId="{333E455E-2A68-47EA-A16B-D5EC279BEEFD}" dt="2021-06-02T12:06:02.053" v="12974" actId="164"/>
          <ac:grpSpMkLst>
            <pc:docMk/>
            <pc:sldMk cId="3530948777" sldId="302"/>
            <ac:grpSpMk id="153" creationId="{005E30D7-F9C8-4C02-9D68-AE21392FF5F9}"/>
          </ac:grpSpMkLst>
        </pc:grpChg>
        <pc:grpChg chg="add mod">
          <ac:chgData name="Yuri Minaev" userId="19e9a4c0-6667-4c54-8863-eff0e62fd0f8" providerId="ADAL" clId="{333E455E-2A68-47EA-A16B-D5EC279BEEFD}" dt="2021-06-02T12:06:13.540" v="12976" actId="164"/>
          <ac:grpSpMkLst>
            <pc:docMk/>
            <pc:sldMk cId="3530948777" sldId="302"/>
            <ac:grpSpMk id="154" creationId="{2FB2EECA-8416-4C6C-AD44-FA93E6450B5A}"/>
          </ac:grpSpMkLst>
        </pc:grpChg>
        <pc:grpChg chg="add mod">
          <ac:chgData name="Yuri Minaev" userId="19e9a4c0-6667-4c54-8863-eff0e62fd0f8" providerId="ADAL" clId="{333E455E-2A68-47EA-A16B-D5EC279BEEFD}" dt="2021-06-02T12:06:21.285" v="12978" actId="164"/>
          <ac:grpSpMkLst>
            <pc:docMk/>
            <pc:sldMk cId="3530948777" sldId="302"/>
            <ac:grpSpMk id="155" creationId="{8BF4E16C-B2F2-4C52-A1E0-98815EC22717}"/>
          </ac:grpSpMkLst>
        </pc:grpChg>
        <pc:grpChg chg="add mod">
          <ac:chgData name="Yuri Minaev" userId="19e9a4c0-6667-4c54-8863-eff0e62fd0f8" providerId="ADAL" clId="{333E455E-2A68-47EA-A16B-D5EC279BEEFD}" dt="2021-06-02T12:06:30.187" v="12980" actId="164"/>
          <ac:grpSpMkLst>
            <pc:docMk/>
            <pc:sldMk cId="3530948777" sldId="302"/>
            <ac:grpSpMk id="156" creationId="{5C65CC4E-24DF-41D8-A09B-4F348E9FA277}"/>
          </ac:grpSpMkLst>
        </pc:grpChg>
        <pc:grpChg chg="add mod">
          <ac:chgData name="Yuri Minaev" userId="19e9a4c0-6667-4c54-8863-eff0e62fd0f8" providerId="ADAL" clId="{333E455E-2A68-47EA-A16B-D5EC279BEEFD}" dt="2021-06-02T12:06:37.292" v="12982" actId="164"/>
          <ac:grpSpMkLst>
            <pc:docMk/>
            <pc:sldMk cId="3530948777" sldId="302"/>
            <ac:grpSpMk id="157" creationId="{C3F3CD71-A03E-4B5E-92C5-95DF16BC54F2}"/>
          </ac:grpSpMkLst>
        </pc:grpChg>
        <pc:grpChg chg="add mod">
          <ac:chgData name="Yuri Minaev" userId="19e9a4c0-6667-4c54-8863-eff0e62fd0f8" providerId="ADAL" clId="{333E455E-2A68-47EA-A16B-D5EC279BEEFD}" dt="2021-06-02T12:07:00.761" v="12984" actId="164"/>
          <ac:grpSpMkLst>
            <pc:docMk/>
            <pc:sldMk cId="3530948777" sldId="302"/>
            <ac:grpSpMk id="158" creationId="{DC0D22F6-C02C-41FD-A185-D2C54F8EDD93}"/>
          </ac:grpSpMkLst>
        </pc:grpChg>
        <pc:grpChg chg="add mod">
          <ac:chgData name="Yuri Minaev" userId="19e9a4c0-6667-4c54-8863-eff0e62fd0f8" providerId="ADAL" clId="{333E455E-2A68-47EA-A16B-D5EC279BEEFD}" dt="2021-06-02T12:07:10.105" v="12986" actId="164"/>
          <ac:grpSpMkLst>
            <pc:docMk/>
            <pc:sldMk cId="3530948777" sldId="302"/>
            <ac:grpSpMk id="159" creationId="{C48D77DF-E178-4071-9837-5342CBB09996}"/>
          </ac:grpSpMkLst>
        </pc:grpChg>
        <pc:grpChg chg="add mod">
          <ac:chgData name="Yuri Minaev" userId="19e9a4c0-6667-4c54-8863-eff0e62fd0f8" providerId="ADAL" clId="{333E455E-2A68-47EA-A16B-D5EC279BEEFD}" dt="2021-06-02T12:07:17.377" v="12988" actId="164"/>
          <ac:grpSpMkLst>
            <pc:docMk/>
            <pc:sldMk cId="3530948777" sldId="302"/>
            <ac:grpSpMk id="160" creationId="{D90FD989-B6A9-4BBF-A55B-D8A1133666F1}"/>
          </ac:grpSpMkLst>
        </pc:grpChg>
        <pc:grpChg chg="add mod">
          <ac:chgData name="Yuri Minaev" userId="19e9a4c0-6667-4c54-8863-eff0e62fd0f8" providerId="ADAL" clId="{333E455E-2A68-47EA-A16B-D5EC279BEEFD}" dt="2021-06-02T12:07:33.161" v="12990" actId="164"/>
          <ac:grpSpMkLst>
            <pc:docMk/>
            <pc:sldMk cId="3530948777" sldId="302"/>
            <ac:grpSpMk id="161" creationId="{10C19073-9D50-4E58-A59F-CEA686F6026F}"/>
          </ac:grpSpMkLst>
        </pc:grpChg>
        <pc:grpChg chg="add mod">
          <ac:chgData name="Yuri Minaev" userId="19e9a4c0-6667-4c54-8863-eff0e62fd0f8" providerId="ADAL" clId="{333E455E-2A68-47EA-A16B-D5EC279BEEFD}" dt="2021-06-02T12:08:06.521" v="12996" actId="164"/>
          <ac:grpSpMkLst>
            <pc:docMk/>
            <pc:sldMk cId="3530948777" sldId="302"/>
            <ac:grpSpMk id="164" creationId="{AE9B8C62-4379-4BA8-87C2-EC42E75D7C76}"/>
          </ac:grpSpMkLst>
        </pc:grpChg>
        <pc:grpChg chg="add mod">
          <ac:chgData name="Yuri Minaev" userId="19e9a4c0-6667-4c54-8863-eff0e62fd0f8" providerId="ADAL" clId="{333E455E-2A68-47EA-A16B-D5EC279BEEFD}" dt="2021-06-02T12:08:34.134" v="12998" actId="164"/>
          <ac:grpSpMkLst>
            <pc:docMk/>
            <pc:sldMk cId="3530948777" sldId="302"/>
            <ac:grpSpMk id="165" creationId="{AAD06F97-B156-4032-B6AF-2C4598A92720}"/>
          </ac:grpSpMkLst>
        </pc:grpChg>
        <pc:cxnChg chg="add mod">
          <ac:chgData name="Yuri Minaev" userId="19e9a4c0-6667-4c54-8863-eff0e62fd0f8" providerId="ADAL" clId="{333E455E-2A68-47EA-A16B-D5EC279BEEFD}" dt="2021-06-02T12:01:52.364" v="12922" actId="164"/>
          <ac:cxnSpMkLst>
            <pc:docMk/>
            <pc:sldMk cId="3530948777" sldId="302"/>
            <ac:cxnSpMk id="33" creationId="{B96F503B-5017-4061-9E84-D3F3EF12D26E}"/>
          </ac:cxnSpMkLst>
        </pc:cxnChg>
        <pc:cxnChg chg="add mod">
          <ac:chgData name="Yuri Minaev" userId="19e9a4c0-6667-4c54-8863-eff0e62fd0f8" providerId="ADAL" clId="{333E455E-2A68-47EA-A16B-D5EC279BEEFD}" dt="2021-06-02T12:02:01.675" v="12924" actId="164"/>
          <ac:cxnSpMkLst>
            <pc:docMk/>
            <pc:sldMk cId="3530948777" sldId="302"/>
            <ac:cxnSpMk id="35" creationId="{2099D315-9AF5-49FF-8E4E-182D5252B738}"/>
          </ac:cxnSpMkLst>
        </pc:cxnChg>
        <pc:cxnChg chg="add mod">
          <ac:chgData name="Yuri Minaev" userId="19e9a4c0-6667-4c54-8863-eff0e62fd0f8" providerId="ADAL" clId="{333E455E-2A68-47EA-A16B-D5EC279BEEFD}" dt="2021-06-02T12:02:09.996" v="12926" actId="164"/>
          <ac:cxnSpMkLst>
            <pc:docMk/>
            <pc:sldMk cId="3530948777" sldId="302"/>
            <ac:cxnSpMk id="40" creationId="{E61CECD0-D356-4DC6-91EB-ECF185D5F491}"/>
          </ac:cxnSpMkLst>
        </pc:cxnChg>
        <pc:cxnChg chg="add mod">
          <ac:chgData name="Yuri Minaev" userId="19e9a4c0-6667-4c54-8863-eff0e62fd0f8" providerId="ADAL" clId="{333E455E-2A68-47EA-A16B-D5EC279BEEFD}" dt="2021-06-02T12:02:19.442" v="12928" actId="164"/>
          <ac:cxnSpMkLst>
            <pc:docMk/>
            <pc:sldMk cId="3530948777" sldId="302"/>
            <ac:cxnSpMk id="44" creationId="{EDBF4367-E38B-4408-B8DC-F88076E3D328}"/>
          </ac:cxnSpMkLst>
        </pc:cxnChg>
        <pc:cxnChg chg="add mod">
          <ac:chgData name="Yuri Minaev" userId="19e9a4c0-6667-4c54-8863-eff0e62fd0f8" providerId="ADAL" clId="{333E455E-2A68-47EA-A16B-D5EC279BEEFD}" dt="2021-06-02T12:02:53.690" v="12932" actId="1076"/>
          <ac:cxnSpMkLst>
            <pc:docMk/>
            <pc:sldMk cId="3530948777" sldId="302"/>
            <ac:cxnSpMk id="47" creationId="{9717625E-8721-4EE2-BFB4-61100D7B2F05}"/>
          </ac:cxnSpMkLst>
        </pc:cxnChg>
        <pc:cxnChg chg="add mod">
          <ac:chgData name="Yuri Minaev" userId="19e9a4c0-6667-4c54-8863-eff0e62fd0f8" providerId="ADAL" clId="{333E455E-2A68-47EA-A16B-D5EC279BEEFD}" dt="2021-06-02T12:07:00.761" v="12984" actId="164"/>
          <ac:cxnSpMkLst>
            <pc:docMk/>
            <pc:sldMk cId="3530948777" sldId="302"/>
            <ac:cxnSpMk id="50" creationId="{0674A429-5B25-4B6C-B5D4-31775697858A}"/>
          </ac:cxnSpMkLst>
        </pc:cxnChg>
        <pc:cxnChg chg="add mod">
          <ac:chgData name="Yuri Minaev" userId="19e9a4c0-6667-4c54-8863-eff0e62fd0f8" providerId="ADAL" clId="{333E455E-2A68-47EA-A16B-D5EC279BEEFD}" dt="2021-06-02T12:07:33.161" v="12990" actId="164"/>
          <ac:cxnSpMkLst>
            <pc:docMk/>
            <pc:sldMk cId="3530948777" sldId="302"/>
            <ac:cxnSpMk id="53" creationId="{BFCAC367-3E74-499F-841D-03C3E5D20F33}"/>
          </ac:cxnSpMkLst>
        </pc:cxnChg>
        <pc:cxnChg chg="add mod">
          <ac:chgData name="Yuri Minaev" userId="19e9a4c0-6667-4c54-8863-eff0e62fd0f8" providerId="ADAL" clId="{333E455E-2A68-47EA-A16B-D5EC279BEEFD}" dt="2021-06-02T12:07:10.105" v="12986" actId="164"/>
          <ac:cxnSpMkLst>
            <pc:docMk/>
            <pc:sldMk cId="3530948777" sldId="302"/>
            <ac:cxnSpMk id="56" creationId="{34A9C592-7B32-425A-923E-24016933196C}"/>
          </ac:cxnSpMkLst>
        </pc:cxnChg>
        <pc:cxnChg chg="add mod">
          <ac:chgData name="Yuri Minaev" userId="19e9a4c0-6667-4c54-8863-eff0e62fd0f8" providerId="ADAL" clId="{333E455E-2A68-47EA-A16B-D5EC279BEEFD}" dt="2021-06-02T12:07:17.377" v="12988" actId="164"/>
          <ac:cxnSpMkLst>
            <pc:docMk/>
            <pc:sldMk cId="3530948777" sldId="302"/>
            <ac:cxnSpMk id="59" creationId="{F4D645DA-6CA7-40DA-98E2-0AC72825E1D6}"/>
          </ac:cxnSpMkLst>
        </pc:cxnChg>
        <pc:cxnChg chg="add mod">
          <ac:chgData name="Yuri Minaev" userId="19e9a4c0-6667-4c54-8863-eff0e62fd0f8" providerId="ADAL" clId="{333E455E-2A68-47EA-A16B-D5EC279BEEFD}" dt="2021-06-02T12:08:34.134" v="12998" actId="164"/>
          <ac:cxnSpMkLst>
            <pc:docMk/>
            <pc:sldMk cId="3530948777" sldId="302"/>
            <ac:cxnSpMk id="63" creationId="{8BC9B422-8222-4559-8B12-5EC4B3D9F0F0}"/>
          </ac:cxnSpMkLst>
        </pc:cxnChg>
        <pc:cxnChg chg="add mod">
          <ac:chgData name="Yuri Minaev" userId="19e9a4c0-6667-4c54-8863-eff0e62fd0f8" providerId="ADAL" clId="{333E455E-2A68-47EA-A16B-D5EC279BEEFD}" dt="2021-06-02T12:08:06.521" v="12996" actId="164"/>
          <ac:cxnSpMkLst>
            <pc:docMk/>
            <pc:sldMk cId="3530948777" sldId="302"/>
            <ac:cxnSpMk id="66" creationId="{2B676F73-EC87-4B41-A61C-DF0EBB407443}"/>
          </ac:cxnSpMkLst>
        </pc:cxnChg>
        <pc:cxnChg chg="add mod">
          <ac:chgData name="Yuri Minaev" userId="19e9a4c0-6667-4c54-8863-eff0e62fd0f8" providerId="ADAL" clId="{333E455E-2A68-47EA-A16B-D5EC279BEEFD}" dt="2021-06-02T12:04:05.705" v="12956" actId="164"/>
          <ac:cxnSpMkLst>
            <pc:docMk/>
            <pc:sldMk cId="3530948777" sldId="302"/>
            <ac:cxnSpMk id="69" creationId="{3CCCCD3D-B54D-44BB-8486-268DFAF0AB40}"/>
          </ac:cxnSpMkLst>
        </pc:cxnChg>
        <pc:cxnChg chg="add mod">
          <ac:chgData name="Yuri Minaev" userId="19e9a4c0-6667-4c54-8863-eff0e62fd0f8" providerId="ADAL" clId="{333E455E-2A68-47EA-A16B-D5EC279BEEFD}" dt="2021-06-02T12:03:47.680" v="12952" actId="164"/>
          <ac:cxnSpMkLst>
            <pc:docMk/>
            <pc:sldMk cId="3530948777" sldId="302"/>
            <ac:cxnSpMk id="76" creationId="{66815518-B0E8-4E81-A991-10F75E2051C0}"/>
          </ac:cxnSpMkLst>
        </pc:cxnChg>
        <pc:cxnChg chg="add mod">
          <ac:chgData name="Yuri Minaev" userId="19e9a4c0-6667-4c54-8863-eff0e62fd0f8" providerId="ADAL" clId="{333E455E-2A68-47EA-A16B-D5EC279BEEFD}" dt="2021-06-02T12:04:18.136" v="12958" actId="164"/>
          <ac:cxnSpMkLst>
            <pc:docMk/>
            <pc:sldMk cId="3530948777" sldId="302"/>
            <ac:cxnSpMk id="80" creationId="{49E864E7-6A4B-46AA-88CE-83F3CE755897}"/>
          </ac:cxnSpMkLst>
        </pc:cxnChg>
        <pc:cxnChg chg="add mod">
          <ac:chgData name="Yuri Minaev" userId="19e9a4c0-6667-4c54-8863-eff0e62fd0f8" providerId="ADAL" clId="{333E455E-2A68-47EA-A16B-D5EC279BEEFD}" dt="2021-06-02T12:03:56.908" v="12954" actId="164"/>
          <ac:cxnSpMkLst>
            <pc:docMk/>
            <pc:sldMk cId="3530948777" sldId="302"/>
            <ac:cxnSpMk id="83" creationId="{FBC3BDE0-5A29-420D-B98D-0FDACC8B95BD}"/>
          </ac:cxnSpMkLst>
        </pc:cxnChg>
        <pc:cxnChg chg="add mod">
          <ac:chgData name="Yuri Minaev" userId="19e9a4c0-6667-4c54-8863-eff0e62fd0f8" providerId="ADAL" clId="{333E455E-2A68-47EA-A16B-D5EC279BEEFD}" dt="2021-06-02T12:04:52.887" v="12960" actId="164"/>
          <ac:cxnSpMkLst>
            <pc:docMk/>
            <pc:sldMk cId="3530948777" sldId="302"/>
            <ac:cxnSpMk id="86" creationId="{20486BB5-4349-44F5-928F-DD9DD943F4A1}"/>
          </ac:cxnSpMkLst>
        </pc:cxnChg>
        <pc:cxnChg chg="add mod">
          <ac:chgData name="Yuri Minaev" userId="19e9a4c0-6667-4c54-8863-eff0e62fd0f8" providerId="ADAL" clId="{333E455E-2A68-47EA-A16B-D5EC279BEEFD}" dt="2021-06-02T12:05:02.264" v="12962" actId="164"/>
          <ac:cxnSpMkLst>
            <pc:docMk/>
            <pc:sldMk cId="3530948777" sldId="302"/>
            <ac:cxnSpMk id="90" creationId="{E6BD139F-09CD-4A60-8FED-C55CA0FA635B}"/>
          </ac:cxnSpMkLst>
        </pc:cxnChg>
        <pc:cxnChg chg="add mod">
          <ac:chgData name="Yuri Minaev" userId="19e9a4c0-6667-4c54-8863-eff0e62fd0f8" providerId="ADAL" clId="{333E455E-2A68-47EA-A16B-D5EC279BEEFD}" dt="2021-06-02T12:05:08.269" v="12964" actId="164"/>
          <ac:cxnSpMkLst>
            <pc:docMk/>
            <pc:sldMk cId="3530948777" sldId="302"/>
            <ac:cxnSpMk id="93" creationId="{E7FC899E-1F2C-40F3-9748-7F1E4E930B35}"/>
          </ac:cxnSpMkLst>
        </pc:cxnChg>
        <pc:cxnChg chg="add mod">
          <ac:chgData name="Yuri Minaev" userId="19e9a4c0-6667-4c54-8863-eff0e62fd0f8" providerId="ADAL" clId="{333E455E-2A68-47EA-A16B-D5EC279BEEFD}" dt="2021-06-02T12:05:21.502" v="12966" actId="164"/>
          <ac:cxnSpMkLst>
            <pc:docMk/>
            <pc:sldMk cId="3530948777" sldId="302"/>
            <ac:cxnSpMk id="96" creationId="{F0CD1B8A-9472-42EC-8219-C65B75555E81}"/>
          </ac:cxnSpMkLst>
        </pc:cxnChg>
        <pc:cxnChg chg="add mod">
          <ac:chgData name="Yuri Minaev" userId="19e9a4c0-6667-4c54-8863-eff0e62fd0f8" providerId="ADAL" clId="{333E455E-2A68-47EA-A16B-D5EC279BEEFD}" dt="2021-06-02T12:05:28.798" v="12968" actId="164"/>
          <ac:cxnSpMkLst>
            <pc:docMk/>
            <pc:sldMk cId="3530948777" sldId="302"/>
            <ac:cxnSpMk id="101" creationId="{09303453-04C1-4F85-8459-995D483AFA06}"/>
          </ac:cxnSpMkLst>
        </pc:cxnChg>
        <pc:cxnChg chg="add mod">
          <ac:chgData name="Yuri Minaev" userId="19e9a4c0-6667-4c54-8863-eff0e62fd0f8" providerId="ADAL" clId="{333E455E-2A68-47EA-A16B-D5EC279BEEFD}" dt="2021-06-02T12:05:40.165" v="12970" actId="164"/>
          <ac:cxnSpMkLst>
            <pc:docMk/>
            <pc:sldMk cId="3530948777" sldId="302"/>
            <ac:cxnSpMk id="104" creationId="{EB81C80B-2530-47AF-97C7-88EEADAF005C}"/>
          </ac:cxnSpMkLst>
        </pc:cxnChg>
        <pc:cxnChg chg="add mod">
          <ac:chgData name="Yuri Minaev" userId="19e9a4c0-6667-4c54-8863-eff0e62fd0f8" providerId="ADAL" clId="{333E455E-2A68-47EA-A16B-D5EC279BEEFD}" dt="2021-06-02T12:05:54.444" v="12972" actId="164"/>
          <ac:cxnSpMkLst>
            <pc:docMk/>
            <pc:sldMk cId="3530948777" sldId="302"/>
            <ac:cxnSpMk id="107" creationId="{9D5E7641-1448-4022-81B5-405C266091DE}"/>
          </ac:cxnSpMkLst>
        </pc:cxnChg>
        <pc:cxnChg chg="add mod">
          <ac:chgData name="Yuri Minaev" userId="19e9a4c0-6667-4c54-8863-eff0e62fd0f8" providerId="ADAL" clId="{333E455E-2A68-47EA-A16B-D5EC279BEEFD}" dt="2021-06-02T12:06:02.053" v="12974" actId="164"/>
          <ac:cxnSpMkLst>
            <pc:docMk/>
            <pc:sldMk cId="3530948777" sldId="302"/>
            <ac:cxnSpMk id="110" creationId="{A26472D8-B47D-4D96-8504-B8407C4C30D0}"/>
          </ac:cxnSpMkLst>
        </pc:cxnChg>
        <pc:cxnChg chg="add mod">
          <ac:chgData name="Yuri Minaev" userId="19e9a4c0-6667-4c54-8863-eff0e62fd0f8" providerId="ADAL" clId="{333E455E-2A68-47EA-A16B-D5EC279BEEFD}" dt="2021-06-02T12:06:13.540" v="12976" actId="164"/>
          <ac:cxnSpMkLst>
            <pc:docMk/>
            <pc:sldMk cId="3530948777" sldId="302"/>
            <ac:cxnSpMk id="115" creationId="{616CF2EC-BFCA-4566-89EC-16989EC9E3BC}"/>
          </ac:cxnSpMkLst>
        </pc:cxnChg>
        <pc:cxnChg chg="add mod">
          <ac:chgData name="Yuri Minaev" userId="19e9a4c0-6667-4c54-8863-eff0e62fd0f8" providerId="ADAL" clId="{333E455E-2A68-47EA-A16B-D5EC279BEEFD}" dt="2021-06-02T12:06:21.285" v="12978" actId="164"/>
          <ac:cxnSpMkLst>
            <pc:docMk/>
            <pc:sldMk cId="3530948777" sldId="302"/>
            <ac:cxnSpMk id="118" creationId="{E52023F1-619D-4956-8A45-5CF02190908B}"/>
          </ac:cxnSpMkLst>
        </pc:cxnChg>
        <pc:cxnChg chg="add mod">
          <ac:chgData name="Yuri Minaev" userId="19e9a4c0-6667-4c54-8863-eff0e62fd0f8" providerId="ADAL" clId="{333E455E-2A68-47EA-A16B-D5EC279BEEFD}" dt="2021-06-02T12:06:37.292" v="12982" actId="164"/>
          <ac:cxnSpMkLst>
            <pc:docMk/>
            <pc:sldMk cId="3530948777" sldId="302"/>
            <ac:cxnSpMk id="122" creationId="{9770A261-5026-4191-A41A-3F5D6CFCDD76}"/>
          </ac:cxnSpMkLst>
        </pc:cxnChg>
        <pc:cxnChg chg="add mod">
          <ac:chgData name="Yuri Minaev" userId="19e9a4c0-6667-4c54-8863-eff0e62fd0f8" providerId="ADAL" clId="{333E455E-2A68-47EA-A16B-D5EC279BEEFD}" dt="2021-06-02T12:06:30.187" v="12980" actId="164"/>
          <ac:cxnSpMkLst>
            <pc:docMk/>
            <pc:sldMk cId="3530948777" sldId="302"/>
            <ac:cxnSpMk id="125" creationId="{E27D8C4E-B03A-494B-8CDE-64D4BD80DA28}"/>
          </ac:cxnSpMkLst>
        </pc:cxnChg>
        <pc:cxnChg chg="add mod">
          <ac:chgData name="Yuri Minaev" userId="19e9a4c0-6667-4c54-8863-eff0e62fd0f8" providerId="ADAL" clId="{333E455E-2A68-47EA-A16B-D5EC279BEEFD}" dt="2021-06-02T12:03:28.088" v="12950" actId="164"/>
          <ac:cxnSpMkLst>
            <pc:docMk/>
            <pc:sldMk cId="3530948777" sldId="302"/>
            <ac:cxnSpMk id="137" creationId="{5E3D337E-8F1A-44C6-B034-E1D4002A9A08}"/>
          </ac:cxnSpMkLst>
        </pc:cxnChg>
      </pc:sldChg>
      <pc:sldChg chg="addSp delSp modSp new mod modAnim modNotesTx">
        <pc:chgData name="Yuri Minaev" userId="19e9a4c0-6667-4c54-8863-eff0e62fd0f8" providerId="ADAL" clId="{333E455E-2A68-47EA-A16B-D5EC279BEEFD}" dt="2021-06-04T14:16:00.239" v="14358" actId="108"/>
        <pc:sldMkLst>
          <pc:docMk/>
          <pc:sldMk cId="1889407916" sldId="303"/>
        </pc:sldMkLst>
        <pc:spChg chg="mod ord">
          <ac:chgData name="Yuri Minaev" userId="19e9a4c0-6667-4c54-8863-eff0e62fd0f8" providerId="ADAL" clId="{333E455E-2A68-47EA-A16B-D5EC279BEEFD}" dt="2021-06-04T06:11:45.789" v="13424" actId="108"/>
          <ac:spMkLst>
            <pc:docMk/>
            <pc:sldMk cId="1889407916" sldId="303"/>
            <ac:spMk id="3" creationId="{750D6D40-1544-4FD5-9ECA-49E0720810AF}"/>
          </ac:spMkLst>
        </pc:spChg>
        <pc:spChg chg="del mod">
          <ac:chgData name="Yuri Minaev" userId="19e9a4c0-6667-4c54-8863-eff0e62fd0f8" providerId="ADAL" clId="{333E455E-2A68-47EA-A16B-D5EC279BEEFD}" dt="2021-06-04T06:09:03.388" v="13390" actId="478"/>
          <ac:spMkLst>
            <pc:docMk/>
            <pc:sldMk cId="1889407916" sldId="303"/>
            <ac:spMk id="4" creationId="{75DE9708-B9C7-4951-AF3F-C39DF6A06D47}"/>
          </ac:spMkLst>
        </pc:spChg>
        <pc:spChg chg="add del mod">
          <ac:chgData name="Yuri Minaev" userId="19e9a4c0-6667-4c54-8863-eff0e62fd0f8" providerId="ADAL" clId="{333E455E-2A68-47EA-A16B-D5EC279BEEFD}" dt="2021-06-04T06:09:05.710" v="13392" actId="478"/>
          <ac:spMkLst>
            <pc:docMk/>
            <pc:sldMk cId="1889407916" sldId="303"/>
            <ac:spMk id="6" creationId="{81A34BF2-6C45-4E3D-9626-094C2E223CAE}"/>
          </ac:spMkLst>
        </pc:spChg>
        <pc:spChg chg="add mod">
          <ac:chgData name="Yuri Minaev" userId="19e9a4c0-6667-4c54-8863-eff0e62fd0f8" providerId="ADAL" clId="{333E455E-2A68-47EA-A16B-D5EC279BEEFD}" dt="2021-06-04T06:14:49.716" v="13452" actId="14100"/>
          <ac:spMkLst>
            <pc:docMk/>
            <pc:sldMk cId="1889407916" sldId="303"/>
            <ac:spMk id="7" creationId="{BC2F2E43-D12F-485C-8137-750783DAEA70}"/>
          </ac:spMkLst>
        </pc:spChg>
        <pc:spChg chg="add mod ord">
          <ac:chgData name="Yuri Minaev" userId="19e9a4c0-6667-4c54-8863-eff0e62fd0f8" providerId="ADAL" clId="{333E455E-2A68-47EA-A16B-D5EC279BEEFD}" dt="2021-06-04T06:19:50.098" v="13516" actId="1076"/>
          <ac:spMkLst>
            <pc:docMk/>
            <pc:sldMk cId="1889407916" sldId="303"/>
            <ac:spMk id="8" creationId="{27DA5F6A-4AA8-4F19-8A06-F78D60C89258}"/>
          </ac:spMkLst>
        </pc:spChg>
        <pc:spChg chg="add mod ord">
          <ac:chgData name="Yuri Minaev" userId="19e9a4c0-6667-4c54-8863-eff0e62fd0f8" providerId="ADAL" clId="{333E455E-2A68-47EA-A16B-D5EC279BEEFD}" dt="2021-06-04T14:16:00.239" v="14358" actId="108"/>
          <ac:spMkLst>
            <pc:docMk/>
            <pc:sldMk cId="1889407916" sldId="303"/>
            <ac:spMk id="9" creationId="{1D7EA326-1188-402A-8EFC-4D9235AA5335}"/>
          </ac:spMkLst>
        </pc:spChg>
        <pc:grpChg chg="add mod">
          <ac:chgData name="Yuri Minaev" userId="19e9a4c0-6667-4c54-8863-eff0e62fd0f8" providerId="ADAL" clId="{333E455E-2A68-47EA-A16B-D5EC279BEEFD}" dt="2021-06-04T06:20:01.026" v="13518" actId="1076"/>
          <ac:grpSpMkLst>
            <pc:docMk/>
            <pc:sldMk cId="1889407916" sldId="303"/>
            <ac:grpSpMk id="14" creationId="{0D50B5C5-F703-451E-9A4C-7675D6F265D0}"/>
          </ac:grpSpMkLst>
        </pc:grpChg>
        <pc:cxnChg chg="add mod">
          <ac:chgData name="Yuri Minaev" userId="19e9a4c0-6667-4c54-8863-eff0e62fd0f8" providerId="ADAL" clId="{333E455E-2A68-47EA-A16B-D5EC279BEEFD}" dt="2021-06-04T06:20:21.281" v="13521" actId="14100"/>
          <ac:cxnSpMkLst>
            <pc:docMk/>
            <pc:sldMk cId="1889407916" sldId="303"/>
            <ac:cxnSpMk id="11" creationId="{73E51A76-12AA-4E33-9CFD-4F491500EAED}"/>
          </ac:cxnSpMkLst>
        </pc:cxnChg>
      </pc:sldChg>
      <pc:sldChg chg="addSp delSp modSp new mod modClrScheme chgLayout modNotesTx">
        <pc:chgData name="Yuri Minaev" userId="19e9a4c0-6667-4c54-8863-eff0e62fd0f8" providerId="ADAL" clId="{333E455E-2A68-47EA-A16B-D5EC279BEEFD}" dt="2021-06-04T07:20:33.677" v="14223" actId="20577"/>
        <pc:sldMkLst>
          <pc:docMk/>
          <pc:sldMk cId="451717772" sldId="304"/>
        </pc:sldMkLst>
        <pc:spChg chg="mod ord">
          <ac:chgData name="Yuri Minaev" userId="19e9a4c0-6667-4c54-8863-eff0e62fd0f8" providerId="ADAL" clId="{333E455E-2A68-47EA-A16B-D5EC279BEEFD}" dt="2021-06-04T06:31:20.314" v="13552" actId="700"/>
          <ac:spMkLst>
            <pc:docMk/>
            <pc:sldMk cId="451717772" sldId="304"/>
            <ac:spMk id="2" creationId="{9C3D879C-F6C4-413B-92FD-7EBEFE2B1BBC}"/>
          </ac:spMkLst>
        </pc:spChg>
        <pc:spChg chg="del mod ord">
          <ac:chgData name="Yuri Minaev" userId="19e9a4c0-6667-4c54-8863-eff0e62fd0f8" providerId="ADAL" clId="{333E455E-2A68-47EA-A16B-D5EC279BEEFD}" dt="2021-06-04T06:31:20.314" v="13552" actId="700"/>
          <ac:spMkLst>
            <pc:docMk/>
            <pc:sldMk cId="451717772" sldId="304"/>
            <ac:spMk id="3" creationId="{DB738230-D62B-40BC-98B3-DB32D7EAC5B3}"/>
          </ac:spMkLst>
        </pc:spChg>
        <pc:spChg chg="del mod ord">
          <ac:chgData name="Yuri Minaev" userId="19e9a4c0-6667-4c54-8863-eff0e62fd0f8" providerId="ADAL" clId="{333E455E-2A68-47EA-A16B-D5EC279BEEFD}" dt="2021-06-04T06:31:20.314" v="13552" actId="700"/>
          <ac:spMkLst>
            <pc:docMk/>
            <pc:sldMk cId="451717772" sldId="304"/>
            <ac:spMk id="4" creationId="{AD4743B8-EF20-41A9-912C-44C07EADAF15}"/>
          </ac:spMkLst>
        </pc:spChg>
        <pc:spChg chg="add mod ord">
          <ac:chgData name="Yuri Minaev" userId="19e9a4c0-6667-4c54-8863-eff0e62fd0f8" providerId="ADAL" clId="{333E455E-2A68-47EA-A16B-D5EC279BEEFD}" dt="2021-06-04T07:02:02.694" v="13617" actId="20577"/>
          <ac:spMkLst>
            <pc:docMk/>
            <pc:sldMk cId="451717772" sldId="304"/>
            <ac:spMk id="5" creationId="{717A8A81-94BF-4A9A-8EBB-82DB71681D01}"/>
          </ac:spMkLst>
        </pc:spChg>
        <pc:spChg chg="add del mod ord">
          <ac:chgData name="Yuri Minaev" userId="19e9a4c0-6667-4c54-8863-eff0e62fd0f8" providerId="ADAL" clId="{333E455E-2A68-47EA-A16B-D5EC279BEEFD}" dt="2021-06-04T07:16:26.023" v="13735" actId="478"/>
          <ac:spMkLst>
            <pc:docMk/>
            <pc:sldMk cId="451717772" sldId="304"/>
            <ac:spMk id="6" creationId="{0C10B120-DA68-4A83-AA09-2F1C7B1176BC}"/>
          </ac:spMkLst>
        </pc:spChg>
        <pc:spChg chg="add del mod">
          <ac:chgData name="Yuri Minaev" userId="19e9a4c0-6667-4c54-8863-eff0e62fd0f8" providerId="ADAL" clId="{333E455E-2A68-47EA-A16B-D5EC279BEEFD}" dt="2021-06-04T07:16:33.222" v="13736" actId="478"/>
          <ac:spMkLst>
            <pc:docMk/>
            <pc:sldMk cId="451717772" sldId="304"/>
            <ac:spMk id="12" creationId="{C6FA7291-E2C5-4FDA-A7F3-D0BEE67B942B}"/>
          </ac:spMkLst>
        </pc:spChg>
        <pc:picChg chg="add del mod">
          <ac:chgData name="Yuri Minaev" userId="19e9a4c0-6667-4c54-8863-eff0e62fd0f8" providerId="ADAL" clId="{333E455E-2A68-47EA-A16B-D5EC279BEEFD}" dt="2021-06-04T07:04:39.722" v="13625" actId="931"/>
          <ac:picMkLst>
            <pc:docMk/>
            <pc:sldMk cId="451717772" sldId="304"/>
            <ac:picMk id="8" creationId="{C371AACE-8E38-4BC2-8285-BD52F6B61B0C}"/>
          </ac:picMkLst>
        </pc:picChg>
        <pc:picChg chg="add mod">
          <ac:chgData name="Yuri Minaev" userId="19e9a4c0-6667-4c54-8863-eff0e62fd0f8" providerId="ADAL" clId="{333E455E-2A68-47EA-A16B-D5EC279BEEFD}" dt="2021-06-04T07:16:40.470" v="13739" actId="1076"/>
          <ac:picMkLst>
            <pc:docMk/>
            <pc:sldMk cId="451717772" sldId="304"/>
            <ac:picMk id="10" creationId="{547D59B2-C312-4F58-9A6C-EBDC13DC5114}"/>
          </ac:picMkLst>
        </pc:picChg>
      </pc:sldChg>
      <pc:sldChg chg="modSp new del mod">
        <pc:chgData name="Yuri Minaev" userId="19e9a4c0-6667-4c54-8863-eff0e62fd0f8" providerId="ADAL" clId="{333E455E-2A68-47EA-A16B-D5EC279BEEFD}" dt="2021-06-04T14:15:33.370" v="14357" actId="2696"/>
        <pc:sldMkLst>
          <pc:docMk/>
          <pc:sldMk cId="3256683319" sldId="305"/>
        </pc:sldMkLst>
        <pc:spChg chg="mod">
          <ac:chgData name="Yuri Minaev" userId="19e9a4c0-6667-4c54-8863-eff0e62fd0f8" providerId="ADAL" clId="{333E455E-2A68-47EA-A16B-D5EC279BEEFD}" dt="2021-06-04T13:12:23.809" v="14356" actId="20577"/>
          <ac:spMkLst>
            <pc:docMk/>
            <pc:sldMk cId="3256683319" sldId="305"/>
            <ac:spMk id="4" creationId="{EB3F12D2-51F7-4CF9-8C27-41B334B2ECBE}"/>
          </ac:spMkLst>
        </pc:spChg>
      </pc:sldChg>
      <pc:sldChg chg="addSp delSp modSp new mod modAnim modNotesTx">
        <pc:chgData name="Yuri Minaev" userId="19e9a4c0-6667-4c54-8863-eff0e62fd0f8" providerId="ADAL" clId="{333E455E-2A68-47EA-A16B-D5EC279BEEFD}" dt="2021-06-08T07:43:01.055" v="15424" actId="20577"/>
        <pc:sldMkLst>
          <pc:docMk/>
          <pc:sldMk cId="3782219335" sldId="305"/>
        </pc:sldMkLst>
        <pc:spChg chg="del">
          <ac:chgData name="Yuri Minaev" userId="19e9a4c0-6667-4c54-8863-eff0e62fd0f8" providerId="ADAL" clId="{333E455E-2A68-47EA-A16B-D5EC279BEEFD}" dt="2021-06-08T07:23:18.620" v="14394" actId="478"/>
          <ac:spMkLst>
            <pc:docMk/>
            <pc:sldMk cId="3782219335" sldId="305"/>
            <ac:spMk id="3" creationId="{0503942B-7765-4BA9-B3D2-583D581C36BD}"/>
          </ac:spMkLst>
        </pc:spChg>
        <pc:spChg chg="mod">
          <ac:chgData name="Yuri Minaev" userId="19e9a4c0-6667-4c54-8863-eff0e62fd0f8" providerId="ADAL" clId="{333E455E-2A68-47EA-A16B-D5EC279BEEFD}" dt="2021-06-08T07:23:10.993" v="14393" actId="20577"/>
          <ac:spMkLst>
            <pc:docMk/>
            <pc:sldMk cId="3782219335" sldId="305"/>
            <ac:spMk id="4" creationId="{EBB9679B-21A5-4602-AAEF-E9BB33DA05A2}"/>
          </ac:spMkLst>
        </pc:spChg>
        <pc:spChg chg="add mod">
          <ac:chgData name="Yuri Minaev" userId="19e9a4c0-6667-4c54-8863-eff0e62fd0f8" providerId="ADAL" clId="{333E455E-2A68-47EA-A16B-D5EC279BEEFD}" dt="2021-06-08T07:36:37.984" v="14719" actId="14100"/>
          <ac:spMkLst>
            <pc:docMk/>
            <pc:sldMk cId="3782219335" sldId="305"/>
            <ac:spMk id="5" creationId="{71ACA25E-B918-425A-960B-1FFFC9006469}"/>
          </ac:spMkLst>
        </pc:spChg>
        <pc:spChg chg="add mod">
          <ac:chgData name="Yuri Minaev" userId="19e9a4c0-6667-4c54-8863-eff0e62fd0f8" providerId="ADAL" clId="{333E455E-2A68-47EA-A16B-D5EC279BEEFD}" dt="2021-06-08T07:36:58.100" v="14721" actId="164"/>
          <ac:spMkLst>
            <pc:docMk/>
            <pc:sldMk cId="3782219335" sldId="305"/>
            <ac:spMk id="6" creationId="{FDC43909-3DEB-4000-9C2A-5302156FA8B4}"/>
          </ac:spMkLst>
        </pc:spChg>
        <pc:spChg chg="add mod">
          <ac:chgData name="Yuri Minaev" userId="19e9a4c0-6667-4c54-8863-eff0e62fd0f8" providerId="ADAL" clId="{333E455E-2A68-47EA-A16B-D5EC279BEEFD}" dt="2021-06-08T07:37:08.131" v="14723" actId="164"/>
          <ac:spMkLst>
            <pc:docMk/>
            <pc:sldMk cId="3782219335" sldId="305"/>
            <ac:spMk id="10" creationId="{78387C25-660B-4143-B848-3602A10F2FEE}"/>
          </ac:spMkLst>
        </pc:spChg>
        <pc:spChg chg="add mod">
          <ac:chgData name="Yuri Minaev" userId="19e9a4c0-6667-4c54-8863-eff0e62fd0f8" providerId="ADAL" clId="{333E455E-2A68-47EA-A16B-D5EC279BEEFD}" dt="2021-06-08T07:37:13.243" v="14724" actId="164"/>
          <ac:spMkLst>
            <pc:docMk/>
            <pc:sldMk cId="3782219335" sldId="305"/>
            <ac:spMk id="14" creationId="{5629845C-5DC1-4DDF-B3F5-A7948BD1A385}"/>
          </ac:spMkLst>
        </pc:spChg>
        <pc:spChg chg="add mod">
          <ac:chgData name="Yuri Minaev" userId="19e9a4c0-6667-4c54-8863-eff0e62fd0f8" providerId="ADAL" clId="{333E455E-2A68-47EA-A16B-D5EC279BEEFD}" dt="2021-06-08T07:37:31.175" v="14728" actId="164"/>
          <ac:spMkLst>
            <pc:docMk/>
            <pc:sldMk cId="3782219335" sldId="305"/>
            <ac:spMk id="25" creationId="{C25AE094-2D98-44A9-8213-7C4E59CCB461}"/>
          </ac:spMkLst>
        </pc:spChg>
        <pc:spChg chg="add mod">
          <ac:chgData name="Yuri Minaev" userId="19e9a4c0-6667-4c54-8863-eff0e62fd0f8" providerId="ADAL" clId="{333E455E-2A68-47EA-A16B-D5EC279BEEFD}" dt="2021-06-08T07:37:38.310" v="14730" actId="164"/>
          <ac:spMkLst>
            <pc:docMk/>
            <pc:sldMk cId="3782219335" sldId="305"/>
            <ac:spMk id="31" creationId="{24411108-83FC-4894-8562-2762A560D9AC}"/>
          </ac:spMkLst>
        </pc:spChg>
        <pc:grpChg chg="add mod">
          <ac:chgData name="Yuri Minaev" userId="19e9a4c0-6667-4c54-8863-eff0e62fd0f8" providerId="ADAL" clId="{333E455E-2A68-47EA-A16B-D5EC279BEEFD}" dt="2021-06-08T07:36:58.100" v="14721" actId="164"/>
          <ac:grpSpMkLst>
            <pc:docMk/>
            <pc:sldMk cId="3782219335" sldId="305"/>
            <ac:grpSpMk id="51" creationId="{32264D3A-53A5-48FA-A5B6-C977994C0D10}"/>
          </ac:grpSpMkLst>
        </pc:grpChg>
        <pc:grpChg chg="add mod">
          <ac:chgData name="Yuri Minaev" userId="19e9a4c0-6667-4c54-8863-eff0e62fd0f8" providerId="ADAL" clId="{333E455E-2A68-47EA-A16B-D5EC279BEEFD}" dt="2021-06-08T07:37:08.131" v="14723" actId="164"/>
          <ac:grpSpMkLst>
            <pc:docMk/>
            <pc:sldMk cId="3782219335" sldId="305"/>
            <ac:grpSpMk id="52" creationId="{4256E70C-8724-4229-866D-5AFDE1AF97F2}"/>
          </ac:grpSpMkLst>
        </pc:grpChg>
        <pc:grpChg chg="add mod">
          <ac:chgData name="Yuri Minaev" userId="19e9a4c0-6667-4c54-8863-eff0e62fd0f8" providerId="ADAL" clId="{333E455E-2A68-47EA-A16B-D5EC279BEEFD}" dt="2021-06-08T07:37:13.243" v="14724" actId="164"/>
          <ac:grpSpMkLst>
            <pc:docMk/>
            <pc:sldMk cId="3782219335" sldId="305"/>
            <ac:grpSpMk id="53" creationId="{E834145E-C53F-4688-A2B2-AAE9D789FCEB}"/>
          </ac:grpSpMkLst>
        </pc:grpChg>
        <pc:grpChg chg="add mod">
          <ac:chgData name="Yuri Minaev" userId="19e9a4c0-6667-4c54-8863-eff0e62fd0f8" providerId="ADAL" clId="{333E455E-2A68-47EA-A16B-D5EC279BEEFD}" dt="2021-06-08T07:37:31.175" v="14728" actId="164"/>
          <ac:grpSpMkLst>
            <pc:docMk/>
            <pc:sldMk cId="3782219335" sldId="305"/>
            <ac:grpSpMk id="54" creationId="{1C986DD5-9755-49A3-A226-C39483DDB7D8}"/>
          </ac:grpSpMkLst>
        </pc:grpChg>
        <pc:grpChg chg="add mod">
          <ac:chgData name="Yuri Minaev" userId="19e9a4c0-6667-4c54-8863-eff0e62fd0f8" providerId="ADAL" clId="{333E455E-2A68-47EA-A16B-D5EC279BEEFD}" dt="2021-06-08T07:37:38.310" v="14730" actId="164"/>
          <ac:grpSpMkLst>
            <pc:docMk/>
            <pc:sldMk cId="3782219335" sldId="305"/>
            <ac:grpSpMk id="55" creationId="{08815967-341A-4717-A52E-7223D7DD34D0}"/>
          </ac:grpSpMkLst>
        </pc:grpChg>
        <pc:cxnChg chg="add mod">
          <ac:chgData name="Yuri Minaev" userId="19e9a4c0-6667-4c54-8863-eff0e62fd0f8" providerId="ADAL" clId="{333E455E-2A68-47EA-A16B-D5EC279BEEFD}" dt="2021-06-08T07:36:58.100" v="14721" actId="164"/>
          <ac:cxnSpMkLst>
            <pc:docMk/>
            <pc:sldMk cId="3782219335" sldId="305"/>
            <ac:cxnSpMk id="8" creationId="{D11CA50E-87CB-4174-87DA-1841BED663D3}"/>
          </ac:cxnSpMkLst>
        </pc:cxnChg>
        <pc:cxnChg chg="add mod">
          <ac:chgData name="Yuri Minaev" userId="19e9a4c0-6667-4c54-8863-eff0e62fd0f8" providerId="ADAL" clId="{333E455E-2A68-47EA-A16B-D5EC279BEEFD}" dt="2021-06-08T07:37:08.131" v="14723" actId="164"/>
          <ac:cxnSpMkLst>
            <pc:docMk/>
            <pc:sldMk cId="3782219335" sldId="305"/>
            <ac:cxnSpMk id="13" creationId="{625CB1FB-BBB5-43AB-84A7-58AE7E669C09}"/>
          </ac:cxnSpMkLst>
        </pc:cxnChg>
        <pc:cxnChg chg="add mod">
          <ac:chgData name="Yuri Minaev" userId="19e9a4c0-6667-4c54-8863-eff0e62fd0f8" providerId="ADAL" clId="{333E455E-2A68-47EA-A16B-D5EC279BEEFD}" dt="2021-06-08T07:37:13.243" v="14724" actId="164"/>
          <ac:cxnSpMkLst>
            <pc:docMk/>
            <pc:sldMk cId="3782219335" sldId="305"/>
            <ac:cxnSpMk id="15" creationId="{CC9F0E0C-832C-405A-BF1A-EFDEFCEFC2FC}"/>
          </ac:cxnSpMkLst>
        </pc:cxnChg>
        <pc:cxnChg chg="add mod">
          <ac:chgData name="Yuri Minaev" userId="19e9a4c0-6667-4c54-8863-eff0e62fd0f8" providerId="ADAL" clId="{333E455E-2A68-47EA-A16B-D5EC279BEEFD}" dt="2021-06-08T07:34:20.360" v="14696" actId="1076"/>
          <ac:cxnSpMkLst>
            <pc:docMk/>
            <pc:sldMk cId="3782219335" sldId="305"/>
            <ac:cxnSpMk id="20" creationId="{4923671E-65B8-4E88-BE3E-D4E21FD375A0}"/>
          </ac:cxnSpMkLst>
        </pc:cxnChg>
        <pc:cxnChg chg="add mod">
          <ac:chgData name="Yuri Minaev" userId="19e9a4c0-6667-4c54-8863-eff0e62fd0f8" providerId="ADAL" clId="{333E455E-2A68-47EA-A16B-D5EC279BEEFD}" dt="2021-06-08T07:37:31.175" v="14728" actId="164"/>
          <ac:cxnSpMkLst>
            <pc:docMk/>
            <pc:sldMk cId="3782219335" sldId="305"/>
            <ac:cxnSpMk id="26" creationId="{5CCCD698-2E86-4BD1-AF75-9A84B6B3798A}"/>
          </ac:cxnSpMkLst>
        </pc:cxnChg>
        <pc:cxnChg chg="add mod">
          <ac:chgData name="Yuri Minaev" userId="19e9a4c0-6667-4c54-8863-eff0e62fd0f8" providerId="ADAL" clId="{333E455E-2A68-47EA-A16B-D5EC279BEEFD}" dt="2021-06-08T07:37:38.310" v="14730" actId="164"/>
          <ac:cxnSpMkLst>
            <pc:docMk/>
            <pc:sldMk cId="3782219335" sldId="305"/>
            <ac:cxnSpMk id="35" creationId="{7E41DDA6-4650-4D8F-A454-8736C6DC6EE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6BAA7-3E4D-43DC-AD4A-3AFB4F6AB34A}" type="datetimeFigureOut">
              <a:rPr lang="en-GB" smtClean="0"/>
              <a:t>19/06/2021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099A-E4E9-4CF3-AE69-4C5247C5F0E8}" type="slidenum">
              <a:rPr lang="en-GB" smtClean="0"/>
              <a:t>‹#›</a:t>
            </a:fld>
            <a:endParaRPr lang="en-GB"/>
          </a:p>
        </p:txBody>
      </p:sp>
    </p:spTree>
    <p:extLst>
      <p:ext uri="{BB962C8B-B14F-4D97-AF65-F5344CB8AC3E}">
        <p14:creationId xmlns:p14="http://schemas.microsoft.com/office/powerpoint/2010/main" val="1901545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what a static </a:t>
            </a:r>
            <a:r>
              <a:rPr lang="en-US" dirty="0" err="1"/>
              <a:t>analyser</a:t>
            </a:r>
            <a:r>
              <a:rPr lang="en-US" dirty="0"/>
              <a:t> is. Briefly</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2</a:t>
            </a:fld>
            <a:endParaRPr lang="en-GB"/>
          </a:p>
        </p:txBody>
      </p:sp>
    </p:spTree>
    <p:extLst>
      <p:ext uri="{BB962C8B-B14F-4D97-AF65-F5344CB8AC3E}">
        <p14:creationId xmlns:p14="http://schemas.microsoft.com/office/powerpoint/2010/main" val="1525157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serious issues. Look at this example. This code performs a quick check before trying to run some complex logic. Looks good, right? Or does it?</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12</a:t>
            </a:fld>
            <a:endParaRPr lang="en-GB"/>
          </a:p>
        </p:txBody>
      </p:sp>
    </p:spTree>
    <p:extLst>
      <p:ext uri="{BB962C8B-B14F-4D97-AF65-F5344CB8AC3E}">
        <p14:creationId xmlns:p14="http://schemas.microsoft.com/office/powerpoint/2010/main" val="4042963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a:t>
            </a:r>
            <a:r>
              <a:rPr lang="en-US" dirty="0" err="1"/>
              <a:t>IsFunction</a:t>
            </a:r>
            <a:r>
              <a:rPr lang="en-US" dirty="0"/>
              <a:t> does. How many loops do you see in this picture? No, zero is a wrong answer.</a:t>
            </a:r>
          </a:p>
          <a:p>
            <a:r>
              <a:rPr lang="en-US" dirty="0"/>
              <a:t>We need to figure out what those functions do. </a:t>
            </a:r>
            <a:r>
              <a:rPr lang="en-US" dirty="0" err="1"/>
              <a:t>SkipCvde</a:t>
            </a:r>
            <a:r>
              <a:rPr lang="en-US" dirty="0"/>
              <a:t> is one loop. It just drops qualifiers. What about Normalize?</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13</a:t>
            </a:fld>
            <a:endParaRPr lang="en-GB"/>
          </a:p>
        </p:txBody>
      </p:sp>
    </p:spTree>
    <p:extLst>
      <p:ext uri="{BB962C8B-B14F-4D97-AF65-F5344CB8AC3E}">
        <p14:creationId xmlns:p14="http://schemas.microsoft.com/office/powerpoint/2010/main" val="1214742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 a lot of things. It checks cv. What I mean by "checks" will be evident later. Also, it resolves typedefs, tries to figure out template instantiations, and extracts information about associated classes (we have a special object for that). </a:t>
            </a:r>
            <a:r>
              <a:rPr lang="en-US" dirty="0" err="1"/>
              <a:t>Cv</a:t>
            </a:r>
            <a:r>
              <a:rPr lang="en-US" dirty="0"/>
              <a:t> check just walks the string and stores info in internal fields for faster access.  Others are more complex. Typedefs are in the symbol table, so they need to be extracted, templates are dark magic, and classes are in the symbol table too.</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14</a:t>
            </a:fld>
            <a:endParaRPr lang="en-GB"/>
          </a:p>
        </p:txBody>
      </p:sp>
    </p:spTree>
    <p:extLst>
      <p:ext uri="{BB962C8B-B14F-4D97-AF65-F5344CB8AC3E}">
        <p14:creationId xmlns:p14="http://schemas.microsoft.com/office/powerpoint/2010/main" val="1720093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a:t>
            </a:r>
            <a:r>
              <a:rPr lang="en-US" dirty="0" err="1"/>
              <a:t>Cv</a:t>
            </a:r>
            <a:r>
              <a:rPr lang="en-US" dirty="0"/>
              <a:t> check (worst case) is a loop. Typedefs potentially mean recursion, because there can be chains of them. Template </a:t>
            </a:r>
            <a:r>
              <a:rPr lang="en-US" dirty="0" err="1"/>
              <a:t>args</a:t>
            </a:r>
            <a:r>
              <a:rPr lang="en-US" dirty="0"/>
              <a:t> are tricky, but they often mean recursion too, because we may need to resolve typedefs. Classes also have this problem. Recursion depth is not huge, but it has a significant overhead.</a:t>
            </a:r>
          </a:p>
        </p:txBody>
      </p:sp>
      <p:sp>
        <p:nvSpPr>
          <p:cNvPr id="4" name="Slide Number Placeholder 3"/>
          <p:cNvSpPr>
            <a:spLocks noGrp="1"/>
          </p:cNvSpPr>
          <p:nvPr>
            <p:ph type="sldNum" sz="quarter" idx="5"/>
          </p:nvPr>
        </p:nvSpPr>
        <p:spPr/>
        <p:txBody>
          <a:bodyPr/>
          <a:lstStyle/>
          <a:p>
            <a:fld id="{59E8099A-E4E9-4CF3-AE69-4C5247C5F0E8}" type="slidenum">
              <a:rPr lang="en-GB" smtClean="0"/>
              <a:t>15</a:t>
            </a:fld>
            <a:endParaRPr lang="en-GB"/>
          </a:p>
        </p:txBody>
      </p:sp>
    </p:spTree>
    <p:extLst>
      <p:ext uri="{BB962C8B-B14F-4D97-AF65-F5344CB8AC3E}">
        <p14:creationId xmlns:p14="http://schemas.microsoft.com/office/powerpoint/2010/main" val="422008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have in the end? We cache resolved types associated with specific entities, but even then,</a:t>
            </a:r>
            <a:r>
              <a:rPr lang="en-GB" dirty="0"/>
              <a:t> it becomes detrimental, long-term. Having said that, why do we have to pay the cost anyway when almost everything, if done properly, must run, more or less, in constant time?</a:t>
            </a:r>
          </a:p>
        </p:txBody>
      </p:sp>
      <p:sp>
        <p:nvSpPr>
          <p:cNvPr id="4" name="Slide Number Placeholder 3"/>
          <p:cNvSpPr>
            <a:spLocks noGrp="1"/>
          </p:cNvSpPr>
          <p:nvPr>
            <p:ph type="sldNum" sz="quarter" idx="5"/>
          </p:nvPr>
        </p:nvSpPr>
        <p:spPr/>
        <p:txBody>
          <a:bodyPr/>
          <a:lstStyle/>
          <a:p>
            <a:fld id="{59E8099A-E4E9-4CF3-AE69-4C5247C5F0E8}" type="slidenum">
              <a:rPr lang="en-GB" smtClean="0"/>
              <a:t>16</a:t>
            </a:fld>
            <a:endParaRPr lang="en-GB"/>
          </a:p>
        </p:txBody>
      </p:sp>
    </p:spTree>
    <p:extLst>
      <p:ext uri="{BB962C8B-B14F-4D97-AF65-F5344CB8AC3E}">
        <p14:creationId xmlns:p14="http://schemas.microsoft.com/office/powerpoint/2010/main" val="1649816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had this brilliant idea. What if we build a class hierarchy for types? This is so fresh, </a:t>
            </a:r>
            <a:r>
              <a:rPr lang="en-US" dirty="0" err="1"/>
              <a:t>innit</a:t>
            </a:r>
            <a:r>
              <a:rPr lang="en-US" dirty="0"/>
              <a:t>?</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17</a:t>
            </a:fld>
            <a:endParaRPr lang="en-GB"/>
          </a:p>
        </p:txBody>
      </p:sp>
    </p:spTree>
    <p:extLst>
      <p:ext uri="{BB962C8B-B14F-4D97-AF65-F5344CB8AC3E}">
        <p14:creationId xmlns:p14="http://schemas.microsoft.com/office/powerpoint/2010/main" val="62806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huge thanks to all the people who made clang. It was type system that heavily inspired ours.</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18</a:t>
            </a:fld>
            <a:endParaRPr lang="en-GB"/>
          </a:p>
        </p:txBody>
      </p:sp>
    </p:spTree>
    <p:extLst>
      <p:ext uri="{BB962C8B-B14F-4D97-AF65-F5344CB8AC3E}">
        <p14:creationId xmlns:p14="http://schemas.microsoft.com/office/powerpoint/2010/main" val="2779502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types are made. We have the base class, which has an id. It also contains something called canonical type (more later). Derived classes contain specific info</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19</a:t>
            </a:fld>
            <a:endParaRPr lang="en-GB"/>
          </a:p>
        </p:txBody>
      </p:sp>
    </p:spTree>
    <p:extLst>
      <p:ext uri="{BB962C8B-B14F-4D97-AF65-F5344CB8AC3E}">
        <p14:creationId xmlns:p14="http://schemas.microsoft.com/office/powerpoint/2010/main" val="1097402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why the Id is very important. </a:t>
            </a:r>
            <a:r>
              <a:rPr lang="en-US"/>
              <a:t>Let's </a:t>
            </a:r>
            <a:r>
              <a:rPr lang="en-US" dirty="0"/>
              <a:t>check an example. The same we looked at before. Does this work as a quick bug-out check now?</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20</a:t>
            </a:fld>
            <a:endParaRPr lang="en-GB"/>
          </a:p>
        </p:txBody>
      </p:sp>
    </p:spTree>
    <p:extLst>
      <p:ext uri="{BB962C8B-B14F-4D97-AF65-F5344CB8AC3E}">
        <p14:creationId xmlns:p14="http://schemas.microsoft.com/office/powerpoint/2010/main" val="2145138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it does. The </a:t>
            </a:r>
            <a:r>
              <a:rPr lang="en-US" dirty="0" err="1"/>
              <a:t>IsA</a:t>
            </a:r>
            <a:r>
              <a:rPr lang="en-US" dirty="0"/>
              <a:t> method is nice and simple like this. What() just gives you the value of one internal field. It's all more complex than that, but it will do for now</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21</a:t>
            </a:fld>
            <a:endParaRPr lang="en-GB"/>
          </a:p>
        </p:txBody>
      </p:sp>
    </p:spTree>
    <p:extLst>
      <p:ext uri="{BB962C8B-B14F-4D97-AF65-F5344CB8AC3E}">
        <p14:creationId xmlns:p14="http://schemas.microsoft.com/office/powerpoint/2010/main" val="212133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to static analysis, let's take a look at compilers. This is important. They have several parts in them :</a:t>
            </a:r>
          </a:p>
          <a:p>
            <a:r>
              <a:rPr lang="en-US" dirty="0"/>
              <a:t>Frontend, which deals with such stuff as syntax processing, semantics, and type inference. It produces some kind of IR as its output.</a:t>
            </a:r>
          </a:p>
          <a:p>
            <a:r>
              <a:rPr lang="en-US" dirty="0"/>
              <a:t>Middle end, which </a:t>
            </a:r>
            <a:r>
              <a:rPr lang="en-US" dirty="0" err="1"/>
              <a:t>optimises</a:t>
            </a:r>
            <a:r>
              <a:rPr lang="en-US" dirty="0"/>
              <a:t> the IR and pushes it back</a:t>
            </a:r>
          </a:p>
          <a:p>
            <a:r>
              <a:rPr lang="en-US" dirty="0"/>
              <a:t>Backend which generates binary code</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4</a:t>
            </a:fld>
            <a:endParaRPr lang="en-GB"/>
          </a:p>
        </p:txBody>
      </p:sp>
    </p:spTree>
    <p:extLst>
      <p:ext uri="{BB962C8B-B14F-4D97-AF65-F5344CB8AC3E}">
        <p14:creationId xmlns:p14="http://schemas.microsoft.com/office/powerpoint/2010/main" val="491562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is canonical type? It is the base type associated with an entity, meaning that it drops any type aliases. Play a game with the type of 'a'</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22</a:t>
            </a:fld>
            <a:endParaRPr lang="en-GB"/>
          </a:p>
        </p:txBody>
      </p:sp>
    </p:spTree>
    <p:extLst>
      <p:ext uri="{BB962C8B-B14F-4D97-AF65-F5344CB8AC3E}">
        <p14:creationId xmlns:p14="http://schemas.microsoft.com/office/powerpoint/2010/main" val="1444497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one issue with aliases. They can be chained. In this case, we might lose information. Play the 'a' game again. As you can see, type is a using alias, canonical is int, but what if we need to know whether we have an alias of alias? For this, we have source</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23</a:t>
            </a:fld>
            <a:endParaRPr lang="en-GB"/>
          </a:p>
        </p:txBody>
      </p:sp>
    </p:spTree>
    <p:extLst>
      <p:ext uri="{BB962C8B-B14F-4D97-AF65-F5344CB8AC3E}">
        <p14:creationId xmlns:p14="http://schemas.microsoft.com/office/powerpoint/2010/main" val="1233281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current class hierarchy. Talk about every type here.</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24</a:t>
            </a:fld>
            <a:endParaRPr lang="en-GB"/>
          </a:p>
        </p:txBody>
      </p:sp>
    </p:spTree>
    <p:extLst>
      <p:ext uri="{BB962C8B-B14F-4D97-AF65-F5344CB8AC3E}">
        <p14:creationId xmlns:p14="http://schemas.microsoft.com/office/powerpoint/2010/main" val="2994835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haven't said anything about qualifiers, have I? They can be applied almost to any type, and you just have to take them into consideration. What to do with it? It's a very good question, and a scary one.</a:t>
            </a:r>
          </a:p>
          <a:p>
            <a:r>
              <a:rPr lang="en-US" dirty="0"/>
              <a:t>Do we really have to make a special type for each qualifier combination? Or maybe, store them inside the type somehow? It would be one big mess, really</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25</a:t>
            </a:fld>
            <a:endParaRPr lang="en-GB"/>
          </a:p>
        </p:txBody>
      </p:sp>
    </p:spTree>
    <p:extLst>
      <p:ext uri="{BB962C8B-B14F-4D97-AF65-F5344CB8AC3E}">
        <p14:creationId xmlns:p14="http://schemas.microsoft.com/office/powerpoint/2010/main" val="3717774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clang to the rescue. Enter </a:t>
            </a:r>
            <a:r>
              <a:rPr lang="en-US" dirty="0" err="1"/>
              <a:t>QualType</a:t>
            </a:r>
            <a:r>
              <a:rPr lang="en-US" dirty="0"/>
              <a:t>. This was the cool idea I shamelessly borrowed from them. What is it?</a:t>
            </a:r>
          </a:p>
          <a:p>
            <a:r>
              <a:rPr lang="en-US" dirty="0"/>
              <a:t>I can answer this question by using pointers. A pointer contains an address in memory. Typically, 8 bytes. But if you look at it, you'll see that the MSB is always 0. This is because it is reserved by the OS. You've got only 7 bytes in user space. Such a waste, isn't it?</a:t>
            </a:r>
          </a:p>
          <a:p>
            <a:r>
              <a:rPr lang="en-US" dirty="0"/>
              <a:t>But it is good for us. Let's use it.</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26</a:t>
            </a:fld>
            <a:endParaRPr lang="en-GB"/>
          </a:p>
        </p:txBody>
      </p:sp>
    </p:spTree>
    <p:extLst>
      <p:ext uri="{BB962C8B-B14F-4D97-AF65-F5344CB8AC3E}">
        <p14:creationId xmlns:p14="http://schemas.microsoft.com/office/powerpoint/2010/main" val="243357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QT is basically a pointer with some extras.  It stores type qualifiers along with a regular pointer to the base class of all types. All fits in </a:t>
            </a:r>
            <a:r>
              <a:rPr lang="en-US" dirty="0" err="1"/>
              <a:t>sizeof</a:t>
            </a:r>
            <a:r>
              <a:rPr lang="en-US" dirty="0"/>
              <a:t>(</a:t>
            </a:r>
            <a:r>
              <a:rPr lang="en-US" dirty="0" err="1"/>
              <a:t>ptr</a:t>
            </a:r>
            <a:r>
              <a:rPr lang="en-US" dirty="0"/>
              <a:t>) bytes</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27</a:t>
            </a:fld>
            <a:endParaRPr lang="en-GB"/>
          </a:p>
        </p:txBody>
      </p:sp>
    </p:spTree>
    <p:extLst>
      <p:ext uri="{BB962C8B-B14F-4D97-AF65-F5344CB8AC3E}">
        <p14:creationId xmlns:p14="http://schemas.microsoft.com/office/powerpoint/2010/main" val="1223668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system has a factory which creates types. Why factory? Because it also has a type cache (to avoid making copies of the same type). It uses a hasher which allows us to just extract a type which already exists. It also has traits</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28</a:t>
            </a:fld>
            <a:endParaRPr lang="en-GB"/>
          </a:p>
        </p:txBody>
      </p:sp>
    </p:spTree>
    <p:extLst>
      <p:ext uri="{BB962C8B-B14F-4D97-AF65-F5344CB8AC3E}">
        <p14:creationId xmlns:p14="http://schemas.microsoft.com/office/powerpoint/2010/main" val="1042633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interface bit by bit. Just talk as it appears</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30</a:t>
            </a:fld>
            <a:endParaRPr lang="en-GB"/>
          </a:p>
        </p:txBody>
      </p:sp>
    </p:spTree>
    <p:extLst>
      <p:ext uri="{BB962C8B-B14F-4D97-AF65-F5344CB8AC3E}">
        <p14:creationId xmlns:p14="http://schemas.microsoft.com/office/powerpoint/2010/main" val="3148339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extra in derived classes? Well, not much. Here's what a pointer looks like</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31</a:t>
            </a:fld>
            <a:endParaRPr lang="en-GB"/>
          </a:p>
        </p:txBody>
      </p:sp>
    </p:spTree>
    <p:extLst>
      <p:ext uri="{BB962C8B-B14F-4D97-AF65-F5344CB8AC3E}">
        <p14:creationId xmlns:p14="http://schemas.microsoft.com/office/powerpoint/2010/main" val="2881702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ditch virtual functions. So we've got a class hierarchy without polymorphism. Now we have to use </a:t>
            </a:r>
            <a:r>
              <a:rPr lang="en-US" dirty="0" err="1"/>
              <a:t>static_cast</a:t>
            </a:r>
            <a:r>
              <a:rPr lang="en-US" dirty="0"/>
              <a:t> everywhere, right?</a:t>
            </a:r>
          </a:p>
          <a:p>
            <a:r>
              <a:rPr lang="en-US" dirty="0"/>
              <a:t>Here's a hypothetical function which checks that we have a pointer to some integer type. Discuss every line as it appears</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32</a:t>
            </a:fld>
            <a:endParaRPr lang="en-GB"/>
          </a:p>
        </p:txBody>
      </p:sp>
    </p:spTree>
    <p:extLst>
      <p:ext uri="{BB962C8B-B14F-4D97-AF65-F5344CB8AC3E}">
        <p14:creationId xmlns:p14="http://schemas.microsoft.com/office/powerpoint/2010/main" val="214784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here's what static </a:t>
            </a:r>
            <a:r>
              <a:rPr lang="en-US" dirty="0" err="1"/>
              <a:t>analysers</a:t>
            </a:r>
            <a:r>
              <a:rPr lang="en-US" dirty="0"/>
              <a:t> have under the hood.</a:t>
            </a:r>
          </a:p>
          <a:p>
            <a:r>
              <a:rPr lang="en-US" dirty="0"/>
              <a:t>We've still got the same frontend which does pretty much the same thing</a:t>
            </a:r>
          </a:p>
          <a:p>
            <a:r>
              <a:rPr lang="en-US" dirty="0"/>
              <a:t>But instead of all the other parts, we have diagnostic rules. They check the code and produce warnings</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5</a:t>
            </a:fld>
            <a:endParaRPr lang="en-GB"/>
          </a:p>
        </p:txBody>
      </p:sp>
    </p:spTree>
    <p:extLst>
      <p:ext uri="{BB962C8B-B14F-4D97-AF65-F5344CB8AC3E}">
        <p14:creationId xmlns:p14="http://schemas.microsoft.com/office/powerpoint/2010/main" val="1375420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is this </a:t>
            </a:r>
            <a:r>
              <a:rPr lang="en-US" dirty="0" err="1"/>
              <a:t>dynamic_casty</a:t>
            </a:r>
            <a:r>
              <a:rPr lang="en-US" dirty="0"/>
              <a:t> thing we have here? Let's take a look. Talk about To, apologize for the macro :)</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33</a:t>
            </a:fld>
            <a:endParaRPr lang="en-GB"/>
          </a:p>
        </p:txBody>
      </p:sp>
    </p:spTree>
    <p:extLst>
      <p:ext uri="{BB962C8B-B14F-4D97-AF65-F5344CB8AC3E}">
        <p14:creationId xmlns:p14="http://schemas.microsoft.com/office/powerpoint/2010/main" val="2228984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it could have been written </a:t>
            </a:r>
            <a:r>
              <a:rPr lang="en-US"/>
              <a:t>is this</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34</a:t>
            </a:fld>
            <a:endParaRPr lang="en-GB"/>
          </a:p>
        </p:txBody>
      </p:sp>
    </p:spTree>
    <p:extLst>
      <p:ext uri="{BB962C8B-B14F-4D97-AF65-F5344CB8AC3E}">
        <p14:creationId xmlns:p14="http://schemas.microsoft.com/office/powerpoint/2010/main" val="3255701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of traits. Std has a number of them, and we have most of them too. Just to name a couple of categories, here are primary and composite ones.</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35</a:t>
            </a:fld>
            <a:endParaRPr lang="en-GB"/>
          </a:p>
        </p:txBody>
      </p:sp>
    </p:spTree>
    <p:extLst>
      <p:ext uri="{BB962C8B-B14F-4D97-AF65-F5344CB8AC3E}">
        <p14:creationId xmlns:p14="http://schemas.microsoft.com/office/powerpoint/2010/main" val="396744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check how decay works, for instance. Discuss things as they appear</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36</a:t>
            </a:fld>
            <a:endParaRPr lang="en-GB"/>
          </a:p>
        </p:txBody>
      </p:sp>
    </p:spTree>
    <p:extLst>
      <p:ext uri="{BB962C8B-B14F-4D97-AF65-F5344CB8AC3E}">
        <p14:creationId xmlns:p14="http://schemas.microsoft.com/office/powerpoint/2010/main" val="26304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it fits together. Let's say we've got something like an int </a:t>
            </a:r>
            <a:r>
              <a:rPr lang="en-US" dirty="0" err="1"/>
              <a:t>ptr</a:t>
            </a:r>
            <a:r>
              <a:rPr lang="en-US" dirty="0"/>
              <a:t> declaration. It gets to the parser. The parser builds an AST node for it. It also determines the type. Here, it's easy to do because we know it's int. The type is them assigned to the tree node itself. Of course, more goes on in the background, but this is a simplified scheme. Eventually, a </a:t>
            </a:r>
            <a:r>
              <a:rPr lang="en-US" dirty="0" err="1"/>
              <a:t>diag</a:t>
            </a:r>
            <a:r>
              <a:rPr lang="en-US" dirty="0"/>
              <a:t> gets called on this node. It then proceeds to perform checks and decides whether it should issue a warning. Working with types is really easy this way because the trait system mimics that from std, and it looks familiar.</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37</a:t>
            </a:fld>
            <a:endParaRPr lang="en-GB"/>
          </a:p>
        </p:txBody>
      </p:sp>
    </p:spTree>
    <p:extLst>
      <p:ext uri="{BB962C8B-B14F-4D97-AF65-F5344CB8AC3E}">
        <p14:creationId xmlns:p14="http://schemas.microsoft.com/office/powerpoint/2010/main" val="12678718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you have it. I could talk for hours on this topic. Hopefully, I managed to pack it enough and still have it make sense. The old system was crap, the new one is much more convenient and robust. Once again, I would like to thank those who have come up with ideas I implemented in our code. Without them, it would've been much harder to do.</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38</a:t>
            </a:fld>
            <a:endParaRPr lang="en-GB"/>
          </a:p>
        </p:txBody>
      </p:sp>
    </p:spTree>
    <p:extLst>
      <p:ext uri="{BB962C8B-B14F-4D97-AF65-F5344CB8AC3E}">
        <p14:creationId xmlns:p14="http://schemas.microsoft.com/office/powerpoint/2010/main" val="111892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combined scheme. Frontend is key here, and after this point, the tools diverge</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6</a:t>
            </a:fld>
            <a:endParaRPr lang="en-GB"/>
          </a:p>
        </p:txBody>
      </p:sp>
    </p:spTree>
    <p:extLst>
      <p:ext uri="{BB962C8B-B14F-4D97-AF65-F5344CB8AC3E}">
        <p14:creationId xmlns:p14="http://schemas.microsoft.com/office/powerpoint/2010/main" val="237829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back to types. We have plenty. First of all, of course, are built-in ones. They pretty much are divided into integral and floating types. Void is also here, but it is special.</a:t>
            </a:r>
          </a:p>
          <a:p>
            <a:r>
              <a:rPr lang="en-US" dirty="0"/>
              <a:t>Also, we have derived types. Like pointers, arrays (which are also pointers, really), references, and functions.</a:t>
            </a:r>
          </a:p>
          <a:p>
            <a:r>
              <a:rPr lang="en-US" dirty="0"/>
              <a:t>Last but not least, we've got custom types like classes, structs, unions, and </a:t>
            </a:r>
            <a:r>
              <a:rPr lang="en-US" dirty="0" err="1"/>
              <a:t>enums</a:t>
            </a:r>
            <a:r>
              <a:rPr lang="en-US" dirty="0"/>
              <a:t>.</a:t>
            </a:r>
          </a:p>
          <a:p>
            <a:r>
              <a:rPr lang="en-US" dirty="0"/>
              <a:t>Templates, concepts, and type aliases are not present here, but they have their place, considering the amount of pain that they are.</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7</a:t>
            </a:fld>
            <a:endParaRPr lang="en-GB"/>
          </a:p>
        </p:txBody>
      </p:sp>
    </p:spTree>
    <p:extLst>
      <p:ext uri="{BB962C8B-B14F-4D97-AF65-F5344CB8AC3E}">
        <p14:creationId xmlns:p14="http://schemas.microsoft.com/office/powerpoint/2010/main" val="316859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even represent a type? There are a couple of ways.</a:t>
            </a:r>
          </a:p>
          <a:p>
            <a:r>
              <a:rPr lang="en-US" dirty="0"/>
              <a:t>1st – you encode the type. Look at the example (go through it)</a:t>
            </a:r>
          </a:p>
          <a:p>
            <a:r>
              <a:rPr lang="en-US" dirty="0"/>
              <a:t>2nd – build a hierarchy of classes which will correspond to the type system</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8</a:t>
            </a:fld>
            <a:endParaRPr lang="en-GB"/>
          </a:p>
        </p:txBody>
      </p:sp>
    </p:spTree>
    <p:extLst>
      <p:ext uri="{BB962C8B-B14F-4D97-AF65-F5344CB8AC3E}">
        <p14:creationId xmlns:p14="http://schemas.microsoft.com/office/powerpoint/2010/main" val="476704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pros and cons of encoding. Of course, it is more potentially cache-friendly than a bunch of objects somewhere in memory, but that's pretty much it.</a:t>
            </a:r>
          </a:p>
          <a:p>
            <a:r>
              <a:rPr lang="en-US" dirty="0"/>
              <a:t>On the other hand, it is extremely inefficient because you have to handle lots of strings</a:t>
            </a:r>
          </a:p>
          <a:p>
            <a:r>
              <a:rPr lang="en-US" dirty="0"/>
              <a:t>Also, newbies get confused with it, and it is loaded </a:t>
            </a:r>
            <a:r>
              <a:rPr lang="en-US"/>
              <a:t>with dirty hacks</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9</a:t>
            </a:fld>
            <a:endParaRPr lang="en-GB"/>
          </a:p>
        </p:txBody>
      </p:sp>
    </p:spTree>
    <p:extLst>
      <p:ext uri="{BB962C8B-B14F-4D97-AF65-F5344CB8AC3E}">
        <p14:creationId xmlns:p14="http://schemas.microsoft.com/office/powerpoint/2010/main" val="43309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one issue with encoding – we're running out of letters</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10</a:t>
            </a:fld>
            <a:endParaRPr lang="en-GB"/>
          </a:p>
        </p:txBody>
      </p:sp>
    </p:spTree>
    <p:extLst>
      <p:ext uri="{BB962C8B-B14F-4D97-AF65-F5344CB8AC3E}">
        <p14:creationId xmlns:p14="http://schemas.microsoft.com/office/powerpoint/2010/main" val="174640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one – just look at these. Make funny comments here</a:t>
            </a:r>
            <a:endParaRPr lang="en-GB" dirty="0"/>
          </a:p>
        </p:txBody>
      </p:sp>
      <p:sp>
        <p:nvSpPr>
          <p:cNvPr id="4" name="Slide Number Placeholder 3"/>
          <p:cNvSpPr>
            <a:spLocks noGrp="1"/>
          </p:cNvSpPr>
          <p:nvPr>
            <p:ph type="sldNum" sz="quarter" idx="5"/>
          </p:nvPr>
        </p:nvSpPr>
        <p:spPr/>
        <p:txBody>
          <a:bodyPr/>
          <a:lstStyle/>
          <a:p>
            <a:fld id="{59E8099A-E4E9-4CF3-AE69-4C5247C5F0E8}" type="slidenum">
              <a:rPr lang="en-GB" smtClean="0"/>
              <a:t>11</a:t>
            </a:fld>
            <a:endParaRPr lang="en-GB"/>
          </a:p>
        </p:txBody>
      </p:sp>
    </p:spTree>
    <p:extLst>
      <p:ext uri="{BB962C8B-B14F-4D97-AF65-F5344CB8AC3E}">
        <p14:creationId xmlns:p14="http://schemas.microsoft.com/office/powerpoint/2010/main" val="1391234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28A3-08AB-4F8F-9D15-F38F1DEE53C5}"/>
              </a:ext>
            </a:extLst>
          </p:cNvPr>
          <p:cNvSpPr>
            <a:spLocks noGrp="1"/>
          </p:cNvSpPr>
          <p:nvPr>
            <p:ph type="title"/>
          </p:nvPr>
        </p:nvSpPr>
        <p:spPr>
          <a:xfrm>
            <a:off x="838200" y="1292194"/>
            <a:ext cx="10515600" cy="1774856"/>
          </a:xfrm>
          <a:noFill/>
          <a:ln w="38100" cmpd="dbl">
            <a:solidFill>
              <a:schemeClr val="tx1">
                <a:lumMod val="95000"/>
              </a:schemeClr>
            </a:solidFill>
          </a:ln>
        </p:spPr>
        <p:txBody>
          <a:bodyPr>
            <a:normAutofit/>
          </a:bodyPr>
          <a:lstStyle>
            <a:lvl1pPr algn="ctr">
              <a:defRPr sz="4800" b="1">
                <a:latin typeface="+mn-l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18D1E509-F036-435E-8F68-27A8637B3A7C}"/>
              </a:ext>
            </a:extLst>
          </p:cNvPr>
          <p:cNvSpPr>
            <a:spLocks noGrp="1"/>
          </p:cNvSpPr>
          <p:nvPr>
            <p:ph type="sldNum" sz="quarter" idx="10"/>
          </p:nvPr>
        </p:nvSpPr>
        <p:spPr/>
        <p:txBody>
          <a:bodyPr/>
          <a:lstStyle/>
          <a:p>
            <a:fld id="{CBCD4C65-9A82-4DC6-B941-CA1756CBD098}" type="slidenum">
              <a:rPr lang="en-US" smtClean="0"/>
              <a:pPr/>
              <a:t>‹#›</a:t>
            </a:fld>
            <a:endParaRPr lang="en-US" dirty="0"/>
          </a:p>
        </p:txBody>
      </p:sp>
      <p:sp>
        <p:nvSpPr>
          <p:cNvPr id="10" name="Picture Placeholder 9">
            <a:extLst>
              <a:ext uri="{FF2B5EF4-FFF2-40B4-BE49-F238E27FC236}">
                <a16:creationId xmlns:a16="http://schemas.microsoft.com/office/drawing/2014/main" id="{79A59384-EE5D-4EDE-97D3-117ADF0A1101}"/>
              </a:ext>
            </a:extLst>
          </p:cNvPr>
          <p:cNvSpPr>
            <a:spLocks noGrp="1"/>
          </p:cNvSpPr>
          <p:nvPr>
            <p:ph type="pic" sz="quarter" idx="11"/>
          </p:nvPr>
        </p:nvSpPr>
        <p:spPr>
          <a:xfrm>
            <a:off x="652462" y="5168899"/>
            <a:ext cx="1558925" cy="1325563"/>
          </a:xfrm>
        </p:spPr>
        <p:txBody>
          <a:bodyPr/>
          <a:lstStyle/>
          <a:p>
            <a:endParaRPr lang="en-US"/>
          </a:p>
        </p:txBody>
      </p:sp>
      <p:sp>
        <p:nvSpPr>
          <p:cNvPr id="12" name="Text Placeholder 11">
            <a:extLst>
              <a:ext uri="{FF2B5EF4-FFF2-40B4-BE49-F238E27FC236}">
                <a16:creationId xmlns:a16="http://schemas.microsoft.com/office/drawing/2014/main" id="{AF23307C-5445-4749-B9AB-0E073FC6BDC0}"/>
              </a:ext>
            </a:extLst>
          </p:cNvPr>
          <p:cNvSpPr>
            <a:spLocks noGrp="1"/>
          </p:cNvSpPr>
          <p:nvPr>
            <p:ph type="body" sz="quarter" idx="12"/>
          </p:nvPr>
        </p:nvSpPr>
        <p:spPr>
          <a:xfrm>
            <a:off x="4162425" y="3429000"/>
            <a:ext cx="7191375" cy="748116"/>
          </a:xfrm>
        </p:spPr>
        <p:style>
          <a:lnRef idx="2">
            <a:schemeClr val="accent3">
              <a:shade val="50000"/>
            </a:schemeClr>
          </a:lnRef>
          <a:fillRef idx="1">
            <a:schemeClr val="accent3"/>
          </a:fillRef>
          <a:effectRef idx="0">
            <a:schemeClr val="accent3"/>
          </a:effectRef>
          <a:fontRef idx="minor">
            <a:schemeClr val="lt1"/>
          </a:fontRef>
        </p:style>
        <p:txBody>
          <a:bodyPr/>
          <a:lstStyle>
            <a:lvl1pPr marL="0" indent="0">
              <a:buNone/>
              <a:defRPr>
                <a:solidFill>
                  <a:schemeClr val="bg1"/>
                </a:solidFill>
              </a:defRPr>
            </a:lvl1pPr>
          </a:lstStyle>
          <a:p>
            <a:pPr lvl="0"/>
            <a:endParaRPr lang="en-US" dirty="0"/>
          </a:p>
        </p:txBody>
      </p:sp>
    </p:spTree>
    <p:extLst>
      <p:ext uri="{BB962C8B-B14F-4D97-AF65-F5344CB8AC3E}">
        <p14:creationId xmlns:p14="http://schemas.microsoft.com/office/powerpoint/2010/main" val="189878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F79DBD-C0C7-4A9D-A623-AEE5F92B5E15}"/>
              </a:ext>
            </a:extLst>
          </p:cNvPr>
          <p:cNvSpPr>
            <a:spLocks noGrp="1"/>
          </p:cNvSpPr>
          <p:nvPr>
            <p:ph type="sldNum" sz="quarter" idx="10"/>
          </p:nvPr>
        </p:nvSpPr>
        <p:spPr/>
        <p:txBody>
          <a:bodyPr/>
          <a:lstStyle/>
          <a:p>
            <a:fld id="{CBCD4C65-9A82-4DC6-B941-CA1756CBD098}" type="slidenum">
              <a:rPr lang="en-US" smtClean="0"/>
              <a:pPr/>
              <a:t>‹#›</a:t>
            </a:fld>
            <a:endParaRPr lang="en-US" dirty="0"/>
          </a:p>
        </p:txBody>
      </p:sp>
      <p:sp>
        <p:nvSpPr>
          <p:cNvPr id="5" name="Content Placeholder 4">
            <a:extLst>
              <a:ext uri="{FF2B5EF4-FFF2-40B4-BE49-F238E27FC236}">
                <a16:creationId xmlns:a16="http://schemas.microsoft.com/office/drawing/2014/main" id="{634AB1CF-F8CC-4FB7-BEF4-BC7E230FF147}"/>
              </a:ext>
            </a:extLst>
          </p:cNvPr>
          <p:cNvSpPr>
            <a:spLocks noGrp="1"/>
          </p:cNvSpPr>
          <p:nvPr>
            <p:ph sz="quarter" idx="11"/>
          </p:nvPr>
        </p:nvSpPr>
        <p:spPr>
          <a:xfrm>
            <a:off x="330680" y="1028700"/>
            <a:ext cx="11530642" cy="5283200"/>
          </a:xfrm>
        </p:spPr>
        <p:txBody>
          <a:bodyPr/>
          <a:lstStyle/>
          <a:p>
            <a:pPr lvl="0"/>
            <a:r>
              <a:rPr lang="en-US" dirty="0"/>
              <a:t>Click to edit Master text styles</a:t>
            </a:r>
          </a:p>
        </p:txBody>
      </p:sp>
      <p:sp>
        <p:nvSpPr>
          <p:cNvPr id="6" name="Title Placeholder 1">
            <a:extLst>
              <a:ext uri="{FF2B5EF4-FFF2-40B4-BE49-F238E27FC236}">
                <a16:creationId xmlns:a16="http://schemas.microsoft.com/office/drawing/2014/main" id="{794D0ED9-35F1-43D1-9CED-E72F78C457A9}"/>
              </a:ext>
            </a:extLst>
          </p:cNvPr>
          <p:cNvSpPr>
            <a:spLocks noGrp="1"/>
          </p:cNvSpPr>
          <p:nvPr>
            <p:ph type="title"/>
          </p:nvPr>
        </p:nvSpPr>
        <p:spPr>
          <a:xfrm>
            <a:off x="315684" y="210813"/>
            <a:ext cx="11545637" cy="670573"/>
          </a:xfrm>
          <a:prstGeom prst="rect">
            <a:avLst/>
          </a:prstGeom>
          <a:solidFill>
            <a:schemeClr val="bg1">
              <a:lumMod val="85000"/>
              <a:lumOff val="15000"/>
            </a:schemeClr>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54741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F79DBD-C0C7-4A9D-A623-AEE5F92B5E15}"/>
              </a:ext>
            </a:extLst>
          </p:cNvPr>
          <p:cNvSpPr>
            <a:spLocks noGrp="1"/>
          </p:cNvSpPr>
          <p:nvPr>
            <p:ph type="sldNum" sz="quarter" idx="10"/>
          </p:nvPr>
        </p:nvSpPr>
        <p:spPr/>
        <p:txBody>
          <a:bodyPr/>
          <a:lstStyle/>
          <a:p>
            <a:fld id="{CBCD4C65-9A82-4DC6-B941-CA1756CBD098}" type="slidenum">
              <a:rPr lang="en-US" smtClean="0"/>
              <a:pPr/>
              <a:t>‹#›</a:t>
            </a:fld>
            <a:endParaRPr lang="en-US" dirty="0"/>
          </a:p>
        </p:txBody>
      </p:sp>
      <p:sp>
        <p:nvSpPr>
          <p:cNvPr id="5" name="Content Placeholder 4">
            <a:extLst>
              <a:ext uri="{FF2B5EF4-FFF2-40B4-BE49-F238E27FC236}">
                <a16:creationId xmlns:a16="http://schemas.microsoft.com/office/drawing/2014/main" id="{634AB1CF-F8CC-4FB7-BEF4-BC7E230FF147}"/>
              </a:ext>
            </a:extLst>
          </p:cNvPr>
          <p:cNvSpPr>
            <a:spLocks noGrp="1"/>
          </p:cNvSpPr>
          <p:nvPr>
            <p:ph sz="quarter" idx="11"/>
          </p:nvPr>
        </p:nvSpPr>
        <p:spPr>
          <a:xfrm>
            <a:off x="330679" y="1028700"/>
            <a:ext cx="5678235" cy="5283199"/>
          </a:xfrm>
        </p:spPr>
        <p:txBody>
          <a:bodyPr/>
          <a:lstStyle/>
          <a:p>
            <a:pPr lvl="0"/>
            <a:r>
              <a:rPr lang="en-US" dirty="0"/>
              <a:t>Click to edit Master text styles</a:t>
            </a:r>
          </a:p>
        </p:txBody>
      </p:sp>
      <p:sp>
        <p:nvSpPr>
          <p:cNvPr id="6" name="Content Placeholder 5">
            <a:extLst>
              <a:ext uri="{FF2B5EF4-FFF2-40B4-BE49-F238E27FC236}">
                <a16:creationId xmlns:a16="http://schemas.microsoft.com/office/drawing/2014/main" id="{365E3739-FFBB-4A14-86D3-413E298E029A}"/>
              </a:ext>
            </a:extLst>
          </p:cNvPr>
          <p:cNvSpPr>
            <a:spLocks noGrp="1"/>
          </p:cNvSpPr>
          <p:nvPr>
            <p:ph sz="quarter" idx="12"/>
          </p:nvPr>
        </p:nvSpPr>
        <p:spPr>
          <a:xfrm>
            <a:off x="6183086" y="1028700"/>
            <a:ext cx="5678235" cy="5283200"/>
          </a:xfrm>
        </p:spPr>
        <p:txBody>
          <a:bodyPr/>
          <a:lstStyle/>
          <a:p>
            <a:pPr lvl="0"/>
            <a:r>
              <a:rPr lang="en-US" dirty="0"/>
              <a:t>Click to edit Master text styles</a:t>
            </a:r>
          </a:p>
        </p:txBody>
      </p:sp>
      <p:sp>
        <p:nvSpPr>
          <p:cNvPr id="7" name="Title Placeholder 1">
            <a:extLst>
              <a:ext uri="{FF2B5EF4-FFF2-40B4-BE49-F238E27FC236}">
                <a16:creationId xmlns:a16="http://schemas.microsoft.com/office/drawing/2014/main" id="{A5E9C9B3-0C46-4C6E-8622-D119508A4B6A}"/>
              </a:ext>
            </a:extLst>
          </p:cNvPr>
          <p:cNvSpPr>
            <a:spLocks noGrp="1"/>
          </p:cNvSpPr>
          <p:nvPr>
            <p:ph type="title"/>
          </p:nvPr>
        </p:nvSpPr>
        <p:spPr>
          <a:xfrm>
            <a:off x="315684" y="210813"/>
            <a:ext cx="11545637" cy="670573"/>
          </a:xfrm>
          <a:prstGeom prst="rect">
            <a:avLst/>
          </a:prstGeom>
          <a:solidFill>
            <a:schemeClr val="bg1">
              <a:lumMod val="85000"/>
              <a:lumOff val="15000"/>
            </a:schemeClr>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3454007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9F0CE8-16AB-4BEF-83C6-F1A9EEB46365}"/>
              </a:ext>
            </a:extLst>
          </p:cNvPr>
          <p:cNvSpPr>
            <a:spLocks noGrp="1"/>
          </p:cNvSpPr>
          <p:nvPr>
            <p:ph type="sldNum" sz="quarter" idx="10"/>
          </p:nvPr>
        </p:nvSpPr>
        <p:spPr/>
        <p:txBody>
          <a:bodyPr/>
          <a:lstStyle/>
          <a:p>
            <a:fld id="{CBCD4C65-9A82-4DC6-B941-CA1756CBD098}" type="slidenum">
              <a:rPr lang="en-US" smtClean="0"/>
              <a:pPr/>
              <a:t>‹#›</a:t>
            </a:fld>
            <a:endParaRPr lang="en-US" dirty="0"/>
          </a:p>
        </p:txBody>
      </p:sp>
      <p:sp>
        <p:nvSpPr>
          <p:cNvPr id="4" name="Title Placeholder 1">
            <a:extLst>
              <a:ext uri="{FF2B5EF4-FFF2-40B4-BE49-F238E27FC236}">
                <a16:creationId xmlns:a16="http://schemas.microsoft.com/office/drawing/2014/main" id="{837810B4-26FC-41B6-83C1-D7D4E81C1B52}"/>
              </a:ext>
            </a:extLst>
          </p:cNvPr>
          <p:cNvSpPr>
            <a:spLocks noGrp="1"/>
          </p:cNvSpPr>
          <p:nvPr>
            <p:ph type="title"/>
          </p:nvPr>
        </p:nvSpPr>
        <p:spPr>
          <a:xfrm>
            <a:off x="315684" y="210813"/>
            <a:ext cx="11545637" cy="670573"/>
          </a:xfrm>
          <a:prstGeom prst="rect">
            <a:avLst/>
          </a:prstGeom>
          <a:solidFill>
            <a:schemeClr val="bg1">
              <a:lumMod val="85000"/>
              <a:lumOff val="15000"/>
            </a:schemeClr>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6283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F79DBD-C0C7-4A9D-A623-AEE5F92B5E15}"/>
              </a:ext>
            </a:extLst>
          </p:cNvPr>
          <p:cNvSpPr>
            <a:spLocks noGrp="1"/>
          </p:cNvSpPr>
          <p:nvPr>
            <p:ph type="sldNum" sz="quarter" idx="10"/>
          </p:nvPr>
        </p:nvSpPr>
        <p:spPr/>
        <p:txBody>
          <a:bodyPr/>
          <a:lstStyle/>
          <a:p>
            <a:fld id="{CBCD4C65-9A82-4DC6-B941-CA1756CBD098}" type="slidenum">
              <a:rPr lang="en-US" smtClean="0"/>
              <a:pPr/>
              <a:t>‹#›</a:t>
            </a:fld>
            <a:endParaRPr lang="en-US" dirty="0"/>
          </a:p>
        </p:txBody>
      </p:sp>
      <p:sp>
        <p:nvSpPr>
          <p:cNvPr id="5" name="Content Placeholder 4">
            <a:extLst>
              <a:ext uri="{FF2B5EF4-FFF2-40B4-BE49-F238E27FC236}">
                <a16:creationId xmlns:a16="http://schemas.microsoft.com/office/drawing/2014/main" id="{634AB1CF-F8CC-4FB7-BEF4-BC7E230FF147}"/>
              </a:ext>
            </a:extLst>
          </p:cNvPr>
          <p:cNvSpPr>
            <a:spLocks noGrp="1"/>
          </p:cNvSpPr>
          <p:nvPr>
            <p:ph sz="quarter" idx="11"/>
          </p:nvPr>
        </p:nvSpPr>
        <p:spPr>
          <a:xfrm>
            <a:off x="330679" y="1019175"/>
            <a:ext cx="11530642" cy="5292725"/>
          </a:xfrm>
          <a:solidFill>
            <a:schemeClr val="bg1">
              <a:lumMod val="75000"/>
              <a:lumOff val="25000"/>
            </a:schemeClr>
          </a:solidFill>
        </p:spPr>
        <p:txBody>
          <a:bodyPr>
            <a:normAutofit/>
          </a:bodyPr>
          <a:lstStyle>
            <a:lvl1pPr marL="0" indent="0">
              <a:buNone/>
              <a:defRPr sz="2800">
                <a:solidFill>
                  <a:schemeClr val="tx1">
                    <a:lumMod val="85000"/>
                  </a:schemeClr>
                </a:solidFill>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endParaRPr lang="en-US" dirty="0"/>
          </a:p>
        </p:txBody>
      </p:sp>
      <p:sp>
        <p:nvSpPr>
          <p:cNvPr id="7" name="Title Placeholder 1">
            <a:extLst>
              <a:ext uri="{FF2B5EF4-FFF2-40B4-BE49-F238E27FC236}">
                <a16:creationId xmlns:a16="http://schemas.microsoft.com/office/drawing/2014/main" id="{19ECB824-E325-4181-8599-98D79498A76F}"/>
              </a:ext>
            </a:extLst>
          </p:cNvPr>
          <p:cNvSpPr>
            <a:spLocks noGrp="1"/>
          </p:cNvSpPr>
          <p:nvPr>
            <p:ph type="title"/>
          </p:nvPr>
        </p:nvSpPr>
        <p:spPr>
          <a:xfrm>
            <a:off x="315684" y="210813"/>
            <a:ext cx="11545637" cy="670573"/>
          </a:xfrm>
          <a:prstGeom prst="rect">
            <a:avLst/>
          </a:prstGeom>
          <a:solidFill>
            <a:schemeClr val="bg1">
              <a:lumMod val="85000"/>
              <a:lumOff val="15000"/>
            </a:schemeClr>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1037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o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F79DBD-C0C7-4A9D-A623-AEE5F92B5E15}"/>
              </a:ext>
            </a:extLst>
          </p:cNvPr>
          <p:cNvSpPr>
            <a:spLocks noGrp="1"/>
          </p:cNvSpPr>
          <p:nvPr>
            <p:ph type="sldNum" sz="quarter" idx="10"/>
          </p:nvPr>
        </p:nvSpPr>
        <p:spPr/>
        <p:txBody>
          <a:bodyPr/>
          <a:lstStyle/>
          <a:p>
            <a:fld id="{CBCD4C65-9A82-4DC6-B941-CA1756CBD098}" type="slidenum">
              <a:rPr lang="en-US" smtClean="0"/>
              <a:pPr/>
              <a:t>‹#›</a:t>
            </a:fld>
            <a:endParaRPr lang="en-US" dirty="0"/>
          </a:p>
        </p:txBody>
      </p:sp>
      <p:sp>
        <p:nvSpPr>
          <p:cNvPr id="5" name="Content Placeholder 4">
            <a:extLst>
              <a:ext uri="{FF2B5EF4-FFF2-40B4-BE49-F238E27FC236}">
                <a16:creationId xmlns:a16="http://schemas.microsoft.com/office/drawing/2014/main" id="{634AB1CF-F8CC-4FB7-BEF4-BC7E230FF147}"/>
              </a:ext>
            </a:extLst>
          </p:cNvPr>
          <p:cNvSpPr>
            <a:spLocks noGrp="1"/>
          </p:cNvSpPr>
          <p:nvPr>
            <p:ph sz="quarter" idx="11"/>
          </p:nvPr>
        </p:nvSpPr>
        <p:spPr>
          <a:xfrm>
            <a:off x="330679" y="1019175"/>
            <a:ext cx="6498746" cy="5292725"/>
          </a:xfrm>
          <a:solidFill>
            <a:schemeClr val="bg1">
              <a:lumMod val="75000"/>
              <a:lumOff val="25000"/>
            </a:schemeClr>
          </a:solidFill>
        </p:spPr>
        <p:txBody>
          <a:bodyPr>
            <a:normAutofit/>
          </a:bodyPr>
          <a:lstStyle>
            <a:lvl1pPr marL="0" indent="0">
              <a:buNone/>
              <a:defRPr sz="2800">
                <a:solidFill>
                  <a:schemeClr val="tx1">
                    <a:lumMod val="85000"/>
                  </a:schemeClr>
                </a:solidFill>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endParaRPr lang="en-US" dirty="0"/>
          </a:p>
        </p:txBody>
      </p:sp>
      <p:sp>
        <p:nvSpPr>
          <p:cNvPr id="4" name="Picture Placeholder 3">
            <a:extLst>
              <a:ext uri="{FF2B5EF4-FFF2-40B4-BE49-F238E27FC236}">
                <a16:creationId xmlns:a16="http://schemas.microsoft.com/office/drawing/2014/main" id="{0CD50B29-FEA3-4C17-99FF-C4BB03F9A4F5}"/>
              </a:ext>
            </a:extLst>
          </p:cNvPr>
          <p:cNvSpPr>
            <a:spLocks noGrp="1"/>
          </p:cNvSpPr>
          <p:nvPr>
            <p:ph type="pic" sz="quarter" idx="12"/>
          </p:nvPr>
        </p:nvSpPr>
        <p:spPr>
          <a:xfrm>
            <a:off x="7000875" y="1019175"/>
            <a:ext cx="4860925" cy="4860925"/>
          </a:xfrm>
        </p:spPr>
        <p:txBody>
          <a:bodyPr/>
          <a:lstStyle/>
          <a:p>
            <a:endParaRPr lang="en-GB"/>
          </a:p>
        </p:txBody>
      </p:sp>
      <p:sp>
        <p:nvSpPr>
          <p:cNvPr id="7" name="Title Placeholder 1">
            <a:extLst>
              <a:ext uri="{FF2B5EF4-FFF2-40B4-BE49-F238E27FC236}">
                <a16:creationId xmlns:a16="http://schemas.microsoft.com/office/drawing/2014/main" id="{971DFB96-7A00-4E01-A2DC-9542588B9BD9}"/>
              </a:ext>
            </a:extLst>
          </p:cNvPr>
          <p:cNvSpPr>
            <a:spLocks noGrp="1"/>
          </p:cNvSpPr>
          <p:nvPr>
            <p:ph type="title"/>
          </p:nvPr>
        </p:nvSpPr>
        <p:spPr>
          <a:xfrm>
            <a:off x="315684" y="210813"/>
            <a:ext cx="11545637" cy="670573"/>
          </a:xfrm>
          <a:prstGeom prst="rect">
            <a:avLst/>
          </a:prstGeom>
          <a:solidFill>
            <a:schemeClr val="bg1">
              <a:lumMod val="85000"/>
              <a:lumOff val="15000"/>
            </a:schemeClr>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09052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co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F79DBD-C0C7-4A9D-A623-AEE5F92B5E15}"/>
              </a:ext>
            </a:extLst>
          </p:cNvPr>
          <p:cNvSpPr>
            <a:spLocks noGrp="1"/>
          </p:cNvSpPr>
          <p:nvPr>
            <p:ph type="sldNum" sz="quarter" idx="10"/>
          </p:nvPr>
        </p:nvSpPr>
        <p:spPr/>
        <p:txBody>
          <a:bodyPr/>
          <a:lstStyle/>
          <a:p>
            <a:fld id="{CBCD4C65-9A82-4DC6-B941-CA1756CBD098}" type="slidenum">
              <a:rPr lang="en-US" smtClean="0"/>
              <a:pPr/>
              <a:t>‹#›</a:t>
            </a:fld>
            <a:endParaRPr lang="en-US" dirty="0"/>
          </a:p>
        </p:txBody>
      </p:sp>
      <p:sp>
        <p:nvSpPr>
          <p:cNvPr id="5" name="Content Placeholder 4">
            <a:extLst>
              <a:ext uri="{FF2B5EF4-FFF2-40B4-BE49-F238E27FC236}">
                <a16:creationId xmlns:a16="http://schemas.microsoft.com/office/drawing/2014/main" id="{634AB1CF-F8CC-4FB7-BEF4-BC7E230FF147}"/>
              </a:ext>
            </a:extLst>
          </p:cNvPr>
          <p:cNvSpPr>
            <a:spLocks noGrp="1"/>
          </p:cNvSpPr>
          <p:nvPr>
            <p:ph sz="quarter" idx="11"/>
          </p:nvPr>
        </p:nvSpPr>
        <p:spPr>
          <a:xfrm>
            <a:off x="342901" y="180975"/>
            <a:ext cx="11534968" cy="6130925"/>
          </a:xfrm>
          <a:solidFill>
            <a:schemeClr val="bg1">
              <a:lumMod val="75000"/>
              <a:lumOff val="25000"/>
            </a:schemeClr>
          </a:solidFill>
        </p:spPr>
        <p:txBody>
          <a:bodyPr>
            <a:normAutofit/>
          </a:bodyPr>
          <a:lstStyle>
            <a:lvl1pPr marL="0" indent="0">
              <a:buNone/>
              <a:defRPr sz="2800">
                <a:solidFill>
                  <a:schemeClr val="tx1">
                    <a:lumMod val="85000"/>
                  </a:schemeClr>
                </a:solidFill>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endParaRPr lang="en-US" dirty="0"/>
          </a:p>
        </p:txBody>
      </p:sp>
    </p:spTree>
    <p:extLst>
      <p:ext uri="{BB962C8B-B14F-4D97-AF65-F5344CB8AC3E}">
        <p14:creationId xmlns:p14="http://schemas.microsoft.com/office/powerpoint/2010/main" val="281899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bout m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D4DE12-EB04-43F8-B5EF-C5597EDC7856}"/>
              </a:ext>
            </a:extLst>
          </p:cNvPr>
          <p:cNvSpPr>
            <a:spLocks noGrp="1"/>
          </p:cNvSpPr>
          <p:nvPr>
            <p:ph type="sldNum" sz="quarter" idx="10"/>
          </p:nvPr>
        </p:nvSpPr>
        <p:spPr/>
        <p:txBody>
          <a:bodyPr/>
          <a:lstStyle/>
          <a:p>
            <a:fld id="{CBCD4C65-9A82-4DC6-B941-CA1756CBD098}" type="slidenum">
              <a:rPr lang="en-US" smtClean="0"/>
              <a:pPr/>
              <a:t>‹#›</a:t>
            </a:fld>
            <a:endParaRPr lang="en-US" dirty="0"/>
          </a:p>
        </p:txBody>
      </p:sp>
      <p:sp>
        <p:nvSpPr>
          <p:cNvPr id="5" name="Picture Placeholder 4">
            <a:extLst>
              <a:ext uri="{FF2B5EF4-FFF2-40B4-BE49-F238E27FC236}">
                <a16:creationId xmlns:a16="http://schemas.microsoft.com/office/drawing/2014/main" id="{E6DC2D3A-55D5-4C85-86BB-5B8630A97ED4}"/>
              </a:ext>
            </a:extLst>
          </p:cNvPr>
          <p:cNvSpPr>
            <a:spLocks noGrp="1"/>
          </p:cNvSpPr>
          <p:nvPr>
            <p:ph type="pic" sz="quarter" idx="11"/>
          </p:nvPr>
        </p:nvSpPr>
        <p:spPr>
          <a:xfrm>
            <a:off x="6831792" y="1276350"/>
            <a:ext cx="5044523" cy="4330850"/>
          </a:xfrm>
        </p:spPr>
        <p:txBody>
          <a:bodyPr/>
          <a:lstStyle/>
          <a:p>
            <a:endParaRPr lang="en-GB"/>
          </a:p>
        </p:txBody>
      </p:sp>
      <p:sp>
        <p:nvSpPr>
          <p:cNvPr id="7" name="Content Placeholder 6">
            <a:extLst>
              <a:ext uri="{FF2B5EF4-FFF2-40B4-BE49-F238E27FC236}">
                <a16:creationId xmlns:a16="http://schemas.microsoft.com/office/drawing/2014/main" id="{79049DD3-44D4-4E63-8B5C-825AB0B18D4F}"/>
              </a:ext>
            </a:extLst>
          </p:cNvPr>
          <p:cNvSpPr>
            <a:spLocks noGrp="1"/>
          </p:cNvSpPr>
          <p:nvPr>
            <p:ph sz="quarter" idx="12"/>
          </p:nvPr>
        </p:nvSpPr>
        <p:spPr>
          <a:xfrm>
            <a:off x="315685" y="1276350"/>
            <a:ext cx="6361340" cy="4330850"/>
          </a:xfrm>
        </p:spPr>
        <p:txBody>
          <a:bodyPr/>
          <a:lstStyle/>
          <a:p>
            <a:pPr lvl="0"/>
            <a:r>
              <a:rPr lang="en-US" dirty="0"/>
              <a:t>Click to edit Master text styles</a:t>
            </a:r>
          </a:p>
        </p:txBody>
      </p:sp>
      <p:sp>
        <p:nvSpPr>
          <p:cNvPr id="6" name="Title Placeholder 1">
            <a:extLst>
              <a:ext uri="{FF2B5EF4-FFF2-40B4-BE49-F238E27FC236}">
                <a16:creationId xmlns:a16="http://schemas.microsoft.com/office/drawing/2014/main" id="{2C1B2C54-CFAD-466C-9272-DA7A7C6F9F2E}"/>
              </a:ext>
            </a:extLst>
          </p:cNvPr>
          <p:cNvSpPr>
            <a:spLocks noGrp="1"/>
          </p:cNvSpPr>
          <p:nvPr>
            <p:ph type="title"/>
          </p:nvPr>
        </p:nvSpPr>
        <p:spPr>
          <a:xfrm>
            <a:off x="315684" y="210813"/>
            <a:ext cx="11545637" cy="670573"/>
          </a:xfrm>
          <a:prstGeom prst="rect">
            <a:avLst/>
          </a:prstGeom>
          <a:solidFill>
            <a:schemeClr val="bg1">
              <a:lumMod val="85000"/>
              <a:lumOff val="15000"/>
            </a:schemeClr>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65930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utr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4870BC-DB42-4E7C-953C-DF95A8409E94}"/>
              </a:ext>
            </a:extLst>
          </p:cNvPr>
          <p:cNvSpPr>
            <a:spLocks noGrp="1"/>
          </p:cNvSpPr>
          <p:nvPr>
            <p:ph type="sldNum" sz="quarter" idx="10"/>
          </p:nvPr>
        </p:nvSpPr>
        <p:spPr/>
        <p:txBody>
          <a:bodyPr/>
          <a:lstStyle/>
          <a:p>
            <a:fld id="{CBCD4C65-9A82-4DC6-B941-CA1756CBD098}" type="slidenum">
              <a:rPr lang="en-US" smtClean="0"/>
              <a:pPr/>
              <a:t>‹#›</a:t>
            </a:fld>
            <a:endParaRPr lang="en-US" dirty="0"/>
          </a:p>
        </p:txBody>
      </p:sp>
      <p:sp>
        <p:nvSpPr>
          <p:cNvPr id="5" name="Picture Placeholder 4">
            <a:extLst>
              <a:ext uri="{FF2B5EF4-FFF2-40B4-BE49-F238E27FC236}">
                <a16:creationId xmlns:a16="http://schemas.microsoft.com/office/drawing/2014/main" id="{424F913C-5541-49A5-A7FC-B1484375B1EA}"/>
              </a:ext>
            </a:extLst>
          </p:cNvPr>
          <p:cNvSpPr>
            <a:spLocks noGrp="1"/>
          </p:cNvSpPr>
          <p:nvPr>
            <p:ph type="pic" sz="quarter" idx="11"/>
          </p:nvPr>
        </p:nvSpPr>
        <p:spPr>
          <a:xfrm>
            <a:off x="314325" y="542925"/>
            <a:ext cx="6515100" cy="5048250"/>
          </a:xfrm>
        </p:spPr>
        <p:txBody>
          <a:bodyPr/>
          <a:lstStyle/>
          <a:p>
            <a:endParaRPr lang="en-GB"/>
          </a:p>
        </p:txBody>
      </p:sp>
      <p:sp>
        <p:nvSpPr>
          <p:cNvPr id="8" name="Text Placeholder 7">
            <a:extLst>
              <a:ext uri="{FF2B5EF4-FFF2-40B4-BE49-F238E27FC236}">
                <a16:creationId xmlns:a16="http://schemas.microsoft.com/office/drawing/2014/main" id="{6D0BEFEA-0308-4582-A87C-A88A0B6E8873}"/>
              </a:ext>
            </a:extLst>
          </p:cNvPr>
          <p:cNvSpPr>
            <a:spLocks noGrp="1"/>
          </p:cNvSpPr>
          <p:nvPr>
            <p:ph type="body" sz="quarter" idx="12"/>
          </p:nvPr>
        </p:nvSpPr>
        <p:spPr>
          <a:xfrm>
            <a:off x="7523163" y="1962150"/>
            <a:ext cx="4338637" cy="3629025"/>
          </a:xfrm>
        </p:spPr>
        <p:txBody>
          <a:bodyPr/>
          <a:lstStyle>
            <a:lvl1pPr>
              <a:defRPr sz="2800"/>
            </a:lvl1pPr>
          </a:lstStyle>
          <a:p>
            <a:pPr lvl="0"/>
            <a:r>
              <a:rPr lang="en-US" dirty="0"/>
              <a:t>Click to edit Master text styles</a:t>
            </a:r>
          </a:p>
        </p:txBody>
      </p:sp>
      <p:sp>
        <p:nvSpPr>
          <p:cNvPr id="9" name="TextBox 8">
            <a:extLst>
              <a:ext uri="{FF2B5EF4-FFF2-40B4-BE49-F238E27FC236}">
                <a16:creationId xmlns:a16="http://schemas.microsoft.com/office/drawing/2014/main" id="{393B021E-91AB-4772-A407-AC44824139BD}"/>
              </a:ext>
            </a:extLst>
          </p:cNvPr>
          <p:cNvSpPr txBox="1"/>
          <p:nvPr userDrawn="1"/>
        </p:nvSpPr>
        <p:spPr>
          <a:xfrm flipH="1">
            <a:off x="7523163" y="542925"/>
            <a:ext cx="4308793" cy="1015663"/>
          </a:xfrm>
          <a:prstGeom prst="rect">
            <a:avLst/>
          </a:prstGeom>
          <a:solidFill>
            <a:schemeClr val="bg1">
              <a:lumMod val="85000"/>
              <a:lumOff val="15000"/>
            </a:schemeClr>
          </a:solidFill>
        </p:spPr>
        <p:txBody>
          <a:bodyPr wrap="square" rtlCol="0">
            <a:spAutoFit/>
          </a:bodyPr>
          <a:lstStyle/>
          <a:p>
            <a:r>
              <a:rPr lang="en-US" sz="6000" dirty="0"/>
              <a:t>QUESTIONS</a:t>
            </a:r>
            <a:endParaRPr lang="en-GB" sz="6000" dirty="0"/>
          </a:p>
        </p:txBody>
      </p:sp>
    </p:spTree>
    <p:extLst>
      <p:ext uri="{BB962C8B-B14F-4D97-AF65-F5344CB8AC3E}">
        <p14:creationId xmlns:p14="http://schemas.microsoft.com/office/powerpoint/2010/main" val="82990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lumMod val="85000"/>
              <a:lumOff val="15000"/>
            </a:schemeClr>
          </a:fgClr>
          <a:bgClr>
            <a:schemeClr val="bg1">
              <a:lumMod val="95000"/>
              <a:lumOff val="5000"/>
            </a:schemeClr>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C6E509-50D3-4AE1-AABD-24320B7E5950}"/>
              </a:ext>
            </a:extLst>
          </p:cNvPr>
          <p:cNvSpPr>
            <a:spLocks noGrp="1"/>
          </p:cNvSpPr>
          <p:nvPr>
            <p:ph type="title"/>
          </p:nvPr>
        </p:nvSpPr>
        <p:spPr>
          <a:xfrm>
            <a:off x="315684" y="210813"/>
            <a:ext cx="11545637" cy="670573"/>
          </a:xfrm>
          <a:prstGeom prst="rect">
            <a:avLst/>
          </a:prstGeom>
          <a:solidFill>
            <a:schemeClr val="bg1">
              <a:lumMod val="85000"/>
              <a:lumOff val="15000"/>
            </a:schemeClr>
          </a:solid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BCDB9F9-E664-4355-AF89-ADB39B0BB515}"/>
              </a:ext>
            </a:extLst>
          </p:cNvPr>
          <p:cNvSpPr>
            <a:spLocks noGrp="1"/>
          </p:cNvSpPr>
          <p:nvPr>
            <p:ph type="body" idx="1"/>
          </p:nvPr>
        </p:nvSpPr>
        <p:spPr>
          <a:xfrm>
            <a:off x="315684" y="1000664"/>
            <a:ext cx="11545637" cy="5311235"/>
          </a:xfrm>
          <a:prstGeom prst="rect">
            <a:avLst/>
          </a:prstGeom>
        </p:spPr>
        <p:txBody>
          <a:bodyPr vert="horz" lIns="91440" tIns="45720" rIns="91440" bIns="45720" rtlCol="0">
            <a:normAutofit/>
          </a:bodyPr>
          <a:lstStyle/>
          <a:p>
            <a:pPr lvl="0"/>
            <a:r>
              <a:rPr lang="en-US" dirty="0"/>
              <a:t>Click to edit Master text styles</a:t>
            </a:r>
          </a:p>
        </p:txBody>
      </p:sp>
      <p:sp>
        <p:nvSpPr>
          <p:cNvPr id="6" name="Slide Number Placeholder 5">
            <a:extLst>
              <a:ext uri="{FF2B5EF4-FFF2-40B4-BE49-F238E27FC236}">
                <a16:creationId xmlns:a16="http://schemas.microsoft.com/office/drawing/2014/main" id="{FF8AF34E-8415-4900-B1B0-FAB31F47A4A2}"/>
              </a:ext>
            </a:extLst>
          </p:cNvPr>
          <p:cNvSpPr>
            <a:spLocks noGrp="1"/>
          </p:cNvSpPr>
          <p:nvPr>
            <p:ph type="sldNum" sz="quarter" idx="4"/>
          </p:nvPr>
        </p:nvSpPr>
        <p:spPr>
          <a:xfrm>
            <a:off x="10826150" y="6311900"/>
            <a:ext cx="1035171" cy="365126"/>
          </a:xfrm>
          <a:prstGeom prst="rect">
            <a:avLst/>
          </a:prstGeom>
        </p:spPr>
        <p:txBody>
          <a:bodyPr vert="horz" lIns="91440" tIns="45720" rIns="91440" bIns="45720" rtlCol="0" anchor="ctr"/>
          <a:lstStyle>
            <a:lvl1pPr algn="r">
              <a:defRPr sz="2000">
                <a:solidFill>
                  <a:schemeClr val="tx1">
                    <a:tint val="75000"/>
                  </a:schemeClr>
                </a:solidFill>
              </a:defRPr>
            </a:lvl1pPr>
          </a:lstStyle>
          <a:p>
            <a:fld id="{CBCD4C65-9A82-4DC6-B941-CA1756CBD098}" type="slidenum">
              <a:rPr lang="en-US" smtClean="0"/>
              <a:pPr/>
              <a:t>‹#›</a:t>
            </a:fld>
            <a:endParaRPr lang="en-US" dirty="0"/>
          </a:p>
        </p:txBody>
      </p:sp>
    </p:spTree>
    <p:extLst>
      <p:ext uri="{BB962C8B-B14F-4D97-AF65-F5344CB8AC3E}">
        <p14:creationId xmlns:p14="http://schemas.microsoft.com/office/powerpoint/2010/main" val="55793294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7" r:id="rId6"/>
    <p:sldLayoutId id="2147483654" r:id="rId7"/>
    <p:sldLayoutId id="2147483655" r:id="rId8"/>
    <p:sldLayoutId id="2147483656"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C00000"/>
        </a:buClr>
        <a:buSzPct val="70000"/>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mailto:minaev@viva64.com"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FD9B427-FA61-46E6-AD81-1A3EB652B522}"/>
              </a:ext>
            </a:extLst>
          </p:cNvPr>
          <p:cNvSpPr>
            <a:spLocks noGrp="1"/>
          </p:cNvSpPr>
          <p:nvPr>
            <p:ph type="title"/>
          </p:nvPr>
        </p:nvSpPr>
        <p:spPr/>
        <p:txBody>
          <a:bodyPr>
            <a:normAutofit/>
          </a:bodyPr>
          <a:lstStyle/>
          <a:p>
            <a:r>
              <a:rPr lang="en-US" sz="8000" dirty="0"/>
              <a:t>Inside a static </a:t>
            </a:r>
            <a:r>
              <a:rPr lang="en-US" sz="8000" dirty="0" err="1"/>
              <a:t>analyser</a:t>
            </a:r>
            <a:endParaRPr lang="en-US" sz="8000" dirty="0"/>
          </a:p>
        </p:txBody>
      </p:sp>
      <p:sp>
        <p:nvSpPr>
          <p:cNvPr id="13" name="Text Placeholder 12">
            <a:extLst>
              <a:ext uri="{FF2B5EF4-FFF2-40B4-BE49-F238E27FC236}">
                <a16:creationId xmlns:a16="http://schemas.microsoft.com/office/drawing/2014/main" id="{B146B3DF-14D0-4FD5-9F89-7087E4B1569E}"/>
              </a:ext>
            </a:extLst>
          </p:cNvPr>
          <p:cNvSpPr>
            <a:spLocks noGrp="1"/>
          </p:cNvSpPr>
          <p:nvPr>
            <p:ph type="body" sz="quarter" idx="12"/>
          </p:nvPr>
        </p:nvSpPr>
        <p:spPr/>
        <p:txBody>
          <a:bodyPr>
            <a:normAutofit lnSpcReduction="10000"/>
          </a:bodyPr>
          <a:lstStyle/>
          <a:p>
            <a:r>
              <a:rPr lang="en-US" sz="4800" dirty="0"/>
              <a:t>Type system</a:t>
            </a:r>
            <a:endParaRPr lang="en-US" dirty="0"/>
          </a:p>
        </p:txBody>
      </p:sp>
    </p:spTree>
    <p:extLst>
      <p:ext uri="{BB962C8B-B14F-4D97-AF65-F5344CB8AC3E}">
        <p14:creationId xmlns:p14="http://schemas.microsoft.com/office/powerpoint/2010/main" val="269640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F66D09-93A3-4E01-B40E-3B787C6D844B}"/>
              </a:ext>
            </a:extLst>
          </p:cNvPr>
          <p:cNvSpPr>
            <a:spLocks noGrp="1"/>
          </p:cNvSpPr>
          <p:nvPr>
            <p:ph type="sldNum" sz="quarter" idx="10"/>
          </p:nvPr>
        </p:nvSpPr>
        <p:spPr/>
        <p:txBody>
          <a:bodyPr/>
          <a:lstStyle/>
          <a:p>
            <a:fld id="{CBCD4C65-9A82-4DC6-B941-CA1756CBD098}" type="slidenum">
              <a:rPr lang="en-US" smtClean="0"/>
              <a:pPr/>
              <a:t>10</a:t>
            </a:fld>
            <a:endParaRPr lang="en-US" dirty="0"/>
          </a:p>
        </p:txBody>
      </p:sp>
      <p:sp>
        <p:nvSpPr>
          <p:cNvPr id="3" name="Title 2">
            <a:extLst>
              <a:ext uri="{FF2B5EF4-FFF2-40B4-BE49-F238E27FC236}">
                <a16:creationId xmlns:a16="http://schemas.microsoft.com/office/drawing/2014/main" id="{4E61F6F2-F3E8-45F1-B31E-DE0ACF30503D}"/>
              </a:ext>
            </a:extLst>
          </p:cNvPr>
          <p:cNvSpPr>
            <a:spLocks noGrp="1"/>
          </p:cNvSpPr>
          <p:nvPr>
            <p:ph type="title"/>
          </p:nvPr>
        </p:nvSpPr>
        <p:spPr/>
        <p:txBody>
          <a:bodyPr>
            <a:normAutofit fontScale="90000"/>
          </a:bodyPr>
          <a:lstStyle/>
          <a:p>
            <a:r>
              <a:rPr lang="en-US" dirty="0"/>
              <a:t>One tiny issue</a:t>
            </a:r>
            <a:endParaRPr lang="en-GB" dirty="0"/>
          </a:p>
        </p:txBody>
      </p:sp>
      <p:pic>
        <p:nvPicPr>
          <p:cNvPr id="5" name="Picture 4">
            <a:extLst>
              <a:ext uri="{FF2B5EF4-FFF2-40B4-BE49-F238E27FC236}">
                <a16:creationId xmlns:a16="http://schemas.microsoft.com/office/drawing/2014/main" id="{BAF6DCDB-7127-479A-A89F-EF91011BDE64}"/>
              </a:ext>
            </a:extLst>
          </p:cNvPr>
          <p:cNvPicPr>
            <a:picLocks noChangeAspect="1"/>
          </p:cNvPicPr>
          <p:nvPr/>
        </p:nvPicPr>
        <p:blipFill rotWithShape="1">
          <a:blip r:embed="rId3"/>
          <a:srcRect r="9792"/>
          <a:stretch/>
        </p:blipFill>
        <p:spPr>
          <a:xfrm>
            <a:off x="315684" y="1190477"/>
            <a:ext cx="2862522" cy="5010380"/>
          </a:xfrm>
          <a:prstGeom prst="rect">
            <a:avLst/>
          </a:prstGeom>
        </p:spPr>
      </p:pic>
      <p:pic>
        <p:nvPicPr>
          <p:cNvPr id="7" name="Picture 6">
            <a:extLst>
              <a:ext uri="{FF2B5EF4-FFF2-40B4-BE49-F238E27FC236}">
                <a16:creationId xmlns:a16="http://schemas.microsoft.com/office/drawing/2014/main" id="{83D1797A-F973-423B-9AF8-6A23A7F7077B}"/>
              </a:ext>
            </a:extLst>
          </p:cNvPr>
          <p:cNvPicPr>
            <a:picLocks noChangeAspect="1"/>
          </p:cNvPicPr>
          <p:nvPr/>
        </p:nvPicPr>
        <p:blipFill>
          <a:blip r:embed="rId4"/>
          <a:stretch>
            <a:fillRect/>
          </a:stretch>
        </p:blipFill>
        <p:spPr>
          <a:xfrm>
            <a:off x="3318563" y="1796280"/>
            <a:ext cx="5539877" cy="3798773"/>
          </a:xfrm>
          <a:prstGeom prst="rect">
            <a:avLst/>
          </a:prstGeom>
        </p:spPr>
      </p:pic>
      <p:pic>
        <p:nvPicPr>
          <p:cNvPr id="9" name="Picture 8">
            <a:extLst>
              <a:ext uri="{FF2B5EF4-FFF2-40B4-BE49-F238E27FC236}">
                <a16:creationId xmlns:a16="http://schemas.microsoft.com/office/drawing/2014/main" id="{BEE92BDB-C56B-49FE-94E7-BB1CDC19C5FB}"/>
              </a:ext>
            </a:extLst>
          </p:cNvPr>
          <p:cNvPicPr>
            <a:picLocks noChangeAspect="1"/>
          </p:cNvPicPr>
          <p:nvPr/>
        </p:nvPicPr>
        <p:blipFill>
          <a:blip r:embed="rId5"/>
          <a:stretch>
            <a:fillRect/>
          </a:stretch>
        </p:blipFill>
        <p:spPr>
          <a:xfrm>
            <a:off x="9005410" y="2621734"/>
            <a:ext cx="2870906" cy="2147863"/>
          </a:xfrm>
          <a:prstGeom prst="rect">
            <a:avLst/>
          </a:prstGeom>
        </p:spPr>
      </p:pic>
    </p:spTree>
    <p:extLst>
      <p:ext uri="{BB962C8B-B14F-4D97-AF65-F5344CB8AC3E}">
        <p14:creationId xmlns:p14="http://schemas.microsoft.com/office/powerpoint/2010/main" val="248491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F66D09-93A3-4E01-B40E-3B787C6D844B}"/>
              </a:ext>
            </a:extLst>
          </p:cNvPr>
          <p:cNvSpPr>
            <a:spLocks noGrp="1"/>
          </p:cNvSpPr>
          <p:nvPr>
            <p:ph type="sldNum" sz="quarter" idx="10"/>
          </p:nvPr>
        </p:nvSpPr>
        <p:spPr/>
        <p:txBody>
          <a:bodyPr/>
          <a:lstStyle/>
          <a:p>
            <a:fld id="{CBCD4C65-9A82-4DC6-B941-CA1756CBD098}" type="slidenum">
              <a:rPr lang="en-US" smtClean="0"/>
              <a:pPr/>
              <a:t>11</a:t>
            </a:fld>
            <a:endParaRPr lang="en-US" dirty="0"/>
          </a:p>
        </p:txBody>
      </p:sp>
      <p:sp>
        <p:nvSpPr>
          <p:cNvPr id="4" name="Content Placeholder 3">
            <a:extLst>
              <a:ext uri="{FF2B5EF4-FFF2-40B4-BE49-F238E27FC236}">
                <a16:creationId xmlns:a16="http://schemas.microsoft.com/office/drawing/2014/main" id="{64C1CA4C-56BA-47B5-8EE2-E087DB6E7A96}"/>
              </a:ext>
            </a:extLst>
          </p:cNvPr>
          <p:cNvSpPr>
            <a:spLocks noGrp="1"/>
          </p:cNvSpPr>
          <p:nvPr>
            <p:ph sz="quarter" idx="11"/>
          </p:nvPr>
        </p:nvSpPr>
        <p:spPr/>
        <p:txBody>
          <a:bodyPr/>
          <a:lstStyle/>
          <a:p>
            <a:r>
              <a:rPr lang="en-US" dirty="0">
                <a:solidFill>
                  <a:srgbClr val="00B0F0"/>
                </a:solidFill>
              </a:rPr>
              <a:t>int</a:t>
            </a:r>
            <a:r>
              <a:rPr lang="en-US" dirty="0"/>
              <a:t> *p;</a:t>
            </a:r>
          </a:p>
          <a:p>
            <a:endParaRPr lang="en-US" dirty="0"/>
          </a:p>
          <a:p>
            <a:r>
              <a:rPr lang="en-US" dirty="0">
                <a:solidFill>
                  <a:srgbClr val="00B0F0"/>
                </a:solidFill>
              </a:rPr>
              <a:t>class</a:t>
            </a:r>
            <a:r>
              <a:rPr lang="en-US" dirty="0"/>
              <a:t> </a:t>
            </a:r>
            <a:r>
              <a:rPr lang="en-US" dirty="0" err="1">
                <a:solidFill>
                  <a:srgbClr val="00B050"/>
                </a:solidFill>
              </a:rPr>
              <a:t>MyClass</a:t>
            </a:r>
            <a:r>
              <a:rPr lang="en-US" dirty="0"/>
              <a:t> { </a:t>
            </a:r>
            <a:r>
              <a:rPr lang="en-US" dirty="0">
                <a:solidFill>
                  <a:srgbClr val="00B0F0"/>
                </a:solidFill>
              </a:rPr>
              <a:t>int</a:t>
            </a:r>
            <a:r>
              <a:rPr lang="en-US" dirty="0"/>
              <a:t> x; };</a:t>
            </a:r>
          </a:p>
          <a:p>
            <a:endParaRPr lang="en-GB" dirty="0"/>
          </a:p>
          <a:p>
            <a:r>
              <a:rPr lang="en-US" dirty="0">
                <a:solidFill>
                  <a:srgbClr val="00B0F0"/>
                </a:solidFill>
              </a:rPr>
              <a:t>int</a:t>
            </a:r>
            <a:r>
              <a:rPr lang="en-US" dirty="0"/>
              <a:t> main(</a:t>
            </a:r>
            <a:r>
              <a:rPr lang="en-US" dirty="0">
                <a:solidFill>
                  <a:srgbClr val="00B0F0"/>
                </a:solidFill>
              </a:rPr>
              <a:t>int</a:t>
            </a:r>
            <a:r>
              <a:rPr lang="en-US" dirty="0"/>
              <a:t> </a:t>
            </a:r>
            <a:r>
              <a:rPr lang="en-US" dirty="0" err="1"/>
              <a:t>argc</a:t>
            </a:r>
            <a:r>
              <a:rPr lang="en-US" dirty="0"/>
              <a:t>, </a:t>
            </a:r>
            <a:r>
              <a:rPr lang="en-US" dirty="0">
                <a:solidFill>
                  <a:srgbClr val="00B0F0"/>
                </a:solidFill>
              </a:rPr>
              <a:t>const</a:t>
            </a:r>
            <a:r>
              <a:rPr lang="en-US" dirty="0">
                <a:solidFill>
                  <a:srgbClr val="0070C0"/>
                </a:solidFill>
              </a:rPr>
              <a:t> </a:t>
            </a:r>
            <a:r>
              <a:rPr lang="en-US" dirty="0">
                <a:solidFill>
                  <a:srgbClr val="00B0F0"/>
                </a:solidFill>
              </a:rPr>
              <a:t>char</a:t>
            </a:r>
            <a:r>
              <a:rPr lang="en-US" dirty="0">
                <a:solidFill>
                  <a:srgbClr val="0070C0"/>
                </a:solidFill>
              </a:rPr>
              <a:t> </a:t>
            </a:r>
            <a:r>
              <a:rPr lang="en-US" dirty="0"/>
              <a:t>**</a:t>
            </a:r>
            <a:r>
              <a:rPr lang="en-US" dirty="0" err="1"/>
              <a:t>argv</a:t>
            </a:r>
            <a:r>
              <a:rPr lang="en-US" dirty="0"/>
              <a:t>);</a:t>
            </a:r>
          </a:p>
          <a:p>
            <a:endParaRPr lang="en-US" dirty="0"/>
          </a:p>
          <a:p>
            <a:r>
              <a:rPr lang="en-US" dirty="0"/>
              <a:t>std::</a:t>
            </a:r>
            <a:r>
              <a:rPr lang="en-US" dirty="0">
                <a:solidFill>
                  <a:srgbClr val="00B050"/>
                </a:solidFill>
              </a:rPr>
              <a:t>array</a:t>
            </a:r>
            <a:r>
              <a:rPr lang="en-US" dirty="0"/>
              <a:t>&lt;</a:t>
            </a:r>
            <a:r>
              <a:rPr lang="en-US" dirty="0" err="1">
                <a:solidFill>
                  <a:srgbClr val="00B050"/>
                </a:solidFill>
              </a:rPr>
              <a:t>MyClass</a:t>
            </a:r>
            <a:r>
              <a:rPr lang="en-US" dirty="0"/>
              <a:t>, 10&gt; </a:t>
            </a:r>
            <a:r>
              <a:rPr lang="en-US" dirty="0" err="1"/>
              <a:t>arr</a:t>
            </a:r>
            <a:r>
              <a:rPr lang="en-US" dirty="0"/>
              <a:t>;</a:t>
            </a:r>
            <a:endParaRPr lang="en-GB" dirty="0"/>
          </a:p>
        </p:txBody>
      </p:sp>
      <p:sp>
        <p:nvSpPr>
          <p:cNvPr id="3" name="Title 2">
            <a:extLst>
              <a:ext uri="{FF2B5EF4-FFF2-40B4-BE49-F238E27FC236}">
                <a16:creationId xmlns:a16="http://schemas.microsoft.com/office/drawing/2014/main" id="{4E61F6F2-F3E8-45F1-B31E-DE0ACF30503D}"/>
              </a:ext>
            </a:extLst>
          </p:cNvPr>
          <p:cNvSpPr>
            <a:spLocks noGrp="1"/>
          </p:cNvSpPr>
          <p:nvPr>
            <p:ph type="title"/>
          </p:nvPr>
        </p:nvSpPr>
        <p:spPr/>
        <p:txBody>
          <a:bodyPr>
            <a:normAutofit fontScale="90000"/>
          </a:bodyPr>
          <a:lstStyle/>
          <a:p>
            <a:r>
              <a:rPr lang="en-US" dirty="0"/>
              <a:t>Another tiny issue</a:t>
            </a:r>
            <a:endParaRPr lang="en-GB" dirty="0"/>
          </a:p>
        </p:txBody>
      </p:sp>
      <p:sp>
        <p:nvSpPr>
          <p:cNvPr id="6" name="Rectangle: Rounded Corners 5">
            <a:extLst>
              <a:ext uri="{FF2B5EF4-FFF2-40B4-BE49-F238E27FC236}">
                <a16:creationId xmlns:a16="http://schemas.microsoft.com/office/drawing/2014/main" id="{7CFF8F58-36F2-4F49-8FE0-C83DEB3E09C2}"/>
              </a:ext>
            </a:extLst>
          </p:cNvPr>
          <p:cNvSpPr/>
          <p:nvPr/>
        </p:nvSpPr>
        <p:spPr>
          <a:xfrm>
            <a:off x="8203177" y="1029680"/>
            <a:ext cx="3658144" cy="683580"/>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C000"/>
                </a:solidFill>
              </a:rPr>
              <a:t>Pi</a:t>
            </a:r>
            <a:endParaRPr lang="en-GB" sz="4000" dirty="0">
              <a:solidFill>
                <a:srgbClr val="FFC000"/>
              </a:solidFill>
            </a:endParaRPr>
          </a:p>
        </p:txBody>
      </p:sp>
      <p:sp>
        <p:nvSpPr>
          <p:cNvPr id="10" name="Rectangle: Rounded Corners 9">
            <a:extLst>
              <a:ext uri="{FF2B5EF4-FFF2-40B4-BE49-F238E27FC236}">
                <a16:creationId xmlns:a16="http://schemas.microsoft.com/office/drawing/2014/main" id="{06B007E4-ADC1-4368-966D-A36D642C139B}"/>
              </a:ext>
            </a:extLst>
          </p:cNvPr>
          <p:cNvSpPr/>
          <p:nvPr/>
        </p:nvSpPr>
        <p:spPr>
          <a:xfrm>
            <a:off x="8203177" y="1996573"/>
            <a:ext cx="3658144" cy="683580"/>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rgbClr val="FFC000"/>
                </a:solidFill>
              </a:rPr>
              <a:t>Ђ</a:t>
            </a:r>
            <a:r>
              <a:rPr lang="en-US" sz="4000" dirty="0">
                <a:solidFill>
                  <a:srgbClr val="FFC000"/>
                </a:solidFill>
              </a:rPr>
              <a:t>\</a:t>
            </a:r>
            <a:r>
              <a:rPr lang="en-US" sz="4000" dirty="0" err="1">
                <a:solidFill>
                  <a:srgbClr val="FFC000"/>
                </a:solidFill>
              </a:rPr>
              <a:t>aMyClass</a:t>
            </a:r>
            <a:endParaRPr lang="en-GB" sz="4800" dirty="0">
              <a:solidFill>
                <a:srgbClr val="FFC000"/>
              </a:solidFill>
            </a:endParaRPr>
          </a:p>
        </p:txBody>
      </p:sp>
      <p:sp>
        <p:nvSpPr>
          <p:cNvPr id="12" name="Rectangle: Rounded Corners 11">
            <a:extLst>
              <a:ext uri="{FF2B5EF4-FFF2-40B4-BE49-F238E27FC236}">
                <a16:creationId xmlns:a16="http://schemas.microsoft.com/office/drawing/2014/main" id="{F339F64B-0C5B-43EF-ADE0-4C51A3ECD2C8}"/>
              </a:ext>
            </a:extLst>
          </p:cNvPr>
          <p:cNvSpPr/>
          <p:nvPr/>
        </p:nvSpPr>
        <p:spPr>
          <a:xfrm>
            <a:off x="8203177" y="2963466"/>
            <a:ext cx="3658144" cy="683580"/>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solidFill>
                  <a:srgbClr val="FFC000"/>
                </a:solidFill>
              </a:rPr>
              <a:t>FiPPCc-i</a:t>
            </a:r>
            <a:endParaRPr lang="en-GB" sz="4000" dirty="0">
              <a:solidFill>
                <a:srgbClr val="FFC000"/>
              </a:solidFill>
            </a:endParaRPr>
          </a:p>
        </p:txBody>
      </p:sp>
      <p:sp>
        <p:nvSpPr>
          <p:cNvPr id="13" name="Rectangle: Rounded Corners 12">
            <a:extLst>
              <a:ext uri="{FF2B5EF4-FFF2-40B4-BE49-F238E27FC236}">
                <a16:creationId xmlns:a16="http://schemas.microsoft.com/office/drawing/2014/main" id="{572EFBFC-EDC2-421C-BD51-6FE4589C5430}"/>
              </a:ext>
            </a:extLst>
          </p:cNvPr>
          <p:cNvSpPr/>
          <p:nvPr/>
        </p:nvSpPr>
        <p:spPr>
          <a:xfrm>
            <a:off x="330679" y="4637683"/>
            <a:ext cx="11530642" cy="683580"/>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C000"/>
                </a:solidFill>
              </a:rPr>
              <a:t>Q</a:t>
            </a:r>
            <a:r>
              <a:rPr lang="ru-RU" sz="4000" dirty="0">
                <a:solidFill>
                  <a:srgbClr val="FFC000"/>
                </a:solidFill>
              </a:rPr>
              <a:t>Ђ</a:t>
            </a:r>
            <a:r>
              <a:rPr lang="en-US" sz="4000" dirty="0">
                <a:solidFill>
                  <a:srgbClr val="FFC000"/>
                </a:solidFill>
              </a:rPr>
              <a:t>\x2</a:t>
            </a:r>
            <a:r>
              <a:rPr lang="ru-RU" sz="4000" dirty="0">
                <a:solidFill>
                  <a:srgbClr val="FFC000"/>
                </a:solidFill>
              </a:rPr>
              <a:t>Ђ</a:t>
            </a:r>
            <a:r>
              <a:rPr lang="en-US" sz="4000" dirty="0">
                <a:solidFill>
                  <a:srgbClr val="FFC000"/>
                </a:solidFill>
              </a:rPr>
              <a:t>\x3stdT</a:t>
            </a:r>
            <a:r>
              <a:rPr lang="ru-RU" sz="4000" dirty="0">
                <a:solidFill>
                  <a:srgbClr val="FFC000"/>
                </a:solidFill>
              </a:rPr>
              <a:t>Ђ</a:t>
            </a:r>
            <a:r>
              <a:rPr lang="en-US" sz="4000" dirty="0">
                <a:solidFill>
                  <a:srgbClr val="FFC000"/>
                </a:solidFill>
              </a:rPr>
              <a:t>\x5array</a:t>
            </a:r>
            <a:r>
              <a:rPr lang="ru-RU" sz="4000" dirty="0">
                <a:solidFill>
                  <a:srgbClr val="FFC000"/>
                </a:solidFill>
              </a:rPr>
              <a:t>Ђ</a:t>
            </a:r>
            <a:r>
              <a:rPr lang="en-US" sz="4000" dirty="0">
                <a:solidFill>
                  <a:srgbClr val="FFC000"/>
                </a:solidFill>
              </a:rPr>
              <a:t>\x15</a:t>
            </a:r>
            <a:r>
              <a:rPr lang="ru-RU" sz="4000" dirty="0">
                <a:solidFill>
                  <a:srgbClr val="FFC000"/>
                </a:solidFill>
              </a:rPr>
              <a:t>Ђ</a:t>
            </a:r>
            <a:r>
              <a:rPr lang="en-US" sz="4000" dirty="0">
                <a:solidFill>
                  <a:srgbClr val="FFC000"/>
                </a:solidFill>
              </a:rPr>
              <a:t>\</a:t>
            </a:r>
            <a:r>
              <a:rPr lang="en-US" sz="4000" dirty="0" err="1">
                <a:solidFill>
                  <a:srgbClr val="FFC000"/>
                </a:solidFill>
              </a:rPr>
              <a:t>aMyClass</a:t>
            </a:r>
            <a:r>
              <a:rPr lang="en-US" sz="4000" dirty="0">
                <a:solidFill>
                  <a:srgbClr val="FFC000"/>
                </a:solidFill>
              </a:rPr>
              <a:t>*12345678</a:t>
            </a:r>
            <a:endParaRPr lang="en-GB" sz="4000" dirty="0">
              <a:solidFill>
                <a:srgbClr val="FFC000"/>
              </a:solidFill>
            </a:endParaRPr>
          </a:p>
        </p:txBody>
      </p:sp>
    </p:spTree>
    <p:extLst>
      <p:ext uri="{BB962C8B-B14F-4D97-AF65-F5344CB8AC3E}">
        <p14:creationId xmlns:p14="http://schemas.microsoft.com/office/powerpoint/2010/main" val="16897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10"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D44B19-1AF6-4E32-BCB4-064153050199}"/>
              </a:ext>
            </a:extLst>
          </p:cNvPr>
          <p:cNvSpPr>
            <a:spLocks noGrp="1"/>
          </p:cNvSpPr>
          <p:nvPr>
            <p:ph type="sldNum" sz="quarter" idx="10"/>
          </p:nvPr>
        </p:nvSpPr>
        <p:spPr/>
        <p:txBody>
          <a:bodyPr/>
          <a:lstStyle/>
          <a:p>
            <a:fld id="{CBCD4C65-9A82-4DC6-B941-CA1756CBD098}" type="slidenum">
              <a:rPr lang="en-US" smtClean="0"/>
              <a:pPr/>
              <a:t>12</a:t>
            </a:fld>
            <a:endParaRPr lang="en-US" dirty="0"/>
          </a:p>
        </p:txBody>
      </p:sp>
      <p:sp>
        <p:nvSpPr>
          <p:cNvPr id="4" name="Content Placeholder 3">
            <a:extLst>
              <a:ext uri="{FF2B5EF4-FFF2-40B4-BE49-F238E27FC236}">
                <a16:creationId xmlns:a16="http://schemas.microsoft.com/office/drawing/2014/main" id="{5867F629-C279-4E41-B4E3-AB0FB02284F8}"/>
              </a:ext>
            </a:extLst>
          </p:cNvPr>
          <p:cNvSpPr>
            <a:spLocks noGrp="1"/>
          </p:cNvSpPr>
          <p:nvPr>
            <p:ph sz="quarter" idx="11"/>
          </p:nvPr>
        </p:nvSpPr>
        <p:spPr/>
        <p:txBody>
          <a:bodyPr/>
          <a:lstStyle/>
          <a:p>
            <a:r>
              <a:rPr lang="en-US" sz="3200" dirty="0">
                <a:solidFill>
                  <a:srgbClr val="00B0F0"/>
                </a:solidFill>
              </a:rPr>
              <a:t>auto</a:t>
            </a:r>
            <a:r>
              <a:rPr lang="en-US" sz="3200" dirty="0"/>
              <a:t> </a:t>
            </a:r>
            <a:r>
              <a:rPr lang="en-US" sz="3200" dirty="0" err="1"/>
              <a:t>someType</a:t>
            </a:r>
            <a:r>
              <a:rPr lang="en-US" sz="3200" dirty="0"/>
              <a:t> = </a:t>
            </a:r>
            <a:r>
              <a:rPr lang="en-US" sz="3200" dirty="0">
                <a:solidFill>
                  <a:srgbClr val="92D050"/>
                </a:solidFill>
              </a:rPr>
              <a:t>// get type info about some entity</a:t>
            </a:r>
          </a:p>
          <a:p>
            <a:endParaRPr lang="en-US" sz="3200" dirty="0">
              <a:solidFill>
                <a:srgbClr val="00B0F0"/>
              </a:solidFill>
            </a:endParaRPr>
          </a:p>
          <a:p>
            <a:r>
              <a:rPr lang="en-US" sz="3200" dirty="0">
                <a:solidFill>
                  <a:srgbClr val="00B0F0"/>
                </a:solidFill>
              </a:rPr>
              <a:t>if</a:t>
            </a:r>
            <a:r>
              <a:rPr lang="en-US" sz="3200" dirty="0"/>
              <a:t> (!</a:t>
            </a:r>
            <a:r>
              <a:rPr lang="en-US" sz="3200" dirty="0" err="1"/>
              <a:t>someType.IsFunction</a:t>
            </a:r>
            <a:r>
              <a:rPr lang="en-US" sz="3200" dirty="0"/>
              <a:t>())</a:t>
            </a:r>
          </a:p>
          <a:p>
            <a:r>
              <a:rPr lang="en-US" sz="3200" dirty="0"/>
              <a:t>{</a:t>
            </a:r>
          </a:p>
          <a:p>
            <a:r>
              <a:rPr lang="ru-RU" sz="3200" dirty="0"/>
              <a:t>  </a:t>
            </a:r>
            <a:r>
              <a:rPr lang="en-US" sz="3200" dirty="0">
                <a:solidFill>
                  <a:srgbClr val="00B0F0"/>
                </a:solidFill>
              </a:rPr>
              <a:t>return false</a:t>
            </a:r>
            <a:r>
              <a:rPr lang="en-US" sz="3200" dirty="0"/>
              <a:t>;</a:t>
            </a:r>
          </a:p>
          <a:p>
            <a:r>
              <a:rPr lang="en-US" sz="3200" dirty="0"/>
              <a:t>}</a:t>
            </a:r>
          </a:p>
          <a:p>
            <a:endParaRPr lang="en-GB" sz="3200" dirty="0"/>
          </a:p>
          <a:p>
            <a:r>
              <a:rPr lang="en-GB" sz="3200" dirty="0">
                <a:solidFill>
                  <a:srgbClr val="92D050"/>
                </a:solidFill>
              </a:rPr>
              <a:t>// </a:t>
            </a:r>
            <a:r>
              <a:rPr lang="en-US" sz="3200" dirty="0">
                <a:solidFill>
                  <a:srgbClr val="92D050"/>
                </a:solidFill>
              </a:rPr>
              <a:t>a very computation-heavy piece of code goes here</a:t>
            </a:r>
            <a:endParaRPr lang="en-GB" dirty="0">
              <a:solidFill>
                <a:srgbClr val="92D050"/>
              </a:solidFill>
            </a:endParaRPr>
          </a:p>
        </p:txBody>
      </p:sp>
      <p:sp>
        <p:nvSpPr>
          <p:cNvPr id="3" name="Title 2">
            <a:extLst>
              <a:ext uri="{FF2B5EF4-FFF2-40B4-BE49-F238E27FC236}">
                <a16:creationId xmlns:a16="http://schemas.microsoft.com/office/drawing/2014/main" id="{396451B6-EAEA-463F-A194-DC089EBE1471}"/>
              </a:ext>
            </a:extLst>
          </p:cNvPr>
          <p:cNvSpPr>
            <a:spLocks noGrp="1"/>
          </p:cNvSpPr>
          <p:nvPr>
            <p:ph type="title"/>
          </p:nvPr>
        </p:nvSpPr>
        <p:spPr/>
        <p:txBody>
          <a:bodyPr>
            <a:normAutofit fontScale="90000"/>
          </a:bodyPr>
          <a:lstStyle/>
          <a:p>
            <a:r>
              <a:rPr lang="en-US" dirty="0"/>
              <a:t>Huge problems</a:t>
            </a:r>
            <a:endParaRPr lang="en-GB" dirty="0"/>
          </a:p>
        </p:txBody>
      </p:sp>
      <p:sp>
        <p:nvSpPr>
          <p:cNvPr id="5" name="Rectangle: Rounded Corners 4">
            <a:extLst>
              <a:ext uri="{FF2B5EF4-FFF2-40B4-BE49-F238E27FC236}">
                <a16:creationId xmlns:a16="http://schemas.microsoft.com/office/drawing/2014/main" id="{EC23A2CF-515B-4592-A37F-896C5562C5D3}"/>
              </a:ext>
            </a:extLst>
          </p:cNvPr>
          <p:cNvSpPr/>
          <p:nvPr/>
        </p:nvSpPr>
        <p:spPr>
          <a:xfrm>
            <a:off x="401216" y="2071396"/>
            <a:ext cx="6148874" cy="634482"/>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9656B6B6-5241-4459-B4A8-7CE7D592107B}"/>
              </a:ext>
            </a:extLst>
          </p:cNvPr>
          <p:cNvGrpSpPr/>
          <p:nvPr/>
        </p:nvGrpSpPr>
        <p:grpSpPr>
          <a:xfrm>
            <a:off x="3475654" y="2705878"/>
            <a:ext cx="6788020" cy="2276669"/>
            <a:chOff x="3475654" y="2705878"/>
            <a:chExt cx="6788020" cy="2276669"/>
          </a:xfrm>
        </p:grpSpPr>
        <p:sp>
          <p:nvSpPr>
            <p:cNvPr id="6" name="Rectangle: Rounded Corners 5">
              <a:extLst>
                <a:ext uri="{FF2B5EF4-FFF2-40B4-BE49-F238E27FC236}">
                  <a16:creationId xmlns:a16="http://schemas.microsoft.com/office/drawing/2014/main" id="{1DDB87F8-4EDD-4A2D-B531-881485100DF3}"/>
                </a:ext>
              </a:extLst>
            </p:cNvPr>
            <p:cNvSpPr/>
            <p:nvPr/>
          </p:nvSpPr>
          <p:spPr>
            <a:xfrm>
              <a:off x="5993363" y="4348065"/>
              <a:ext cx="4270311" cy="634482"/>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 quick "bug-out" check</a:t>
              </a:r>
              <a:endParaRPr lang="en-GB" dirty="0"/>
            </a:p>
          </p:txBody>
        </p:sp>
        <p:cxnSp>
          <p:nvCxnSpPr>
            <p:cNvPr id="8" name="Straight Arrow Connector 7">
              <a:extLst>
                <a:ext uri="{FF2B5EF4-FFF2-40B4-BE49-F238E27FC236}">
                  <a16:creationId xmlns:a16="http://schemas.microsoft.com/office/drawing/2014/main" id="{E2776A84-4164-485D-BB5F-48D0206A3493}"/>
                </a:ext>
              </a:extLst>
            </p:cNvPr>
            <p:cNvCxnSpPr>
              <a:cxnSpLocks/>
              <a:stCxn id="6" idx="0"/>
              <a:endCxn id="5" idx="2"/>
            </p:cNvCxnSpPr>
            <p:nvPr/>
          </p:nvCxnSpPr>
          <p:spPr>
            <a:xfrm rot="16200000" flipV="1">
              <a:off x="4980993" y="1200539"/>
              <a:ext cx="1642187" cy="4652866"/>
            </a:xfrm>
            <a:prstGeom prst="curvedConnector3">
              <a:avLst>
                <a:gd name="adj1" fmla="val 32954"/>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Rounded Corners 13">
            <a:extLst>
              <a:ext uri="{FF2B5EF4-FFF2-40B4-BE49-F238E27FC236}">
                <a16:creationId xmlns:a16="http://schemas.microsoft.com/office/drawing/2014/main" id="{52F98936-91EB-46B1-B6D9-5D90CC6C5701}"/>
              </a:ext>
            </a:extLst>
          </p:cNvPr>
          <p:cNvSpPr/>
          <p:nvPr/>
        </p:nvSpPr>
        <p:spPr>
          <a:xfrm>
            <a:off x="7106815" y="5118166"/>
            <a:ext cx="2043405" cy="634482"/>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 is it?</a:t>
            </a:r>
            <a:endParaRPr lang="en-GB" dirty="0"/>
          </a:p>
        </p:txBody>
      </p:sp>
    </p:spTree>
    <p:extLst>
      <p:ext uri="{BB962C8B-B14F-4D97-AF65-F5344CB8AC3E}">
        <p14:creationId xmlns:p14="http://schemas.microsoft.com/office/powerpoint/2010/main" val="206022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D44B19-1AF6-4E32-BCB4-064153050199}"/>
              </a:ext>
            </a:extLst>
          </p:cNvPr>
          <p:cNvSpPr>
            <a:spLocks noGrp="1"/>
          </p:cNvSpPr>
          <p:nvPr>
            <p:ph type="sldNum" sz="quarter" idx="10"/>
          </p:nvPr>
        </p:nvSpPr>
        <p:spPr/>
        <p:txBody>
          <a:bodyPr/>
          <a:lstStyle/>
          <a:p>
            <a:fld id="{CBCD4C65-9A82-4DC6-B941-CA1756CBD098}" type="slidenum">
              <a:rPr lang="en-US" smtClean="0"/>
              <a:pPr/>
              <a:t>13</a:t>
            </a:fld>
            <a:endParaRPr lang="en-US" dirty="0"/>
          </a:p>
        </p:txBody>
      </p:sp>
      <p:sp>
        <p:nvSpPr>
          <p:cNvPr id="4" name="Content Placeholder 3">
            <a:extLst>
              <a:ext uri="{FF2B5EF4-FFF2-40B4-BE49-F238E27FC236}">
                <a16:creationId xmlns:a16="http://schemas.microsoft.com/office/drawing/2014/main" id="{5867F629-C279-4E41-B4E3-AB0FB02284F8}"/>
              </a:ext>
            </a:extLst>
          </p:cNvPr>
          <p:cNvSpPr>
            <a:spLocks noGrp="1"/>
          </p:cNvSpPr>
          <p:nvPr>
            <p:ph sz="quarter" idx="11"/>
          </p:nvPr>
        </p:nvSpPr>
        <p:spPr/>
        <p:txBody>
          <a:bodyPr/>
          <a:lstStyle/>
          <a:p>
            <a:r>
              <a:rPr lang="en-US" sz="3200" dirty="0">
                <a:solidFill>
                  <a:srgbClr val="00B0F0"/>
                </a:solidFill>
              </a:rPr>
              <a:t>bool</a:t>
            </a:r>
            <a:r>
              <a:rPr lang="en-US" sz="3200" dirty="0"/>
              <a:t> </a:t>
            </a:r>
            <a:r>
              <a:rPr lang="en-US" sz="3200" dirty="0" err="1">
                <a:solidFill>
                  <a:srgbClr val="00B050"/>
                </a:solidFill>
              </a:rPr>
              <a:t>TypeInfo</a:t>
            </a:r>
            <a:r>
              <a:rPr lang="en-US" sz="3200" dirty="0"/>
              <a:t>::</a:t>
            </a:r>
            <a:r>
              <a:rPr lang="en-US" sz="3200" dirty="0" err="1"/>
              <a:t>IsFunction</a:t>
            </a:r>
            <a:r>
              <a:rPr lang="en-US" sz="3200" dirty="0"/>
              <a:t>()</a:t>
            </a:r>
          </a:p>
          <a:p>
            <a:r>
              <a:rPr lang="en-US" sz="3200" dirty="0"/>
              <a:t>{</a:t>
            </a:r>
          </a:p>
          <a:p>
            <a:r>
              <a:rPr lang="en-US" sz="3200" dirty="0"/>
              <a:t>  Normalize();</a:t>
            </a:r>
          </a:p>
          <a:p>
            <a:r>
              <a:rPr lang="fr-FR" sz="3200" dirty="0"/>
              <a:t>  </a:t>
            </a:r>
            <a:r>
              <a:rPr lang="fr-FR" sz="3200" dirty="0">
                <a:solidFill>
                  <a:srgbClr val="00B0F0"/>
                </a:solidFill>
              </a:rPr>
              <a:t>auto</a:t>
            </a:r>
            <a:r>
              <a:rPr lang="fr-FR" sz="3200" dirty="0"/>
              <a:t> e = </a:t>
            </a:r>
            <a:r>
              <a:rPr lang="fr-FR" sz="3200" dirty="0" err="1"/>
              <a:t>m_env</a:t>
            </a:r>
            <a:r>
              <a:rPr lang="fr-FR" sz="3200" dirty="0"/>
              <a:t>;</a:t>
            </a:r>
          </a:p>
          <a:p>
            <a:r>
              <a:rPr lang="en-US" sz="3200" dirty="0"/>
              <a:t>  </a:t>
            </a:r>
            <a:r>
              <a:rPr lang="en-US" sz="3200" dirty="0">
                <a:solidFill>
                  <a:srgbClr val="00B0F0"/>
                </a:solidFill>
              </a:rPr>
              <a:t>auto</a:t>
            </a:r>
            <a:r>
              <a:rPr lang="en-US" sz="3200" dirty="0"/>
              <a:t> </a:t>
            </a:r>
            <a:r>
              <a:rPr lang="en-US" sz="3200" dirty="0" err="1"/>
              <a:t>ptr</a:t>
            </a:r>
            <a:r>
              <a:rPr lang="en-US" sz="3200" dirty="0"/>
              <a:t> = </a:t>
            </a:r>
            <a:r>
              <a:rPr lang="en-US" sz="3200" dirty="0" err="1"/>
              <a:t>SkipCvde</a:t>
            </a:r>
            <a:r>
              <a:rPr lang="en-US" sz="3200" dirty="0"/>
              <a:t>(</a:t>
            </a:r>
            <a:r>
              <a:rPr lang="en-US" sz="3200" dirty="0" err="1"/>
              <a:t>m_encode</a:t>
            </a:r>
            <a:r>
              <a:rPr lang="en-US" sz="3200" dirty="0"/>
              <a:t>, e);</a:t>
            </a:r>
          </a:p>
          <a:p>
            <a:r>
              <a:rPr lang="en-US" sz="3200" dirty="0"/>
              <a:t>  </a:t>
            </a:r>
            <a:r>
              <a:rPr lang="en-US" sz="3200" dirty="0">
                <a:solidFill>
                  <a:srgbClr val="00B0F0"/>
                </a:solidFill>
              </a:rPr>
              <a:t>return</a:t>
            </a:r>
            <a:r>
              <a:rPr lang="en-US" sz="3200" dirty="0"/>
              <a:t> </a:t>
            </a:r>
            <a:r>
              <a:rPr lang="en-US" sz="3200" dirty="0" err="1"/>
              <a:t>ptr</a:t>
            </a:r>
            <a:r>
              <a:rPr lang="en-US" sz="3200" dirty="0"/>
              <a:t> &amp;&amp; *</a:t>
            </a:r>
            <a:r>
              <a:rPr lang="en-US" sz="3200" dirty="0" err="1"/>
              <a:t>ptr</a:t>
            </a:r>
            <a:r>
              <a:rPr lang="en-US" sz="3200" dirty="0"/>
              <a:t> == </a:t>
            </a:r>
            <a:r>
              <a:rPr lang="en-US" sz="3200" dirty="0">
                <a:solidFill>
                  <a:srgbClr val="FFC000"/>
                </a:solidFill>
              </a:rPr>
              <a:t>'F'</a:t>
            </a:r>
            <a:r>
              <a:rPr lang="en-US" sz="3200" dirty="0"/>
              <a:t>;</a:t>
            </a:r>
          </a:p>
          <a:p>
            <a:r>
              <a:rPr lang="en-US" sz="3200" dirty="0"/>
              <a:t>}</a:t>
            </a:r>
          </a:p>
        </p:txBody>
      </p:sp>
      <p:sp>
        <p:nvSpPr>
          <p:cNvPr id="3" name="Title 2">
            <a:extLst>
              <a:ext uri="{FF2B5EF4-FFF2-40B4-BE49-F238E27FC236}">
                <a16:creationId xmlns:a16="http://schemas.microsoft.com/office/drawing/2014/main" id="{396451B6-EAEA-463F-A194-DC089EBE1471}"/>
              </a:ext>
            </a:extLst>
          </p:cNvPr>
          <p:cNvSpPr>
            <a:spLocks noGrp="1"/>
          </p:cNvSpPr>
          <p:nvPr>
            <p:ph type="title"/>
          </p:nvPr>
        </p:nvSpPr>
        <p:spPr/>
        <p:txBody>
          <a:bodyPr>
            <a:normAutofit fontScale="90000"/>
          </a:bodyPr>
          <a:lstStyle/>
          <a:p>
            <a:r>
              <a:rPr lang="en-US" dirty="0"/>
              <a:t>Huge problems</a:t>
            </a:r>
            <a:endParaRPr lang="en-GB" dirty="0"/>
          </a:p>
        </p:txBody>
      </p:sp>
      <p:sp>
        <p:nvSpPr>
          <p:cNvPr id="12" name="Rectangle: Rounded Corners 11">
            <a:extLst>
              <a:ext uri="{FF2B5EF4-FFF2-40B4-BE49-F238E27FC236}">
                <a16:creationId xmlns:a16="http://schemas.microsoft.com/office/drawing/2014/main" id="{90689E20-C4E5-4F69-8D7A-4916221678A4}"/>
              </a:ext>
            </a:extLst>
          </p:cNvPr>
          <p:cNvSpPr/>
          <p:nvPr/>
        </p:nvSpPr>
        <p:spPr>
          <a:xfrm>
            <a:off x="7566655" y="1492898"/>
            <a:ext cx="3259495" cy="634482"/>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How many loops?</a:t>
            </a:r>
            <a:endParaRPr lang="en-GB" dirty="0"/>
          </a:p>
        </p:txBody>
      </p:sp>
      <p:grpSp>
        <p:nvGrpSpPr>
          <p:cNvPr id="19" name="Group 18">
            <a:extLst>
              <a:ext uri="{FF2B5EF4-FFF2-40B4-BE49-F238E27FC236}">
                <a16:creationId xmlns:a16="http://schemas.microsoft.com/office/drawing/2014/main" id="{375F4CBC-9EA0-4667-9878-9481A22D023C}"/>
              </a:ext>
            </a:extLst>
          </p:cNvPr>
          <p:cNvGrpSpPr/>
          <p:nvPr/>
        </p:nvGrpSpPr>
        <p:grpSpPr>
          <a:xfrm>
            <a:off x="783771" y="1810139"/>
            <a:ext cx="6782884" cy="839755"/>
            <a:chOff x="783771" y="1810139"/>
            <a:chExt cx="6782884" cy="839755"/>
          </a:xfrm>
        </p:grpSpPr>
        <p:sp>
          <p:nvSpPr>
            <p:cNvPr id="10" name="Rectangle: Rounded Corners 9">
              <a:extLst>
                <a:ext uri="{FF2B5EF4-FFF2-40B4-BE49-F238E27FC236}">
                  <a16:creationId xmlns:a16="http://schemas.microsoft.com/office/drawing/2014/main" id="{F1DC9491-F51A-45EA-990C-C22DDDEA5BD2}"/>
                </a:ext>
              </a:extLst>
            </p:cNvPr>
            <p:cNvSpPr/>
            <p:nvPr/>
          </p:nvSpPr>
          <p:spPr>
            <a:xfrm>
              <a:off x="783771" y="2127380"/>
              <a:ext cx="2855168" cy="522514"/>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1F0EF63E-7BFF-4627-B7EE-76ECA0649C6C}"/>
                </a:ext>
              </a:extLst>
            </p:cNvPr>
            <p:cNvCxnSpPr>
              <a:stCxn id="12" idx="1"/>
              <a:endCxn id="10" idx="3"/>
            </p:cNvCxnSpPr>
            <p:nvPr/>
          </p:nvCxnSpPr>
          <p:spPr>
            <a:xfrm rot="10800000" flipV="1">
              <a:off x="3638939" y="1810139"/>
              <a:ext cx="3927716" cy="578498"/>
            </a:xfrm>
            <a:prstGeom prst="curvedConnector3">
              <a:avLst>
                <a:gd name="adj1" fmla="val 50000"/>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7F3E094-24F2-4EF2-8009-34306D5D84BE}"/>
              </a:ext>
            </a:extLst>
          </p:cNvPr>
          <p:cNvGrpSpPr/>
          <p:nvPr/>
        </p:nvGrpSpPr>
        <p:grpSpPr>
          <a:xfrm>
            <a:off x="3240832" y="1810139"/>
            <a:ext cx="5110066" cy="2015412"/>
            <a:chOff x="3240832" y="1810139"/>
            <a:chExt cx="5110066" cy="2015412"/>
          </a:xfrm>
        </p:grpSpPr>
        <p:sp>
          <p:nvSpPr>
            <p:cNvPr id="11" name="Rectangle: Rounded Corners 10">
              <a:extLst>
                <a:ext uri="{FF2B5EF4-FFF2-40B4-BE49-F238E27FC236}">
                  <a16:creationId xmlns:a16="http://schemas.microsoft.com/office/drawing/2014/main" id="{577E572C-E2B7-478A-A83F-9B1F49D490CE}"/>
                </a:ext>
              </a:extLst>
            </p:cNvPr>
            <p:cNvSpPr/>
            <p:nvPr/>
          </p:nvSpPr>
          <p:spPr>
            <a:xfrm>
              <a:off x="3240832" y="3235585"/>
              <a:ext cx="5110066" cy="589966"/>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a:extLst>
                <a:ext uri="{FF2B5EF4-FFF2-40B4-BE49-F238E27FC236}">
                  <a16:creationId xmlns:a16="http://schemas.microsoft.com/office/drawing/2014/main" id="{AFB31364-4A62-4759-BC72-6656199D7246}"/>
                </a:ext>
              </a:extLst>
            </p:cNvPr>
            <p:cNvCxnSpPr>
              <a:cxnSpLocks/>
              <a:stCxn id="12" idx="1"/>
              <a:endCxn id="11" idx="0"/>
            </p:cNvCxnSpPr>
            <p:nvPr/>
          </p:nvCxnSpPr>
          <p:spPr>
            <a:xfrm rot="10800000" flipV="1">
              <a:off x="5795865" y="1810139"/>
              <a:ext cx="1770790" cy="1425446"/>
            </a:xfrm>
            <a:prstGeom prst="curvedConnector2">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780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83CBE-0C56-4AE8-848C-0076173B01E0}"/>
              </a:ext>
            </a:extLst>
          </p:cNvPr>
          <p:cNvSpPr>
            <a:spLocks noGrp="1"/>
          </p:cNvSpPr>
          <p:nvPr>
            <p:ph type="sldNum" sz="quarter" idx="10"/>
          </p:nvPr>
        </p:nvSpPr>
        <p:spPr/>
        <p:txBody>
          <a:bodyPr/>
          <a:lstStyle/>
          <a:p>
            <a:fld id="{CBCD4C65-9A82-4DC6-B941-CA1756CBD098}" type="slidenum">
              <a:rPr lang="en-US" smtClean="0"/>
              <a:pPr/>
              <a:t>14</a:t>
            </a:fld>
            <a:endParaRPr lang="en-US" dirty="0"/>
          </a:p>
        </p:txBody>
      </p:sp>
      <p:sp>
        <p:nvSpPr>
          <p:cNvPr id="5" name="Title 4">
            <a:extLst>
              <a:ext uri="{FF2B5EF4-FFF2-40B4-BE49-F238E27FC236}">
                <a16:creationId xmlns:a16="http://schemas.microsoft.com/office/drawing/2014/main" id="{774C3A07-8922-4C95-B6C0-2A4A0B53B78A}"/>
              </a:ext>
            </a:extLst>
          </p:cNvPr>
          <p:cNvSpPr>
            <a:spLocks noGrp="1"/>
          </p:cNvSpPr>
          <p:nvPr>
            <p:ph type="title"/>
          </p:nvPr>
        </p:nvSpPr>
        <p:spPr/>
        <p:txBody>
          <a:bodyPr>
            <a:normAutofit fontScale="90000"/>
          </a:bodyPr>
          <a:lstStyle/>
          <a:p>
            <a:r>
              <a:rPr lang="en-US" dirty="0"/>
              <a:t>Let's estimate</a:t>
            </a:r>
            <a:endParaRPr lang="en-GB" dirty="0"/>
          </a:p>
        </p:txBody>
      </p:sp>
      <p:sp>
        <p:nvSpPr>
          <p:cNvPr id="6" name="Rectangle: Rounded Corners 5">
            <a:extLst>
              <a:ext uri="{FF2B5EF4-FFF2-40B4-BE49-F238E27FC236}">
                <a16:creationId xmlns:a16="http://schemas.microsoft.com/office/drawing/2014/main" id="{24485A86-534B-4819-BA45-B7492896EF00}"/>
              </a:ext>
            </a:extLst>
          </p:cNvPr>
          <p:cNvSpPr/>
          <p:nvPr/>
        </p:nvSpPr>
        <p:spPr>
          <a:xfrm>
            <a:off x="4080588" y="1101013"/>
            <a:ext cx="4030824"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rgbClr val="00B050"/>
                </a:solidFill>
              </a:rPr>
              <a:t>TypeInfo</a:t>
            </a:r>
            <a:r>
              <a:rPr lang="en-GB" sz="3600" dirty="0"/>
              <a:t>::Normalize</a:t>
            </a:r>
          </a:p>
        </p:txBody>
      </p:sp>
      <p:grpSp>
        <p:nvGrpSpPr>
          <p:cNvPr id="28" name="Group 27">
            <a:extLst>
              <a:ext uri="{FF2B5EF4-FFF2-40B4-BE49-F238E27FC236}">
                <a16:creationId xmlns:a16="http://schemas.microsoft.com/office/drawing/2014/main" id="{6E28E358-AD2E-4253-A24D-B40DC3086415}"/>
              </a:ext>
            </a:extLst>
          </p:cNvPr>
          <p:cNvGrpSpPr/>
          <p:nvPr/>
        </p:nvGrpSpPr>
        <p:grpSpPr>
          <a:xfrm>
            <a:off x="1082350" y="1385596"/>
            <a:ext cx="4030824" cy="1641879"/>
            <a:chOff x="1082350" y="1385596"/>
            <a:chExt cx="4030824" cy="1641879"/>
          </a:xfrm>
        </p:grpSpPr>
        <p:sp>
          <p:nvSpPr>
            <p:cNvPr id="7" name="Rectangle: Rounded Corners 6">
              <a:extLst>
                <a:ext uri="{FF2B5EF4-FFF2-40B4-BE49-F238E27FC236}">
                  <a16:creationId xmlns:a16="http://schemas.microsoft.com/office/drawing/2014/main" id="{197CA456-EAA4-4143-BB34-92A6810C001E}"/>
                </a:ext>
              </a:extLst>
            </p:cNvPr>
            <p:cNvSpPr/>
            <p:nvPr/>
          </p:nvSpPr>
          <p:spPr>
            <a:xfrm>
              <a:off x="1082350" y="2458308"/>
              <a:ext cx="4030824"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Check cv-qualifiers </a:t>
              </a:r>
              <a:endParaRPr lang="en-GB" sz="3600" dirty="0"/>
            </a:p>
          </p:txBody>
        </p:sp>
        <p:cxnSp>
          <p:nvCxnSpPr>
            <p:cNvPr id="12" name="Straight Arrow Connector 11">
              <a:extLst>
                <a:ext uri="{FF2B5EF4-FFF2-40B4-BE49-F238E27FC236}">
                  <a16:creationId xmlns:a16="http://schemas.microsoft.com/office/drawing/2014/main" id="{E9F1CD98-B5B8-4DAF-9763-18CD39574B13}"/>
                </a:ext>
              </a:extLst>
            </p:cNvPr>
            <p:cNvCxnSpPr>
              <a:cxnSpLocks/>
              <a:stCxn id="6" idx="1"/>
              <a:endCxn id="7" idx="1"/>
            </p:cNvCxnSpPr>
            <p:nvPr/>
          </p:nvCxnSpPr>
          <p:spPr>
            <a:xfrm rot="10800000" flipV="1">
              <a:off x="1082350" y="1385596"/>
              <a:ext cx="2998238" cy="1357295"/>
            </a:xfrm>
            <a:prstGeom prst="bentConnector3">
              <a:avLst>
                <a:gd name="adj1" fmla="val 120695"/>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767143C6-F026-482D-9E7B-EF6816B2B902}"/>
              </a:ext>
            </a:extLst>
          </p:cNvPr>
          <p:cNvGrpSpPr/>
          <p:nvPr/>
        </p:nvGrpSpPr>
        <p:grpSpPr>
          <a:xfrm>
            <a:off x="1082350" y="1385596"/>
            <a:ext cx="4030824" cy="2537567"/>
            <a:chOff x="1082350" y="1385596"/>
            <a:chExt cx="4030824" cy="2537567"/>
          </a:xfrm>
        </p:grpSpPr>
        <p:sp>
          <p:nvSpPr>
            <p:cNvPr id="8" name="Rectangle: Rounded Corners 7">
              <a:extLst>
                <a:ext uri="{FF2B5EF4-FFF2-40B4-BE49-F238E27FC236}">
                  <a16:creationId xmlns:a16="http://schemas.microsoft.com/office/drawing/2014/main" id="{977E8BE6-C218-4D70-A2E0-5AE41D250451}"/>
                </a:ext>
              </a:extLst>
            </p:cNvPr>
            <p:cNvSpPr/>
            <p:nvPr/>
          </p:nvSpPr>
          <p:spPr>
            <a:xfrm>
              <a:off x="1082350" y="3353996"/>
              <a:ext cx="4030824"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Resolve typedefs </a:t>
              </a:r>
              <a:endParaRPr lang="en-GB" sz="3600" dirty="0"/>
            </a:p>
          </p:txBody>
        </p:sp>
        <p:cxnSp>
          <p:nvCxnSpPr>
            <p:cNvPr id="15" name="Straight Arrow Connector 11">
              <a:extLst>
                <a:ext uri="{FF2B5EF4-FFF2-40B4-BE49-F238E27FC236}">
                  <a16:creationId xmlns:a16="http://schemas.microsoft.com/office/drawing/2014/main" id="{90E98151-F80C-4C69-9261-0418F1A05E09}"/>
                </a:ext>
              </a:extLst>
            </p:cNvPr>
            <p:cNvCxnSpPr>
              <a:cxnSpLocks/>
              <a:stCxn id="6" idx="1"/>
              <a:endCxn id="8" idx="1"/>
            </p:cNvCxnSpPr>
            <p:nvPr/>
          </p:nvCxnSpPr>
          <p:spPr>
            <a:xfrm rot="10800000" flipV="1">
              <a:off x="1082350" y="1385596"/>
              <a:ext cx="2998238" cy="2252983"/>
            </a:xfrm>
            <a:prstGeom prst="bentConnector3">
              <a:avLst>
                <a:gd name="adj1" fmla="val 121006"/>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A31EEE0-4E68-4E69-AFE5-474643CF38C7}"/>
              </a:ext>
            </a:extLst>
          </p:cNvPr>
          <p:cNvGrpSpPr/>
          <p:nvPr/>
        </p:nvGrpSpPr>
        <p:grpSpPr>
          <a:xfrm>
            <a:off x="1082350" y="1385597"/>
            <a:ext cx="4030824" cy="3899578"/>
            <a:chOff x="1082350" y="1385597"/>
            <a:chExt cx="4030824" cy="3899578"/>
          </a:xfrm>
        </p:grpSpPr>
        <p:sp>
          <p:nvSpPr>
            <p:cNvPr id="9" name="Rectangle: Rounded Corners 8">
              <a:extLst>
                <a:ext uri="{FF2B5EF4-FFF2-40B4-BE49-F238E27FC236}">
                  <a16:creationId xmlns:a16="http://schemas.microsoft.com/office/drawing/2014/main" id="{31B52109-7820-4602-812C-5CAF6A3841B9}"/>
                </a:ext>
              </a:extLst>
            </p:cNvPr>
            <p:cNvSpPr/>
            <p:nvPr/>
          </p:nvSpPr>
          <p:spPr>
            <a:xfrm>
              <a:off x="1082350" y="4165810"/>
              <a:ext cx="4030824" cy="1119365"/>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Figure out template arguments </a:t>
              </a:r>
              <a:endParaRPr lang="en-GB" sz="3600" dirty="0"/>
            </a:p>
          </p:txBody>
        </p:sp>
        <p:cxnSp>
          <p:nvCxnSpPr>
            <p:cNvPr id="20" name="Straight Arrow Connector 11">
              <a:extLst>
                <a:ext uri="{FF2B5EF4-FFF2-40B4-BE49-F238E27FC236}">
                  <a16:creationId xmlns:a16="http://schemas.microsoft.com/office/drawing/2014/main" id="{F1578A09-C6AD-4F10-87CD-0BBEFE74D5BD}"/>
                </a:ext>
              </a:extLst>
            </p:cNvPr>
            <p:cNvCxnSpPr>
              <a:cxnSpLocks/>
              <a:stCxn id="6" idx="1"/>
              <a:endCxn id="9" idx="1"/>
            </p:cNvCxnSpPr>
            <p:nvPr/>
          </p:nvCxnSpPr>
          <p:spPr>
            <a:xfrm rot="10800000" flipV="1">
              <a:off x="1082350" y="1385597"/>
              <a:ext cx="2998238" cy="3339896"/>
            </a:xfrm>
            <a:prstGeom prst="bentConnector3">
              <a:avLst>
                <a:gd name="adj1" fmla="val 121006"/>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382D4AF4-DA37-4BE7-9B13-497255C41580}"/>
              </a:ext>
            </a:extLst>
          </p:cNvPr>
          <p:cNvGrpSpPr/>
          <p:nvPr/>
        </p:nvGrpSpPr>
        <p:grpSpPr>
          <a:xfrm>
            <a:off x="1082350" y="1385596"/>
            <a:ext cx="4030824" cy="4660641"/>
            <a:chOff x="1082350" y="1385596"/>
            <a:chExt cx="4030824" cy="4660641"/>
          </a:xfrm>
        </p:grpSpPr>
        <p:sp>
          <p:nvSpPr>
            <p:cNvPr id="10" name="Rectangle: Rounded Corners 9">
              <a:extLst>
                <a:ext uri="{FF2B5EF4-FFF2-40B4-BE49-F238E27FC236}">
                  <a16:creationId xmlns:a16="http://schemas.microsoft.com/office/drawing/2014/main" id="{9BA65DB6-E0F3-465D-B3B9-413A153E84EF}"/>
                </a:ext>
              </a:extLst>
            </p:cNvPr>
            <p:cNvSpPr/>
            <p:nvPr/>
          </p:nvSpPr>
          <p:spPr>
            <a:xfrm>
              <a:off x="1082350" y="5527822"/>
              <a:ext cx="4030824" cy="518415"/>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Extract class info </a:t>
              </a:r>
              <a:endParaRPr lang="en-GB" sz="3600" dirty="0"/>
            </a:p>
          </p:txBody>
        </p:sp>
        <p:cxnSp>
          <p:nvCxnSpPr>
            <p:cNvPr id="24" name="Straight Arrow Connector 11">
              <a:extLst>
                <a:ext uri="{FF2B5EF4-FFF2-40B4-BE49-F238E27FC236}">
                  <a16:creationId xmlns:a16="http://schemas.microsoft.com/office/drawing/2014/main" id="{670FE946-55CF-4C7A-9932-329429B214A8}"/>
                </a:ext>
              </a:extLst>
            </p:cNvPr>
            <p:cNvCxnSpPr>
              <a:cxnSpLocks/>
              <a:stCxn id="6" idx="1"/>
              <a:endCxn id="10" idx="1"/>
            </p:cNvCxnSpPr>
            <p:nvPr/>
          </p:nvCxnSpPr>
          <p:spPr>
            <a:xfrm rot="10800000" flipV="1">
              <a:off x="1082350" y="1385596"/>
              <a:ext cx="2998238" cy="4401433"/>
            </a:xfrm>
            <a:prstGeom prst="bentConnector3">
              <a:avLst>
                <a:gd name="adj1" fmla="val 121006"/>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5E1E3F5F-5475-4025-9487-E56BD4878328}"/>
              </a:ext>
            </a:extLst>
          </p:cNvPr>
          <p:cNvGrpSpPr/>
          <p:nvPr/>
        </p:nvGrpSpPr>
        <p:grpSpPr>
          <a:xfrm>
            <a:off x="5113174" y="2458308"/>
            <a:ext cx="6748146" cy="569167"/>
            <a:chOff x="5113174" y="2458308"/>
            <a:chExt cx="6748146" cy="569167"/>
          </a:xfrm>
        </p:grpSpPr>
        <p:sp>
          <p:nvSpPr>
            <p:cNvPr id="32" name="Rectangle: Rounded Corners 31">
              <a:extLst>
                <a:ext uri="{FF2B5EF4-FFF2-40B4-BE49-F238E27FC236}">
                  <a16:creationId xmlns:a16="http://schemas.microsoft.com/office/drawing/2014/main" id="{B4B1E222-0962-4F4D-8EC6-E02B11C0C849}"/>
                </a:ext>
              </a:extLst>
            </p:cNvPr>
            <p:cNvSpPr/>
            <p:nvPr/>
          </p:nvSpPr>
          <p:spPr>
            <a:xfrm>
              <a:off x="6655835" y="2458308"/>
              <a:ext cx="5205485"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Traverse string, set internal fields</a:t>
              </a:r>
              <a:endParaRPr lang="en-GB" sz="2800" dirty="0"/>
            </a:p>
          </p:txBody>
        </p:sp>
        <p:cxnSp>
          <p:nvCxnSpPr>
            <p:cNvPr id="34" name="Straight Arrow Connector 33">
              <a:extLst>
                <a:ext uri="{FF2B5EF4-FFF2-40B4-BE49-F238E27FC236}">
                  <a16:creationId xmlns:a16="http://schemas.microsoft.com/office/drawing/2014/main" id="{DD7A8334-6BC7-4841-893E-F0DED108BC8A}"/>
                </a:ext>
              </a:extLst>
            </p:cNvPr>
            <p:cNvCxnSpPr>
              <a:stCxn id="7" idx="3"/>
              <a:endCxn id="32" idx="1"/>
            </p:cNvCxnSpPr>
            <p:nvPr/>
          </p:nvCxnSpPr>
          <p:spPr>
            <a:xfrm>
              <a:off x="5113174" y="2742892"/>
              <a:ext cx="1542661" cy="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F8590B43-7BA2-4A24-9D1E-7AF4329455EF}"/>
              </a:ext>
            </a:extLst>
          </p:cNvPr>
          <p:cNvGrpSpPr/>
          <p:nvPr/>
        </p:nvGrpSpPr>
        <p:grpSpPr>
          <a:xfrm>
            <a:off x="5113174" y="3358302"/>
            <a:ext cx="6748146" cy="569167"/>
            <a:chOff x="5001206" y="2532621"/>
            <a:chExt cx="6748146" cy="569167"/>
          </a:xfrm>
        </p:grpSpPr>
        <p:sp>
          <p:nvSpPr>
            <p:cNvPr id="38" name="Rectangle: Rounded Corners 37">
              <a:extLst>
                <a:ext uri="{FF2B5EF4-FFF2-40B4-BE49-F238E27FC236}">
                  <a16:creationId xmlns:a16="http://schemas.microsoft.com/office/drawing/2014/main" id="{35F6C063-9F27-4FBA-B392-2337E2C44931}"/>
                </a:ext>
              </a:extLst>
            </p:cNvPr>
            <p:cNvSpPr/>
            <p:nvPr/>
          </p:nvSpPr>
          <p:spPr>
            <a:xfrm>
              <a:off x="6543867" y="2532621"/>
              <a:ext cx="5205485"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Go and look in the symbol table</a:t>
              </a:r>
              <a:endParaRPr lang="en-GB" sz="2800" dirty="0"/>
            </a:p>
          </p:txBody>
        </p:sp>
        <p:cxnSp>
          <p:nvCxnSpPr>
            <p:cNvPr id="39" name="Straight Arrow Connector 38">
              <a:extLst>
                <a:ext uri="{FF2B5EF4-FFF2-40B4-BE49-F238E27FC236}">
                  <a16:creationId xmlns:a16="http://schemas.microsoft.com/office/drawing/2014/main" id="{8BFF425C-90FF-4EA1-85CC-0403FFB71BFA}"/>
                </a:ext>
              </a:extLst>
            </p:cNvPr>
            <p:cNvCxnSpPr>
              <a:cxnSpLocks/>
              <a:stCxn id="8" idx="3"/>
              <a:endCxn id="38" idx="1"/>
            </p:cNvCxnSpPr>
            <p:nvPr/>
          </p:nvCxnSpPr>
          <p:spPr>
            <a:xfrm>
              <a:off x="5001206" y="2812899"/>
              <a:ext cx="1542661" cy="4306"/>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2858BA7E-A001-4DA8-B1EA-EC29FC65B7B4}"/>
              </a:ext>
            </a:extLst>
          </p:cNvPr>
          <p:cNvGrpSpPr/>
          <p:nvPr/>
        </p:nvGrpSpPr>
        <p:grpSpPr>
          <a:xfrm>
            <a:off x="5113174" y="4440908"/>
            <a:ext cx="6748147" cy="569167"/>
            <a:chOff x="5001205" y="2532621"/>
            <a:chExt cx="6748147" cy="569167"/>
          </a:xfrm>
        </p:grpSpPr>
        <p:sp>
          <p:nvSpPr>
            <p:cNvPr id="44" name="Rectangle: Rounded Corners 43">
              <a:extLst>
                <a:ext uri="{FF2B5EF4-FFF2-40B4-BE49-F238E27FC236}">
                  <a16:creationId xmlns:a16="http://schemas.microsoft.com/office/drawing/2014/main" id="{C1CFA0A5-FE6C-4673-B2EC-2A9BB5A1275F}"/>
                </a:ext>
              </a:extLst>
            </p:cNvPr>
            <p:cNvSpPr/>
            <p:nvPr/>
          </p:nvSpPr>
          <p:spPr>
            <a:xfrm>
              <a:off x="6543867" y="2532621"/>
              <a:ext cx="5205485"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Voodoo magic here</a:t>
              </a:r>
              <a:endParaRPr lang="en-GB" sz="2800" dirty="0"/>
            </a:p>
          </p:txBody>
        </p:sp>
        <p:cxnSp>
          <p:nvCxnSpPr>
            <p:cNvPr id="45" name="Straight Arrow Connector 44">
              <a:extLst>
                <a:ext uri="{FF2B5EF4-FFF2-40B4-BE49-F238E27FC236}">
                  <a16:creationId xmlns:a16="http://schemas.microsoft.com/office/drawing/2014/main" id="{CA19293A-4228-4618-8CA1-AAC44AEEECB4}"/>
                </a:ext>
              </a:extLst>
            </p:cNvPr>
            <p:cNvCxnSpPr>
              <a:cxnSpLocks/>
              <a:stCxn id="9" idx="3"/>
              <a:endCxn id="44" idx="1"/>
            </p:cNvCxnSpPr>
            <p:nvPr/>
          </p:nvCxnSpPr>
          <p:spPr>
            <a:xfrm flipV="1">
              <a:off x="5001205" y="2817205"/>
              <a:ext cx="1542662" cy="1"/>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A4BEC845-26C7-4EE9-9E97-BD388567BF07}"/>
              </a:ext>
            </a:extLst>
          </p:cNvPr>
          <p:cNvGrpSpPr/>
          <p:nvPr/>
        </p:nvGrpSpPr>
        <p:grpSpPr>
          <a:xfrm>
            <a:off x="5113174" y="5523514"/>
            <a:ext cx="6748146" cy="569167"/>
            <a:chOff x="4898570" y="2597984"/>
            <a:chExt cx="6748146" cy="569167"/>
          </a:xfrm>
        </p:grpSpPr>
        <p:sp>
          <p:nvSpPr>
            <p:cNvPr id="49" name="Rectangle: Rounded Corners 48">
              <a:extLst>
                <a:ext uri="{FF2B5EF4-FFF2-40B4-BE49-F238E27FC236}">
                  <a16:creationId xmlns:a16="http://schemas.microsoft.com/office/drawing/2014/main" id="{FDF31DFC-6FBA-4EB8-943D-8C3010B6D211}"/>
                </a:ext>
              </a:extLst>
            </p:cNvPr>
            <p:cNvSpPr/>
            <p:nvPr/>
          </p:nvSpPr>
          <p:spPr>
            <a:xfrm>
              <a:off x="6441231" y="2597984"/>
              <a:ext cx="5205485"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Go and look in the symbol table</a:t>
              </a:r>
              <a:endParaRPr lang="en-GB" sz="2800" dirty="0"/>
            </a:p>
          </p:txBody>
        </p:sp>
        <p:cxnSp>
          <p:nvCxnSpPr>
            <p:cNvPr id="50" name="Straight Arrow Connector 49">
              <a:extLst>
                <a:ext uri="{FF2B5EF4-FFF2-40B4-BE49-F238E27FC236}">
                  <a16:creationId xmlns:a16="http://schemas.microsoft.com/office/drawing/2014/main" id="{2B29A984-48BC-4FA7-8CD8-294BDD02DAED}"/>
                </a:ext>
              </a:extLst>
            </p:cNvPr>
            <p:cNvCxnSpPr>
              <a:cxnSpLocks/>
              <a:stCxn id="10" idx="3"/>
              <a:endCxn id="49" idx="1"/>
            </p:cNvCxnSpPr>
            <p:nvPr/>
          </p:nvCxnSpPr>
          <p:spPr>
            <a:xfrm>
              <a:off x="4898570" y="2861500"/>
              <a:ext cx="1542661" cy="21068"/>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637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83CBE-0C56-4AE8-848C-0076173B01E0}"/>
              </a:ext>
            </a:extLst>
          </p:cNvPr>
          <p:cNvSpPr>
            <a:spLocks noGrp="1"/>
          </p:cNvSpPr>
          <p:nvPr>
            <p:ph type="sldNum" sz="quarter" idx="10"/>
          </p:nvPr>
        </p:nvSpPr>
        <p:spPr/>
        <p:txBody>
          <a:bodyPr/>
          <a:lstStyle/>
          <a:p>
            <a:fld id="{CBCD4C65-9A82-4DC6-B941-CA1756CBD098}" type="slidenum">
              <a:rPr lang="en-US" smtClean="0"/>
              <a:pPr/>
              <a:t>15</a:t>
            </a:fld>
            <a:endParaRPr lang="en-US" dirty="0"/>
          </a:p>
        </p:txBody>
      </p:sp>
      <p:sp>
        <p:nvSpPr>
          <p:cNvPr id="5" name="Title 4">
            <a:extLst>
              <a:ext uri="{FF2B5EF4-FFF2-40B4-BE49-F238E27FC236}">
                <a16:creationId xmlns:a16="http://schemas.microsoft.com/office/drawing/2014/main" id="{774C3A07-8922-4C95-B6C0-2A4A0B53B78A}"/>
              </a:ext>
            </a:extLst>
          </p:cNvPr>
          <p:cNvSpPr>
            <a:spLocks noGrp="1"/>
          </p:cNvSpPr>
          <p:nvPr>
            <p:ph type="title"/>
          </p:nvPr>
        </p:nvSpPr>
        <p:spPr/>
        <p:txBody>
          <a:bodyPr>
            <a:normAutofit fontScale="90000"/>
          </a:bodyPr>
          <a:lstStyle/>
          <a:p>
            <a:r>
              <a:rPr lang="en-US" dirty="0"/>
              <a:t>Let's estimate</a:t>
            </a:r>
            <a:endParaRPr lang="en-GB" dirty="0"/>
          </a:p>
        </p:txBody>
      </p:sp>
      <p:sp>
        <p:nvSpPr>
          <p:cNvPr id="6" name="Rectangle: Rounded Corners 5">
            <a:extLst>
              <a:ext uri="{FF2B5EF4-FFF2-40B4-BE49-F238E27FC236}">
                <a16:creationId xmlns:a16="http://schemas.microsoft.com/office/drawing/2014/main" id="{24485A86-534B-4819-BA45-B7492896EF00}"/>
              </a:ext>
            </a:extLst>
          </p:cNvPr>
          <p:cNvSpPr/>
          <p:nvPr/>
        </p:nvSpPr>
        <p:spPr>
          <a:xfrm>
            <a:off x="4080588" y="1101013"/>
            <a:ext cx="4030824"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rgbClr val="00B050"/>
                </a:solidFill>
              </a:rPr>
              <a:t>TypeInfo</a:t>
            </a:r>
            <a:r>
              <a:rPr lang="en-GB" sz="3600" dirty="0"/>
              <a:t>::Normalize</a:t>
            </a:r>
          </a:p>
        </p:txBody>
      </p:sp>
      <p:grpSp>
        <p:nvGrpSpPr>
          <p:cNvPr id="3" name="Group 2">
            <a:extLst>
              <a:ext uri="{FF2B5EF4-FFF2-40B4-BE49-F238E27FC236}">
                <a16:creationId xmlns:a16="http://schemas.microsoft.com/office/drawing/2014/main" id="{6CC5E64F-9302-4526-A990-138A6CE950FD}"/>
              </a:ext>
            </a:extLst>
          </p:cNvPr>
          <p:cNvGrpSpPr/>
          <p:nvPr/>
        </p:nvGrpSpPr>
        <p:grpSpPr>
          <a:xfrm>
            <a:off x="1082350" y="1385596"/>
            <a:ext cx="10778971" cy="4707085"/>
            <a:chOff x="1082350" y="1385596"/>
            <a:chExt cx="10778971" cy="4707085"/>
          </a:xfrm>
        </p:grpSpPr>
        <p:grpSp>
          <p:nvGrpSpPr>
            <p:cNvPr id="28" name="Group 27">
              <a:extLst>
                <a:ext uri="{FF2B5EF4-FFF2-40B4-BE49-F238E27FC236}">
                  <a16:creationId xmlns:a16="http://schemas.microsoft.com/office/drawing/2014/main" id="{6E28E358-AD2E-4253-A24D-B40DC3086415}"/>
                </a:ext>
              </a:extLst>
            </p:cNvPr>
            <p:cNvGrpSpPr/>
            <p:nvPr/>
          </p:nvGrpSpPr>
          <p:grpSpPr>
            <a:xfrm>
              <a:off x="1082350" y="1385596"/>
              <a:ext cx="4030824" cy="1641879"/>
              <a:chOff x="1082350" y="1385596"/>
              <a:chExt cx="4030824" cy="1641879"/>
            </a:xfrm>
          </p:grpSpPr>
          <p:sp>
            <p:nvSpPr>
              <p:cNvPr id="7" name="Rectangle: Rounded Corners 6">
                <a:extLst>
                  <a:ext uri="{FF2B5EF4-FFF2-40B4-BE49-F238E27FC236}">
                    <a16:creationId xmlns:a16="http://schemas.microsoft.com/office/drawing/2014/main" id="{197CA456-EAA4-4143-BB34-92A6810C001E}"/>
                  </a:ext>
                </a:extLst>
              </p:cNvPr>
              <p:cNvSpPr/>
              <p:nvPr/>
            </p:nvSpPr>
            <p:spPr>
              <a:xfrm>
                <a:off x="1082350" y="2458308"/>
                <a:ext cx="4030824" cy="569167"/>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50000"/>
                        <a:lumOff val="50000"/>
                      </a:schemeClr>
                    </a:solidFill>
                  </a:rPr>
                  <a:t>Check cv-qualifiers </a:t>
                </a:r>
                <a:endParaRPr lang="en-GB" sz="3600" dirty="0">
                  <a:solidFill>
                    <a:schemeClr val="bg1">
                      <a:lumMod val="50000"/>
                      <a:lumOff val="50000"/>
                    </a:schemeClr>
                  </a:solidFill>
                </a:endParaRPr>
              </a:p>
            </p:txBody>
          </p:sp>
          <p:cxnSp>
            <p:nvCxnSpPr>
              <p:cNvPr id="12" name="Straight Arrow Connector 11">
                <a:extLst>
                  <a:ext uri="{FF2B5EF4-FFF2-40B4-BE49-F238E27FC236}">
                    <a16:creationId xmlns:a16="http://schemas.microsoft.com/office/drawing/2014/main" id="{E9F1CD98-B5B8-4DAF-9763-18CD39574B13}"/>
                  </a:ext>
                </a:extLst>
              </p:cNvPr>
              <p:cNvCxnSpPr>
                <a:cxnSpLocks/>
                <a:stCxn id="6" idx="1"/>
                <a:endCxn id="7" idx="1"/>
              </p:cNvCxnSpPr>
              <p:nvPr/>
            </p:nvCxnSpPr>
            <p:spPr>
              <a:xfrm rot="10800000" flipV="1">
                <a:off x="1082350" y="1385596"/>
                <a:ext cx="2998238" cy="1357295"/>
              </a:xfrm>
              <a:prstGeom prst="bentConnector3">
                <a:avLst>
                  <a:gd name="adj1" fmla="val 120695"/>
                </a:avLst>
              </a:prstGeom>
              <a:ln w="635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767143C6-F026-482D-9E7B-EF6816B2B902}"/>
                </a:ext>
              </a:extLst>
            </p:cNvPr>
            <p:cNvGrpSpPr/>
            <p:nvPr/>
          </p:nvGrpSpPr>
          <p:grpSpPr>
            <a:xfrm>
              <a:off x="1082350" y="1385596"/>
              <a:ext cx="4030824" cy="2537567"/>
              <a:chOff x="1082350" y="1385596"/>
              <a:chExt cx="4030824" cy="2537567"/>
            </a:xfrm>
          </p:grpSpPr>
          <p:sp>
            <p:nvSpPr>
              <p:cNvPr id="8" name="Rectangle: Rounded Corners 7">
                <a:extLst>
                  <a:ext uri="{FF2B5EF4-FFF2-40B4-BE49-F238E27FC236}">
                    <a16:creationId xmlns:a16="http://schemas.microsoft.com/office/drawing/2014/main" id="{977E8BE6-C218-4D70-A2E0-5AE41D250451}"/>
                  </a:ext>
                </a:extLst>
              </p:cNvPr>
              <p:cNvSpPr/>
              <p:nvPr/>
            </p:nvSpPr>
            <p:spPr>
              <a:xfrm>
                <a:off x="1082350" y="3353996"/>
                <a:ext cx="4030824" cy="569167"/>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50000"/>
                        <a:lumOff val="50000"/>
                      </a:schemeClr>
                    </a:solidFill>
                  </a:rPr>
                  <a:t>Resolve typedefs </a:t>
                </a:r>
                <a:endParaRPr lang="en-GB" sz="3600" dirty="0">
                  <a:solidFill>
                    <a:schemeClr val="bg1">
                      <a:lumMod val="50000"/>
                      <a:lumOff val="50000"/>
                    </a:schemeClr>
                  </a:solidFill>
                </a:endParaRPr>
              </a:p>
            </p:txBody>
          </p:sp>
          <p:cxnSp>
            <p:nvCxnSpPr>
              <p:cNvPr id="15" name="Straight Arrow Connector 11">
                <a:extLst>
                  <a:ext uri="{FF2B5EF4-FFF2-40B4-BE49-F238E27FC236}">
                    <a16:creationId xmlns:a16="http://schemas.microsoft.com/office/drawing/2014/main" id="{90E98151-F80C-4C69-9261-0418F1A05E09}"/>
                  </a:ext>
                </a:extLst>
              </p:cNvPr>
              <p:cNvCxnSpPr>
                <a:cxnSpLocks/>
                <a:stCxn id="6" idx="1"/>
                <a:endCxn id="8" idx="1"/>
              </p:cNvCxnSpPr>
              <p:nvPr/>
            </p:nvCxnSpPr>
            <p:spPr>
              <a:xfrm rot="10800000" flipV="1">
                <a:off x="1082350" y="1385596"/>
                <a:ext cx="2998238" cy="2252983"/>
              </a:xfrm>
              <a:prstGeom prst="bentConnector3">
                <a:avLst>
                  <a:gd name="adj1" fmla="val 121006"/>
                </a:avLst>
              </a:prstGeom>
              <a:ln w="635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A31EEE0-4E68-4E69-AFE5-474643CF38C7}"/>
                </a:ext>
              </a:extLst>
            </p:cNvPr>
            <p:cNvGrpSpPr/>
            <p:nvPr/>
          </p:nvGrpSpPr>
          <p:grpSpPr>
            <a:xfrm>
              <a:off x="1082350" y="1385597"/>
              <a:ext cx="4030824" cy="3899578"/>
              <a:chOff x="1082350" y="1385597"/>
              <a:chExt cx="4030824" cy="3899578"/>
            </a:xfrm>
          </p:grpSpPr>
          <p:sp>
            <p:nvSpPr>
              <p:cNvPr id="9" name="Rectangle: Rounded Corners 8">
                <a:extLst>
                  <a:ext uri="{FF2B5EF4-FFF2-40B4-BE49-F238E27FC236}">
                    <a16:creationId xmlns:a16="http://schemas.microsoft.com/office/drawing/2014/main" id="{31B52109-7820-4602-812C-5CAF6A3841B9}"/>
                  </a:ext>
                </a:extLst>
              </p:cNvPr>
              <p:cNvSpPr/>
              <p:nvPr/>
            </p:nvSpPr>
            <p:spPr>
              <a:xfrm>
                <a:off x="1082350" y="4165810"/>
                <a:ext cx="4030824" cy="1119365"/>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50000"/>
                        <a:lumOff val="50000"/>
                      </a:schemeClr>
                    </a:solidFill>
                  </a:rPr>
                  <a:t>Figure out template arguments </a:t>
                </a:r>
                <a:endParaRPr lang="en-GB" sz="3600" dirty="0">
                  <a:solidFill>
                    <a:schemeClr val="bg1">
                      <a:lumMod val="50000"/>
                      <a:lumOff val="50000"/>
                    </a:schemeClr>
                  </a:solidFill>
                </a:endParaRPr>
              </a:p>
            </p:txBody>
          </p:sp>
          <p:cxnSp>
            <p:nvCxnSpPr>
              <p:cNvPr id="20" name="Straight Arrow Connector 11">
                <a:extLst>
                  <a:ext uri="{FF2B5EF4-FFF2-40B4-BE49-F238E27FC236}">
                    <a16:creationId xmlns:a16="http://schemas.microsoft.com/office/drawing/2014/main" id="{F1578A09-C6AD-4F10-87CD-0BBEFE74D5BD}"/>
                  </a:ext>
                </a:extLst>
              </p:cNvPr>
              <p:cNvCxnSpPr>
                <a:cxnSpLocks/>
                <a:stCxn id="6" idx="1"/>
                <a:endCxn id="9" idx="1"/>
              </p:cNvCxnSpPr>
              <p:nvPr/>
            </p:nvCxnSpPr>
            <p:spPr>
              <a:xfrm rot="10800000" flipV="1">
                <a:off x="1082350" y="1385597"/>
                <a:ext cx="2998238" cy="3339896"/>
              </a:xfrm>
              <a:prstGeom prst="bentConnector3">
                <a:avLst>
                  <a:gd name="adj1" fmla="val 121006"/>
                </a:avLst>
              </a:prstGeom>
              <a:ln w="635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382D4AF4-DA37-4BE7-9B13-497255C41580}"/>
                </a:ext>
              </a:extLst>
            </p:cNvPr>
            <p:cNvGrpSpPr/>
            <p:nvPr/>
          </p:nvGrpSpPr>
          <p:grpSpPr>
            <a:xfrm>
              <a:off x="1082350" y="1385596"/>
              <a:ext cx="4030824" cy="4660641"/>
              <a:chOff x="1082350" y="1385596"/>
              <a:chExt cx="4030824" cy="4660641"/>
            </a:xfrm>
          </p:grpSpPr>
          <p:sp>
            <p:nvSpPr>
              <p:cNvPr id="10" name="Rectangle: Rounded Corners 9">
                <a:extLst>
                  <a:ext uri="{FF2B5EF4-FFF2-40B4-BE49-F238E27FC236}">
                    <a16:creationId xmlns:a16="http://schemas.microsoft.com/office/drawing/2014/main" id="{9BA65DB6-E0F3-465D-B3B9-413A153E84EF}"/>
                  </a:ext>
                </a:extLst>
              </p:cNvPr>
              <p:cNvSpPr/>
              <p:nvPr/>
            </p:nvSpPr>
            <p:spPr>
              <a:xfrm>
                <a:off x="1082350" y="5527822"/>
                <a:ext cx="4030824" cy="518415"/>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50000"/>
                        <a:lumOff val="50000"/>
                      </a:schemeClr>
                    </a:solidFill>
                  </a:rPr>
                  <a:t>Extract class info </a:t>
                </a:r>
                <a:endParaRPr lang="en-GB" sz="3600" dirty="0">
                  <a:solidFill>
                    <a:schemeClr val="bg1">
                      <a:lumMod val="50000"/>
                      <a:lumOff val="50000"/>
                    </a:schemeClr>
                  </a:solidFill>
                </a:endParaRPr>
              </a:p>
            </p:txBody>
          </p:sp>
          <p:cxnSp>
            <p:nvCxnSpPr>
              <p:cNvPr id="24" name="Straight Arrow Connector 11">
                <a:extLst>
                  <a:ext uri="{FF2B5EF4-FFF2-40B4-BE49-F238E27FC236}">
                    <a16:creationId xmlns:a16="http://schemas.microsoft.com/office/drawing/2014/main" id="{670FE946-55CF-4C7A-9932-329429B214A8}"/>
                  </a:ext>
                </a:extLst>
              </p:cNvPr>
              <p:cNvCxnSpPr>
                <a:cxnSpLocks/>
                <a:stCxn id="6" idx="1"/>
                <a:endCxn id="10" idx="1"/>
              </p:cNvCxnSpPr>
              <p:nvPr/>
            </p:nvCxnSpPr>
            <p:spPr>
              <a:xfrm rot="10800000" flipV="1">
                <a:off x="1082350" y="1385596"/>
                <a:ext cx="2998238" cy="4401433"/>
              </a:xfrm>
              <a:prstGeom prst="bentConnector3">
                <a:avLst>
                  <a:gd name="adj1" fmla="val 121006"/>
                </a:avLst>
              </a:prstGeom>
              <a:ln w="635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5E1E3F5F-5475-4025-9487-E56BD4878328}"/>
                </a:ext>
              </a:extLst>
            </p:cNvPr>
            <p:cNvGrpSpPr/>
            <p:nvPr/>
          </p:nvGrpSpPr>
          <p:grpSpPr>
            <a:xfrm>
              <a:off x="5113174" y="2458308"/>
              <a:ext cx="6748146" cy="569167"/>
              <a:chOff x="5113174" y="2458308"/>
              <a:chExt cx="6748146" cy="569167"/>
            </a:xfrm>
          </p:grpSpPr>
          <p:sp>
            <p:nvSpPr>
              <p:cNvPr id="32" name="Rectangle: Rounded Corners 31">
                <a:extLst>
                  <a:ext uri="{FF2B5EF4-FFF2-40B4-BE49-F238E27FC236}">
                    <a16:creationId xmlns:a16="http://schemas.microsoft.com/office/drawing/2014/main" id="{B4B1E222-0962-4F4D-8EC6-E02B11C0C849}"/>
                  </a:ext>
                </a:extLst>
              </p:cNvPr>
              <p:cNvSpPr/>
              <p:nvPr/>
            </p:nvSpPr>
            <p:spPr>
              <a:xfrm>
                <a:off x="6655835" y="2458308"/>
                <a:ext cx="5205485" cy="569167"/>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lumOff val="50000"/>
                      </a:schemeClr>
                    </a:solidFill>
                  </a:rPr>
                  <a:t>Traverse string, set internal fields</a:t>
                </a:r>
                <a:endParaRPr lang="en-GB" sz="2800" dirty="0">
                  <a:solidFill>
                    <a:schemeClr val="bg1">
                      <a:lumMod val="50000"/>
                      <a:lumOff val="50000"/>
                    </a:schemeClr>
                  </a:solidFill>
                </a:endParaRPr>
              </a:p>
            </p:txBody>
          </p:sp>
          <p:cxnSp>
            <p:nvCxnSpPr>
              <p:cNvPr id="34" name="Straight Arrow Connector 33">
                <a:extLst>
                  <a:ext uri="{FF2B5EF4-FFF2-40B4-BE49-F238E27FC236}">
                    <a16:creationId xmlns:a16="http://schemas.microsoft.com/office/drawing/2014/main" id="{DD7A8334-6BC7-4841-893E-F0DED108BC8A}"/>
                  </a:ext>
                </a:extLst>
              </p:cNvPr>
              <p:cNvCxnSpPr>
                <a:stCxn id="7" idx="3"/>
                <a:endCxn id="32" idx="1"/>
              </p:cNvCxnSpPr>
              <p:nvPr/>
            </p:nvCxnSpPr>
            <p:spPr>
              <a:xfrm>
                <a:off x="5113174" y="2742892"/>
                <a:ext cx="1542661" cy="0"/>
              </a:xfrm>
              <a:prstGeom prst="straightConnector1">
                <a:avLst/>
              </a:prstGeom>
              <a:ln w="635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F8590B43-7BA2-4A24-9D1E-7AF4329455EF}"/>
                </a:ext>
              </a:extLst>
            </p:cNvPr>
            <p:cNvGrpSpPr/>
            <p:nvPr/>
          </p:nvGrpSpPr>
          <p:grpSpPr>
            <a:xfrm>
              <a:off x="5113174" y="3358302"/>
              <a:ext cx="6748146" cy="569167"/>
              <a:chOff x="5001206" y="2532621"/>
              <a:chExt cx="6748146" cy="569167"/>
            </a:xfrm>
          </p:grpSpPr>
          <p:sp>
            <p:nvSpPr>
              <p:cNvPr id="38" name="Rectangle: Rounded Corners 37">
                <a:extLst>
                  <a:ext uri="{FF2B5EF4-FFF2-40B4-BE49-F238E27FC236}">
                    <a16:creationId xmlns:a16="http://schemas.microsoft.com/office/drawing/2014/main" id="{35F6C063-9F27-4FBA-B392-2337E2C44931}"/>
                  </a:ext>
                </a:extLst>
              </p:cNvPr>
              <p:cNvSpPr/>
              <p:nvPr/>
            </p:nvSpPr>
            <p:spPr>
              <a:xfrm>
                <a:off x="6543867" y="2532621"/>
                <a:ext cx="5205485" cy="569167"/>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lumOff val="50000"/>
                      </a:schemeClr>
                    </a:solidFill>
                  </a:rPr>
                  <a:t>Go and look in the symbol table</a:t>
                </a:r>
                <a:endParaRPr lang="en-GB" sz="2800" dirty="0">
                  <a:solidFill>
                    <a:schemeClr val="bg1">
                      <a:lumMod val="50000"/>
                      <a:lumOff val="50000"/>
                    </a:schemeClr>
                  </a:solidFill>
                </a:endParaRPr>
              </a:p>
            </p:txBody>
          </p:sp>
          <p:cxnSp>
            <p:nvCxnSpPr>
              <p:cNvPr id="39" name="Straight Arrow Connector 38">
                <a:extLst>
                  <a:ext uri="{FF2B5EF4-FFF2-40B4-BE49-F238E27FC236}">
                    <a16:creationId xmlns:a16="http://schemas.microsoft.com/office/drawing/2014/main" id="{8BFF425C-90FF-4EA1-85CC-0403FFB71BFA}"/>
                  </a:ext>
                </a:extLst>
              </p:cNvPr>
              <p:cNvCxnSpPr>
                <a:cxnSpLocks/>
                <a:stCxn id="8" idx="3"/>
                <a:endCxn id="38" idx="1"/>
              </p:cNvCxnSpPr>
              <p:nvPr/>
            </p:nvCxnSpPr>
            <p:spPr>
              <a:xfrm>
                <a:off x="5001206" y="2812899"/>
                <a:ext cx="1542661" cy="4306"/>
              </a:xfrm>
              <a:prstGeom prst="straightConnector1">
                <a:avLst/>
              </a:prstGeom>
              <a:ln w="635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2858BA7E-A001-4DA8-B1EA-EC29FC65B7B4}"/>
                </a:ext>
              </a:extLst>
            </p:cNvPr>
            <p:cNvGrpSpPr/>
            <p:nvPr/>
          </p:nvGrpSpPr>
          <p:grpSpPr>
            <a:xfrm>
              <a:off x="5113174" y="4440908"/>
              <a:ext cx="6748147" cy="569167"/>
              <a:chOff x="5001205" y="2532621"/>
              <a:chExt cx="6748147" cy="569167"/>
            </a:xfrm>
          </p:grpSpPr>
          <p:sp>
            <p:nvSpPr>
              <p:cNvPr id="44" name="Rectangle: Rounded Corners 43">
                <a:extLst>
                  <a:ext uri="{FF2B5EF4-FFF2-40B4-BE49-F238E27FC236}">
                    <a16:creationId xmlns:a16="http://schemas.microsoft.com/office/drawing/2014/main" id="{C1CFA0A5-FE6C-4673-B2EC-2A9BB5A1275F}"/>
                  </a:ext>
                </a:extLst>
              </p:cNvPr>
              <p:cNvSpPr/>
              <p:nvPr/>
            </p:nvSpPr>
            <p:spPr>
              <a:xfrm>
                <a:off x="6543867" y="2532621"/>
                <a:ext cx="5205485" cy="569167"/>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lumOff val="50000"/>
                      </a:schemeClr>
                    </a:solidFill>
                  </a:rPr>
                  <a:t>Voodoo magic here</a:t>
                </a:r>
                <a:endParaRPr lang="en-GB" sz="2800" dirty="0">
                  <a:solidFill>
                    <a:schemeClr val="bg1">
                      <a:lumMod val="50000"/>
                      <a:lumOff val="50000"/>
                    </a:schemeClr>
                  </a:solidFill>
                </a:endParaRPr>
              </a:p>
            </p:txBody>
          </p:sp>
          <p:cxnSp>
            <p:nvCxnSpPr>
              <p:cNvPr id="45" name="Straight Arrow Connector 44">
                <a:extLst>
                  <a:ext uri="{FF2B5EF4-FFF2-40B4-BE49-F238E27FC236}">
                    <a16:creationId xmlns:a16="http://schemas.microsoft.com/office/drawing/2014/main" id="{CA19293A-4228-4618-8CA1-AAC44AEEECB4}"/>
                  </a:ext>
                </a:extLst>
              </p:cNvPr>
              <p:cNvCxnSpPr>
                <a:cxnSpLocks/>
                <a:stCxn id="9" idx="3"/>
                <a:endCxn id="44" idx="1"/>
              </p:cNvCxnSpPr>
              <p:nvPr/>
            </p:nvCxnSpPr>
            <p:spPr>
              <a:xfrm flipV="1">
                <a:off x="5001205" y="2817205"/>
                <a:ext cx="1542662" cy="1"/>
              </a:xfrm>
              <a:prstGeom prst="straightConnector1">
                <a:avLst/>
              </a:prstGeom>
              <a:ln w="635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A4BEC845-26C7-4EE9-9E97-BD388567BF07}"/>
                </a:ext>
              </a:extLst>
            </p:cNvPr>
            <p:cNvGrpSpPr/>
            <p:nvPr/>
          </p:nvGrpSpPr>
          <p:grpSpPr>
            <a:xfrm>
              <a:off x="5113174" y="5523514"/>
              <a:ext cx="6748146" cy="569167"/>
              <a:chOff x="4898570" y="2597984"/>
              <a:chExt cx="6748146" cy="569167"/>
            </a:xfrm>
          </p:grpSpPr>
          <p:sp>
            <p:nvSpPr>
              <p:cNvPr id="49" name="Rectangle: Rounded Corners 48">
                <a:extLst>
                  <a:ext uri="{FF2B5EF4-FFF2-40B4-BE49-F238E27FC236}">
                    <a16:creationId xmlns:a16="http://schemas.microsoft.com/office/drawing/2014/main" id="{FDF31DFC-6FBA-4EB8-943D-8C3010B6D211}"/>
                  </a:ext>
                </a:extLst>
              </p:cNvPr>
              <p:cNvSpPr/>
              <p:nvPr/>
            </p:nvSpPr>
            <p:spPr>
              <a:xfrm>
                <a:off x="6441231" y="2597984"/>
                <a:ext cx="5205485" cy="569167"/>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lumOff val="50000"/>
                      </a:schemeClr>
                    </a:solidFill>
                  </a:rPr>
                  <a:t>Go and look in the symbol table</a:t>
                </a:r>
                <a:endParaRPr lang="en-GB" sz="2800" dirty="0">
                  <a:solidFill>
                    <a:schemeClr val="bg1">
                      <a:lumMod val="50000"/>
                      <a:lumOff val="50000"/>
                    </a:schemeClr>
                  </a:solidFill>
                </a:endParaRPr>
              </a:p>
            </p:txBody>
          </p:sp>
          <p:cxnSp>
            <p:nvCxnSpPr>
              <p:cNvPr id="50" name="Straight Arrow Connector 49">
                <a:extLst>
                  <a:ext uri="{FF2B5EF4-FFF2-40B4-BE49-F238E27FC236}">
                    <a16:creationId xmlns:a16="http://schemas.microsoft.com/office/drawing/2014/main" id="{2B29A984-48BC-4FA7-8CD8-294BDD02DAED}"/>
                  </a:ext>
                </a:extLst>
              </p:cNvPr>
              <p:cNvCxnSpPr>
                <a:cxnSpLocks/>
                <a:stCxn id="10" idx="3"/>
                <a:endCxn id="49" idx="1"/>
              </p:cNvCxnSpPr>
              <p:nvPr/>
            </p:nvCxnSpPr>
            <p:spPr>
              <a:xfrm>
                <a:off x="4898570" y="2861500"/>
                <a:ext cx="1542661" cy="21068"/>
              </a:xfrm>
              <a:prstGeom prst="straightConnector1">
                <a:avLst/>
              </a:prstGeom>
              <a:ln w="635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3" name="Rectangle: Rounded Corners 32">
            <a:extLst>
              <a:ext uri="{FF2B5EF4-FFF2-40B4-BE49-F238E27FC236}">
                <a16:creationId xmlns:a16="http://schemas.microsoft.com/office/drawing/2014/main" id="{E234FA85-C6B7-467D-902E-E5E2B5A08F6B}"/>
              </a:ext>
            </a:extLst>
          </p:cNvPr>
          <p:cNvSpPr/>
          <p:nvPr/>
        </p:nvSpPr>
        <p:spPr>
          <a:xfrm>
            <a:off x="5239775" y="2453362"/>
            <a:ext cx="1208592"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Loop </a:t>
            </a:r>
            <a:endParaRPr lang="en-GB" sz="3600" dirty="0"/>
          </a:p>
        </p:txBody>
      </p:sp>
      <p:sp>
        <p:nvSpPr>
          <p:cNvPr id="35" name="Rectangle: Rounded Corners 34">
            <a:extLst>
              <a:ext uri="{FF2B5EF4-FFF2-40B4-BE49-F238E27FC236}">
                <a16:creationId xmlns:a16="http://schemas.microsoft.com/office/drawing/2014/main" id="{DE8F03A5-273D-48D3-867A-9EAF722E0D5F}"/>
              </a:ext>
            </a:extLst>
          </p:cNvPr>
          <p:cNvSpPr/>
          <p:nvPr/>
        </p:nvSpPr>
        <p:spPr>
          <a:xfrm>
            <a:off x="5280208" y="3340973"/>
            <a:ext cx="1208592"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a:t>
            </a:r>
            <a:endParaRPr lang="en-GB" sz="3600" dirty="0"/>
          </a:p>
        </p:txBody>
      </p:sp>
      <p:sp>
        <p:nvSpPr>
          <p:cNvPr id="40" name="Rectangle: Rounded Corners 39">
            <a:extLst>
              <a:ext uri="{FF2B5EF4-FFF2-40B4-BE49-F238E27FC236}">
                <a16:creationId xmlns:a16="http://schemas.microsoft.com/office/drawing/2014/main" id="{1BDFA1B2-6475-4FFA-84C4-0198376D8B8C}"/>
              </a:ext>
            </a:extLst>
          </p:cNvPr>
          <p:cNvSpPr/>
          <p:nvPr/>
        </p:nvSpPr>
        <p:spPr>
          <a:xfrm>
            <a:off x="4828775" y="3340256"/>
            <a:ext cx="2236693"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Recursion </a:t>
            </a:r>
            <a:endParaRPr lang="en-GB" sz="3600" dirty="0"/>
          </a:p>
        </p:txBody>
      </p:sp>
      <p:cxnSp>
        <p:nvCxnSpPr>
          <p:cNvPr id="11" name="Straight Arrow Connector 10">
            <a:extLst>
              <a:ext uri="{FF2B5EF4-FFF2-40B4-BE49-F238E27FC236}">
                <a16:creationId xmlns:a16="http://schemas.microsoft.com/office/drawing/2014/main" id="{618DCCC7-996A-41EB-9048-2A9BB7A6A65F}"/>
              </a:ext>
            </a:extLst>
          </p:cNvPr>
          <p:cNvCxnSpPr>
            <a:stCxn id="40" idx="3"/>
            <a:endCxn id="6" idx="3"/>
          </p:cNvCxnSpPr>
          <p:nvPr/>
        </p:nvCxnSpPr>
        <p:spPr>
          <a:xfrm flipV="1">
            <a:off x="7065468" y="1385597"/>
            <a:ext cx="1045944" cy="2239243"/>
          </a:xfrm>
          <a:prstGeom prst="curvedConnector3">
            <a:avLst>
              <a:gd name="adj1" fmla="val 121856"/>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1F24165D-A03F-42F6-8ACF-D70872D2B554}"/>
              </a:ext>
            </a:extLst>
          </p:cNvPr>
          <p:cNvSpPr/>
          <p:nvPr/>
        </p:nvSpPr>
        <p:spPr>
          <a:xfrm>
            <a:off x="4828774" y="4440908"/>
            <a:ext cx="2236693"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Recursion </a:t>
            </a:r>
            <a:endParaRPr lang="en-GB" sz="3600" dirty="0"/>
          </a:p>
        </p:txBody>
      </p:sp>
      <p:cxnSp>
        <p:nvCxnSpPr>
          <p:cNvPr id="42" name="Straight Arrow Connector 10">
            <a:extLst>
              <a:ext uri="{FF2B5EF4-FFF2-40B4-BE49-F238E27FC236}">
                <a16:creationId xmlns:a16="http://schemas.microsoft.com/office/drawing/2014/main" id="{14D1F2FB-B6C7-4D39-87B4-19E6B8BFA03A}"/>
              </a:ext>
            </a:extLst>
          </p:cNvPr>
          <p:cNvCxnSpPr>
            <a:cxnSpLocks/>
            <a:stCxn id="41" idx="1"/>
            <a:endCxn id="40" idx="1"/>
          </p:cNvCxnSpPr>
          <p:nvPr/>
        </p:nvCxnSpPr>
        <p:spPr>
          <a:xfrm rot="10800000" flipH="1">
            <a:off x="4828773" y="3624840"/>
            <a:ext cx="1" cy="1100652"/>
          </a:xfrm>
          <a:prstGeom prst="curvedConnector3">
            <a:avLst>
              <a:gd name="adj1" fmla="val -22860000000"/>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F9BDCE93-62D8-4439-94F5-E3E48A46C4D4}"/>
              </a:ext>
            </a:extLst>
          </p:cNvPr>
          <p:cNvSpPr/>
          <p:nvPr/>
        </p:nvSpPr>
        <p:spPr>
          <a:xfrm>
            <a:off x="4846532" y="5523513"/>
            <a:ext cx="2236693" cy="56916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Recursion </a:t>
            </a:r>
            <a:endParaRPr lang="en-GB" sz="3600" dirty="0"/>
          </a:p>
        </p:txBody>
      </p:sp>
      <p:cxnSp>
        <p:nvCxnSpPr>
          <p:cNvPr id="47" name="Straight Arrow Connector 10">
            <a:extLst>
              <a:ext uri="{FF2B5EF4-FFF2-40B4-BE49-F238E27FC236}">
                <a16:creationId xmlns:a16="http://schemas.microsoft.com/office/drawing/2014/main" id="{AEA99821-1092-47F9-AD9E-1C076EB68B9F}"/>
              </a:ext>
            </a:extLst>
          </p:cNvPr>
          <p:cNvCxnSpPr>
            <a:cxnSpLocks/>
            <a:stCxn id="46" idx="1"/>
            <a:endCxn id="41" idx="2"/>
          </p:cNvCxnSpPr>
          <p:nvPr/>
        </p:nvCxnSpPr>
        <p:spPr>
          <a:xfrm rot="10800000" flipH="1">
            <a:off x="4846531" y="5010075"/>
            <a:ext cx="1100589" cy="798022"/>
          </a:xfrm>
          <a:prstGeom prst="curvedConnector4">
            <a:avLst>
              <a:gd name="adj1" fmla="val -20771"/>
              <a:gd name="adj2" fmla="val 67831"/>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0">
            <a:extLst>
              <a:ext uri="{FF2B5EF4-FFF2-40B4-BE49-F238E27FC236}">
                <a16:creationId xmlns:a16="http://schemas.microsoft.com/office/drawing/2014/main" id="{C84D5C0A-0406-4EAA-9066-CA97D0DAA8EF}"/>
              </a:ext>
            </a:extLst>
          </p:cNvPr>
          <p:cNvCxnSpPr>
            <a:cxnSpLocks/>
            <a:stCxn id="46" idx="3"/>
            <a:endCxn id="40" idx="3"/>
          </p:cNvCxnSpPr>
          <p:nvPr/>
        </p:nvCxnSpPr>
        <p:spPr>
          <a:xfrm flipH="1" flipV="1">
            <a:off x="7065468" y="3624840"/>
            <a:ext cx="17757" cy="2183257"/>
          </a:xfrm>
          <a:prstGeom prst="curvedConnector3">
            <a:avLst>
              <a:gd name="adj1" fmla="val -1287380"/>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35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40" grpId="0" animBg="1"/>
      <p:bldP spid="41" grpId="0" animBg="1"/>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D44B19-1AF6-4E32-BCB4-064153050199}"/>
              </a:ext>
            </a:extLst>
          </p:cNvPr>
          <p:cNvSpPr>
            <a:spLocks noGrp="1"/>
          </p:cNvSpPr>
          <p:nvPr>
            <p:ph type="sldNum" sz="quarter" idx="10"/>
          </p:nvPr>
        </p:nvSpPr>
        <p:spPr/>
        <p:txBody>
          <a:bodyPr/>
          <a:lstStyle/>
          <a:p>
            <a:fld id="{CBCD4C65-9A82-4DC6-B941-CA1756CBD098}" type="slidenum">
              <a:rPr lang="en-US" smtClean="0"/>
              <a:pPr/>
              <a:t>16</a:t>
            </a:fld>
            <a:endParaRPr lang="en-US" dirty="0"/>
          </a:p>
        </p:txBody>
      </p:sp>
      <p:sp>
        <p:nvSpPr>
          <p:cNvPr id="3" name="Title 2">
            <a:extLst>
              <a:ext uri="{FF2B5EF4-FFF2-40B4-BE49-F238E27FC236}">
                <a16:creationId xmlns:a16="http://schemas.microsoft.com/office/drawing/2014/main" id="{396451B6-EAEA-463F-A194-DC089EBE1471}"/>
              </a:ext>
            </a:extLst>
          </p:cNvPr>
          <p:cNvSpPr>
            <a:spLocks noGrp="1"/>
          </p:cNvSpPr>
          <p:nvPr>
            <p:ph type="title"/>
          </p:nvPr>
        </p:nvSpPr>
        <p:spPr/>
        <p:txBody>
          <a:bodyPr>
            <a:normAutofit fontScale="90000"/>
          </a:bodyPr>
          <a:lstStyle/>
          <a:p>
            <a:r>
              <a:rPr lang="en-US" dirty="0"/>
              <a:t>So?</a:t>
            </a:r>
            <a:endParaRPr lang="en-GB" dirty="0"/>
          </a:p>
        </p:txBody>
      </p:sp>
      <p:sp>
        <p:nvSpPr>
          <p:cNvPr id="4" name="Rectangle: Rounded Corners 3">
            <a:extLst>
              <a:ext uri="{FF2B5EF4-FFF2-40B4-BE49-F238E27FC236}">
                <a16:creationId xmlns:a16="http://schemas.microsoft.com/office/drawing/2014/main" id="{016C4AAB-35AB-4CB2-A879-7D3A713D6D04}"/>
              </a:ext>
            </a:extLst>
          </p:cNvPr>
          <p:cNvSpPr/>
          <p:nvPr/>
        </p:nvSpPr>
        <p:spPr>
          <a:xfrm>
            <a:off x="2229238" y="1912775"/>
            <a:ext cx="7718528" cy="3032449"/>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Checking what something is </a:t>
            </a:r>
          </a:p>
          <a:p>
            <a:pPr algn="ctr"/>
            <a:r>
              <a:rPr lang="en-US" sz="4000" dirty="0">
                <a:solidFill>
                  <a:schemeClr val="tx1"/>
                </a:solidFill>
              </a:rPr>
              <a:t>MUST be O(1).</a:t>
            </a:r>
          </a:p>
          <a:p>
            <a:pPr algn="ctr"/>
            <a:r>
              <a:rPr lang="en-US" sz="4000" dirty="0">
                <a:solidFill>
                  <a:schemeClr val="tx1"/>
                </a:solidFill>
              </a:rPr>
              <a:t>It's that simple</a:t>
            </a:r>
            <a:endParaRPr lang="en-GB" dirty="0">
              <a:solidFill>
                <a:schemeClr val="tx1"/>
              </a:solidFill>
            </a:endParaRPr>
          </a:p>
        </p:txBody>
      </p:sp>
    </p:spTree>
    <p:extLst>
      <p:ext uri="{BB962C8B-B14F-4D97-AF65-F5344CB8AC3E}">
        <p14:creationId xmlns:p14="http://schemas.microsoft.com/office/powerpoint/2010/main" val="174264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56B37A-142F-4674-9BD5-1C466919586A}"/>
              </a:ext>
            </a:extLst>
          </p:cNvPr>
          <p:cNvSpPr>
            <a:spLocks noGrp="1"/>
          </p:cNvSpPr>
          <p:nvPr>
            <p:ph type="sldNum" sz="quarter" idx="10"/>
          </p:nvPr>
        </p:nvSpPr>
        <p:spPr/>
        <p:txBody>
          <a:bodyPr/>
          <a:lstStyle/>
          <a:p>
            <a:fld id="{CBCD4C65-9A82-4DC6-B941-CA1756CBD098}" type="slidenum">
              <a:rPr lang="en-US" smtClean="0"/>
              <a:pPr/>
              <a:t>17</a:t>
            </a:fld>
            <a:endParaRPr lang="en-US" dirty="0"/>
          </a:p>
        </p:txBody>
      </p:sp>
      <p:sp>
        <p:nvSpPr>
          <p:cNvPr id="3" name="Title 2">
            <a:extLst>
              <a:ext uri="{FF2B5EF4-FFF2-40B4-BE49-F238E27FC236}">
                <a16:creationId xmlns:a16="http://schemas.microsoft.com/office/drawing/2014/main" id="{DB554056-7786-456C-B3D4-0486B651180C}"/>
              </a:ext>
            </a:extLst>
          </p:cNvPr>
          <p:cNvSpPr>
            <a:spLocks noGrp="1"/>
          </p:cNvSpPr>
          <p:nvPr>
            <p:ph type="title"/>
          </p:nvPr>
        </p:nvSpPr>
        <p:spPr/>
        <p:txBody>
          <a:bodyPr>
            <a:normAutofit fontScale="90000"/>
          </a:bodyPr>
          <a:lstStyle/>
          <a:p>
            <a:r>
              <a:rPr lang="en-US" dirty="0"/>
              <a:t>The better system</a:t>
            </a:r>
            <a:endParaRPr lang="en-GB" dirty="0"/>
          </a:p>
        </p:txBody>
      </p:sp>
      <p:pic>
        <p:nvPicPr>
          <p:cNvPr id="5" name="Picture 4" descr="A person with a white beard&#10;&#10;Description automatically generated with low confidence">
            <a:extLst>
              <a:ext uri="{FF2B5EF4-FFF2-40B4-BE49-F238E27FC236}">
                <a16:creationId xmlns:a16="http://schemas.microsoft.com/office/drawing/2014/main" id="{8A797A89-63FC-4EE0-A455-7AC0EA845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389" y="927012"/>
            <a:ext cx="6178226" cy="5567451"/>
          </a:xfrm>
          <a:prstGeom prst="rect">
            <a:avLst/>
          </a:prstGeom>
        </p:spPr>
      </p:pic>
    </p:spTree>
    <p:extLst>
      <p:ext uri="{BB962C8B-B14F-4D97-AF65-F5344CB8AC3E}">
        <p14:creationId xmlns:p14="http://schemas.microsoft.com/office/powerpoint/2010/main" val="65424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ED1C5A-B062-4FC7-A06E-9559FA1DF485}"/>
              </a:ext>
            </a:extLst>
          </p:cNvPr>
          <p:cNvSpPr>
            <a:spLocks noGrp="1"/>
          </p:cNvSpPr>
          <p:nvPr>
            <p:ph type="sldNum" sz="quarter" idx="10"/>
          </p:nvPr>
        </p:nvSpPr>
        <p:spPr/>
        <p:txBody>
          <a:bodyPr/>
          <a:lstStyle/>
          <a:p>
            <a:fld id="{CBCD4C65-9A82-4DC6-B941-CA1756CBD098}" type="slidenum">
              <a:rPr lang="en-US" smtClean="0"/>
              <a:pPr/>
              <a:t>18</a:t>
            </a:fld>
            <a:endParaRPr lang="en-US" dirty="0"/>
          </a:p>
        </p:txBody>
      </p:sp>
      <p:sp>
        <p:nvSpPr>
          <p:cNvPr id="3" name="Title 2">
            <a:extLst>
              <a:ext uri="{FF2B5EF4-FFF2-40B4-BE49-F238E27FC236}">
                <a16:creationId xmlns:a16="http://schemas.microsoft.com/office/drawing/2014/main" id="{F4248422-C452-4791-B497-2BD53E19D5C0}"/>
              </a:ext>
            </a:extLst>
          </p:cNvPr>
          <p:cNvSpPr>
            <a:spLocks noGrp="1"/>
          </p:cNvSpPr>
          <p:nvPr>
            <p:ph type="title"/>
          </p:nvPr>
        </p:nvSpPr>
        <p:spPr/>
        <p:txBody>
          <a:bodyPr>
            <a:normAutofit fontScale="90000"/>
          </a:bodyPr>
          <a:lstStyle/>
          <a:p>
            <a:r>
              <a:rPr lang="en-US" dirty="0"/>
              <a:t>But first...</a:t>
            </a:r>
            <a:endParaRPr lang="en-GB" dirty="0"/>
          </a:p>
        </p:txBody>
      </p:sp>
      <p:pic>
        <p:nvPicPr>
          <p:cNvPr id="5" name="Picture 4" descr="A picture containing plant&#10;&#10;Description automatically generated">
            <a:extLst>
              <a:ext uri="{FF2B5EF4-FFF2-40B4-BE49-F238E27FC236}">
                <a16:creationId xmlns:a16="http://schemas.microsoft.com/office/drawing/2014/main" id="{173D4EFF-F309-406D-8BF6-DCDF5965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158" y="1129132"/>
            <a:ext cx="6902688" cy="5182768"/>
          </a:xfrm>
          <a:prstGeom prst="rect">
            <a:avLst/>
          </a:prstGeom>
        </p:spPr>
      </p:pic>
    </p:spTree>
    <p:extLst>
      <p:ext uri="{BB962C8B-B14F-4D97-AF65-F5344CB8AC3E}">
        <p14:creationId xmlns:p14="http://schemas.microsoft.com/office/powerpoint/2010/main" val="1786204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0F073E-0607-4840-AF0F-201931A956B3}"/>
              </a:ext>
            </a:extLst>
          </p:cNvPr>
          <p:cNvSpPr>
            <a:spLocks noGrp="1"/>
          </p:cNvSpPr>
          <p:nvPr>
            <p:ph type="sldNum" sz="quarter" idx="10"/>
          </p:nvPr>
        </p:nvSpPr>
        <p:spPr/>
        <p:txBody>
          <a:bodyPr/>
          <a:lstStyle/>
          <a:p>
            <a:fld id="{CBCD4C65-9A82-4DC6-B941-CA1756CBD098}" type="slidenum">
              <a:rPr lang="en-US" smtClean="0"/>
              <a:pPr/>
              <a:t>19</a:t>
            </a:fld>
            <a:endParaRPr lang="en-US" dirty="0"/>
          </a:p>
        </p:txBody>
      </p:sp>
      <p:sp>
        <p:nvSpPr>
          <p:cNvPr id="3" name="Title 2">
            <a:extLst>
              <a:ext uri="{FF2B5EF4-FFF2-40B4-BE49-F238E27FC236}">
                <a16:creationId xmlns:a16="http://schemas.microsoft.com/office/drawing/2014/main" id="{CC9AF61A-114A-4853-A801-4AF6C1D0801F}"/>
              </a:ext>
            </a:extLst>
          </p:cNvPr>
          <p:cNvSpPr>
            <a:spLocks noGrp="1"/>
          </p:cNvSpPr>
          <p:nvPr>
            <p:ph type="title"/>
          </p:nvPr>
        </p:nvSpPr>
        <p:spPr/>
        <p:txBody>
          <a:bodyPr>
            <a:normAutofit fontScale="90000"/>
          </a:bodyPr>
          <a:lstStyle/>
          <a:p>
            <a:r>
              <a:rPr lang="en-US" dirty="0"/>
              <a:t>Structure</a:t>
            </a:r>
            <a:endParaRPr lang="en-GB" dirty="0"/>
          </a:p>
        </p:txBody>
      </p:sp>
      <p:sp>
        <p:nvSpPr>
          <p:cNvPr id="4" name="Rectangle: Rounded Corners 3">
            <a:extLst>
              <a:ext uri="{FF2B5EF4-FFF2-40B4-BE49-F238E27FC236}">
                <a16:creationId xmlns:a16="http://schemas.microsoft.com/office/drawing/2014/main" id="{878611E8-0DF4-4880-BB90-E77E1C48AF97}"/>
              </a:ext>
            </a:extLst>
          </p:cNvPr>
          <p:cNvSpPr/>
          <p:nvPr/>
        </p:nvSpPr>
        <p:spPr>
          <a:xfrm>
            <a:off x="5143500" y="1186218"/>
            <a:ext cx="1905000" cy="819864"/>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Type</a:t>
            </a:r>
            <a:endParaRPr lang="en-GB" dirty="0"/>
          </a:p>
        </p:txBody>
      </p:sp>
      <p:grpSp>
        <p:nvGrpSpPr>
          <p:cNvPr id="30" name="Group 29">
            <a:extLst>
              <a:ext uri="{FF2B5EF4-FFF2-40B4-BE49-F238E27FC236}">
                <a16:creationId xmlns:a16="http://schemas.microsoft.com/office/drawing/2014/main" id="{8C570475-1012-482C-9390-10085129FA87}"/>
              </a:ext>
            </a:extLst>
          </p:cNvPr>
          <p:cNvGrpSpPr/>
          <p:nvPr/>
        </p:nvGrpSpPr>
        <p:grpSpPr>
          <a:xfrm>
            <a:off x="567576" y="1596149"/>
            <a:ext cx="4575924" cy="1590562"/>
            <a:chOff x="567576" y="1596149"/>
            <a:chExt cx="4575924" cy="1590562"/>
          </a:xfrm>
        </p:grpSpPr>
        <p:sp>
          <p:nvSpPr>
            <p:cNvPr id="5" name="Rectangle: Rounded Corners 4">
              <a:extLst>
                <a:ext uri="{FF2B5EF4-FFF2-40B4-BE49-F238E27FC236}">
                  <a16:creationId xmlns:a16="http://schemas.microsoft.com/office/drawing/2014/main" id="{6AF10008-42CA-48B7-9F34-923AF29B1B33}"/>
                </a:ext>
              </a:extLst>
            </p:cNvPr>
            <p:cNvSpPr/>
            <p:nvPr/>
          </p:nvSpPr>
          <p:spPr>
            <a:xfrm>
              <a:off x="567576" y="2366847"/>
              <a:ext cx="1905000" cy="819864"/>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Id</a:t>
              </a:r>
              <a:endParaRPr lang="en-GB" dirty="0"/>
            </a:p>
          </p:txBody>
        </p:sp>
        <p:cxnSp>
          <p:nvCxnSpPr>
            <p:cNvPr id="9" name="Straight Arrow Connector 8">
              <a:extLst>
                <a:ext uri="{FF2B5EF4-FFF2-40B4-BE49-F238E27FC236}">
                  <a16:creationId xmlns:a16="http://schemas.microsoft.com/office/drawing/2014/main" id="{88D4CB5B-5FA7-4FF7-B16C-468FFF2394F3}"/>
                </a:ext>
              </a:extLst>
            </p:cNvPr>
            <p:cNvCxnSpPr>
              <a:cxnSpLocks/>
              <a:stCxn id="4" idx="1"/>
              <a:endCxn id="5" idx="3"/>
            </p:cNvCxnSpPr>
            <p:nvPr/>
          </p:nvCxnSpPr>
          <p:spPr>
            <a:xfrm rot="10800000" flipV="1">
              <a:off x="2472576" y="1596149"/>
              <a:ext cx="2670924" cy="1180629"/>
            </a:xfrm>
            <a:prstGeom prst="curvedConnector3">
              <a:avLst>
                <a:gd name="adj1" fmla="val 50000"/>
              </a:avLst>
            </a:prstGeom>
            <a:ln w="63500">
              <a:solidFill>
                <a:srgbClr val="C00000"/>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6934CFE8-2E2B-435B-A819-D64B9CDD5CC1}"/>
              </a:ext>
            </a:extLst>
          </p:cNvPr>
          <p:cNvGrpSpPr/>
          <p:nvPr/>
        </p:nvGrpSpPr>
        <p:grpSpPr>
          <a:xfrm>
            <a:off x="7048500" y="1596150"/>
            <a:ext cx="4933810" cy="2242782"/>
            <a:chOff x="7048500" y="1596150"/>
            <a:chExt cx="4933810" cy="2242782"/>
          </a:xfrm>
        </p:grpSpPr>
        <p:sp>
          <p:nvSpPr>
            <p:cNvPr id="6" name="Rectangle: Rounded Corners 5">
              <a:extLst>
                <a:ext uri="{FF2B5EF4-FFF2-40B4-BE49-F238E27FC236}">
                  <a16:creationId xmlns:a16="http://schemas.microsoft.com/office/drawing/2014/main" id="{E7E5EBB3-7E28-40DF-B9A0-1D8344F72627}"/>
                </a:ext>
              </a:extLst>
            </p:cNvPr>
            <p:cNvSpPr/>
            <p:nvPr/>
          </p:nvSpPr>
          <p:spPr>
            <a:xfrm>
              <a:off x="7993276" y="3019068"/>
              <a:ext cx="3989034" cy="819864"/>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Canonical type</a:t>
              </a:r>
              <a:endParaRPr lang="en-GB" dirty="0"/>
            </a:p>
          </p:txBody>
        </p:sp>
        <p:cxnSp>
          <p:nvCxnSpPr>
            <p:cNvPr id="10" name="Straight Arrow Connector 8">
              <a:extLst>
                <a:ext uri="{FF2B5EF4-FFF2-40B4-BE49-F238E27FC236}">
                  <a16:creationId xmlns:a16="http://schemas.microsoft.com/office/drawing/2014/main" id="{2450A6E5-882A-47DA-922B-B6C2A6D774FD}"/>
                </a:ext>
              </a:extLst>
            </p:cNvPr>
            <p:cNvCxnSpPr>
              <a:cxnSpLocks/>
              <a:stCxn id="4" idx="3"/>
              <a:endCxn id="6" idx="1"/>
            </p:cNvCxnSpPr>
            <p:nvPr/>
          </p:nvCxnSpPr>
          <p:spPr>
            <a:xfrm>
              <a:off x="7048500" y="1596150"/>
              <a:ext cx="944776" cy="1832850"/>
            </a:xfrm>
            <a:prstGeom prst="curvedConnector3">
              <a:avLst>
                <a:gd name="adj1" fmla="val 50000"/>
              </a:avLst>
            </a:prstGeom>
            <a:ln w="63500">
              <a:solidFill>
                <a:srgbClr val="C00000"/>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CB1A48AA-6C91-447E-ACFD-2932FE8E221D}"/>
              </a:ext>
            </a:extLst>
          </p:cNvPr>
          <p:cNvGrpSpPr/>
          <p:nvPr/>
        </p:nvGrpSpPr>
        <p:grpSpPr>
          <a:xfrm>
            <a:off x="2936988" y="2006082"/>
            <a:ext cx="4378211" cy="2718624"/>
            <a:chOff x="2936988" y="2006082"/>
            <a:chExt cx="4378211" cy="2718624"/>
          </a:xfrm>
        </p:grpSpPr>
        <p:sp>
          <p:nvSpPr>
            <p:cNvPr id="7" name="Rectangle: Rounded Corners 6">
              <a:extLst>
                <a:ext uri="{FF2B5EF4-FFF2-40B4-BE49-F238E27FC236}">
                  <a16:creationId xmlns:a16="http://schemas.microsoft.com/office/drawing/2014/main" id="{011F6BD7-B188-4164-A253-D147BD10DDEA}"/>
                </a:ext>
              </a:extLst>
            </p:cNvPr>
            <p:cNvSpPr/>
            <p:nvPr/>
          </p:nvSpPr>
          <p:spPr>
            <a:xfrm>
              <a:off x="2936988" y="3904842"/>
              <a:ext cx="4378211" cy="819864"/>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Derived classes</a:t>
              </a:r>
              <a:endParaRPr lang="en-GB" dirty="0"/>
            </a:p>
          </p:txBody>
        </p:sp>
        <p:cxnSp>
          <p:nvCxnSpPr>
            <p:cNvPr id="13" name="Straight Arrow Connector 8">
              <a:extLst>
                <a:ext uri="{FF2B5EF4-FFF2-40B4-BE49-F238E27FC236}">
                  <a16:creationId xmlns:a16="http://schemas.microsoft.com/office/drawing/2014/main" id="{A7B7DF5A-8E09-4B1C-9EF5-C1E1DC46FAF7}"/>
                </a:ext>
              </a:extLst>
            </p:cNvPr>
            <p:cNvCxnSpPr>
              <a:cxnSpLocks/>
              <a:stCxn id="4" idx="2"/>
              <a:endCxn id="7" idx="0"/>
            </p:cNvCxnSpPr>
            <p:nvPr/>
          </p:nvCxnSpPr>
          <p:spPr>
            <a:xfrm rot="5400000">
              <a:off x="4661667" y="2470509"/>
              <a:ext cx="1898760" cy="969906"/>
            </a:xfrm>
            <a:prstGeom prst="curvedConnector3">
              <a:avLst>
                <a:gd name="adj1" fmla="val 50000"/>
              </a:avLst>
            </a:prstGeom>
            <a:ln w="63500">
              <a:solidFill>
                <a:srgbClr val="C00000"/>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7467E3F-9A1D-4303-8F71-2CBF60100979}"/>
              </a:ext>
            </a:extLst>
          </p:cNvPr>
          <p:cNvGrpSpPr/>
          <p:nvPr/>
        </p:nvGrpSpPr>
        <p:grpSpPr>
          <a:xfrm>
            <a:off x="5126093" y="4724706"/>
            <a:ext cx="4861700" cy="1274338"/>
            <a:chOff x="5126093" y="4724706"/>
            <a:chExt cx="4861700" cy="1274338"/>
          </a:xfrm>
        </p:grpSpPr>
        <p:sp>
          <p:nvSpPr>
            <p:cNvPr id="23" name="Rectangle: Rounded Corners 22">
              <a:extLst>
                <a:ext uri="{FF2B5EF4-FFF2-40B4-BE49-F238E27FC236}">
                  <a16:creationId xmlns:a16="http://schemas.microsoft.com/office/drawing/2014/main" id="{2E72523C-649E-477F-8F4D-1CAA9961145E}"/>
                </a:ext>
              </a:extLst>
            </p:cNvPr>
            <p:cNvSpPr/>
            <p:nvPr/>
          </p:nvSpPr>
          <p:spPr>
            <a:xfrm>
              <a:off x="5998759" y="5179180"/>
              <a:ext cx="3989034" cy="819864"/>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Specific info</a:t>
              </a:r>
              <a:endParaRPr lang="en-GB" dirty="0"/>
            </a:p>
          </p:txBody>
        </p:sp>
        <p:cxnSp>
          <p:nvCxnSpPr>
            <p:cNvPr id="24" name="Straight Arrow Connector 8">
              <a:extLst>
                <a:ext uri="{FF2B5EF4-FFF2-40B4-BE49-F238E27FC236}">
                  <a16:creationId xmlns:a16="http://schemas.microsoft.com/office/drawing/2014/main" id="{90BD9CF9-446E-446A-9732-23B42AED8649}"/>
                </a:ext>
              </a:extLst>
            </p:cNvPr>
            <p:cNvCxnSpPr>
              <a:cxnSpLocks/>
              <a:stCxn id="7" idx="2"/>
              <a:endCxn id="23" idx="1"/>
            </p:cNvCxnSpPr>
            <p:nvPr/>
          </p:nvCxnSpPr>
          <p:spPr>
            <a:xfrm rot="16200000" flipH="1">
              <a:off x="5130223" y="4720576"/>
              <a:ext cx="864406" cy="872665"/>
            </a:xfrm>
            <a:prstGeom prst="curvedConnector2">
              <a:avLst/>
            </a:prstGeom>
            <a:ln w="63500">
              <a:solidFill>
                <a:srgbClr val="C00000"/>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29" name="Rectangle: Rounded Corners 28">
            <a:extLst>
              <a:ext uri="{FF2B5EF4-FFF2-40B4-BE49-F238E27FC236}">
                <a16:creationId xmlns:a16="http://schemas.microsoft.com/office/drawing/2014/main" id="{A5C815B1-FAF7-4EAC-9A68-D0DC6767E4AD}"/>
              </a:ext>
            </a:extLst>
          </p:cNvPr>
          <p:cNvSpPr/>
          <p:nvPr/>
        </p:nvSpPr>
        <p:spPr>
          <a:xfrm>
            <a:off x="567576" y="3289707"/>
            <a:ext cx="1905000" cy="3204756"/>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err="1"/>
              <a:t>Builtin</a:t>
            </a:r>
            <a:endParaRPr lang="en-US" sz="2800" dirty="0"/>
          </a:p>
          <a:p>
            <a:pPr algn="ctr"/>
            <a:r>
              <a:rPr lang="en-US" sz="2800" dirty="0"/>
              <a:t>Pointer</a:t>
            </a:r>
          </a:p>
          <a:p>
            <a:pPr algn="ctr"/>
            <a:r>
              <a:rPr lang="en-US" sz="2800" dirty="0"/>
              <a:t>Reference</a:t>
            </a:r>
          </a:p>
          <a:p>
            <a:pPr algn="ctr"/>
            <a:r>
              <a:rPr lang="en-US" sz="2800" dirty="0"/>
              <a:t>Function</a:t>
            </a:r>
          </a:p>
          <a:p>
            <a:pPr algn="ctr"/>
            <a:r>
              <a:rPr lang="en-US" sz="2800" dirty="0"/>
              <a:t>Class</a:t>
            </a:r>
          </a:p>
          <a:p>
            <a:pPr algn="ctr"/>
            <a:r>
              <a:rPr lang="en-US" sz="2800" dirty="0"/>
              <a:t>Alias</a:t>
            </a:r>
          </a:p>
          <a:p>
            <a:pPr algn="ctr"/>
            <a:r>
              <a:rPr lang="en-US" sz="2800" dirty="0"/>
              <a:t>etc.</a:t>
            </a:r>
            <a:endParaRPr lang="en-GB" sz="1400" dirty="0"/>
          </a:p>
        </p:txBody>
      </p:sp>
    </p:spTree>
    <p:extLst>
      <p:ext uri="{BB962C8B-B14F-4D97-AF65-F5344CB8AC3E}">
        <p14:creationId xmlns:p14="http://schemas.microsoft.com/office/powerpoint/2010/main" val="278671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46B131-FF3D-405D-A110-393253FE2F04}"/>
              </a:ext>
            </a:extLst>
          </p:cNvPr>
          <p:cNvSpPr>
            <a:spLocks noGrp="1"/>
          </p:cNvSpPr>
          <p:nvPr>
            <p:ph type="sldNum" sz="quarter" idx="10"/>
          </p:nvPr>
        </p:nvSpPr>
        <p:spPr/>
        <p:txBody>
          <a:bodyPr/>
          <a:lstStyle/>
          <a:p>
            <a:fld id="{CBCD4C65-9A82-4DC6-B941-CA1756CBD098}" type="slidenum">
              <a:rPr lang="en-US" smtClean="0"/>
              <a:pPr/>
              <a:t>2</a:t>
            </a:fld>
            <a:endParaRPr lang="en-US" dirty="0"/>
          </a:p>
        </p:txBody>
      </p:sp>
      <p:pic>
        <p:nvPicPr>
          <p:cNvPr id="4" name="Picture Placeholder 3" descr="A picture containing person, person, male&#10;&#10;Description automatically generated">
            <a:extLst>
              <a:ext uri="{FF2B5EF4-FFF2-40B4-BE49-F238E27FC236}">
                <a16:creationId xmlns:a16="http://schemas.microsoft.com/office/drawing/2014/main" id="{96B028E5-562C-4D86-82CE-36F1E5652CC7}"/>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120" r="1120"/>
          <a:stretch>
            <a:fillRect/>
          </a:stretch>
        </p:blipFill>
        <p:spPr/>
      </p:pic>
      <p:sp>
        <p:nvSpPr>
          <p:cNvPr id="7" name="Content Placeholder 6">
            <a:extLst>
              <a:ext uri="{FF2B5EF4-FFF2-40B4-BE49-F238E27FC236}">
                <a16:creationId xmlns:a16="http://schemas.microsoft.com/office/drawing/2014/main" id="{B6E69916-D230-4430-8675-C7CD038773BF}"/>
              </a:ext>
            </a:extLst>
          </p:cNvPr>
          <p:cNvSpPr>
            <a:spLocks noGrp="1"/>
          </p:cNvSpPr>
          <p:nvPr>
            <p:ph sz="quarter" idx="12"/>
          </p:nvPr>
        </p:nvSpPr>
        <p:spPr/>
        <p:txBody>
          <a:bodyPr/>
          <a:lstStyle/>
          <a:p>
            <a:pPr marL="0" indent="0">
              <a:buNone/>
            </a:pPr>
            <a:r>
              <a:rPr lang="en-US" sz="4400" dirty="0"/>
              <a:t>A C++ developer at</a:t>
            </a:r>
          </a:p>
          <a:p>
            <a:pPr marL="0" indent="0">
              <a:buNone/>
            </a:pPr>
            <a:r>
              <a:rPr lang="en-US" sz="4400" dirty="0"/>
              <a:t>PVS-Studio.</a:t>
            </a:r>
            <a:endParaRPr lang="ru-RU" sz="4400" dirty="0"/>
          </a:p>
          <a:p>
            <a:pPr marL="0" indent="0">
              <a:buNone/>
            </a:pPr>
            <a:r>
              <a:rPr lang="en-US" sz="4400" dirty="0"/>
              <a:t>Working on the core functionality and diagnostic rules of the C/C++ static code analyzer.</a:t>
            </a:r>
            <a:endParaRPr lang="en-US" sz="3600" dirty="0"/>
          </a:p>
        </p:txBody>
      </p:sp>
      <p:sp>
        <p:nvSpPr>
          <p:cNvPr id="5" name="Title 4">
            <a:extLst>
              <a:ext uri="{FF2B5EF4-FFF2-40B4-BE49-F238E27FC236}">
                <a16:creationId xmlns:a16="http://schemas.microsoft.com/office/drawing/2014/main" id="{CBE90901-6080-4BA1-83F2-0F5FA28AF230}"/>
              </a:ext>
            </a:extLst>
          </p:cNvPr>
          <p:cNvSpPr>
            <a:spLocks noGrp="1"/>
          </p:cNvSpPr>
          <p:nvPr>
            <p:ph type="title"/>
          </p:nvPr>
        </p:nvSpPr>
        <p:spPr>
          <a:xfrm>
            <a:off x="315684" y="210813"/>
            <a:ext cx="11545637" cy="670573"/>
          </a:xfrm>
        </p:spPr>
        <p:txBody>
          <a:bodyPr>
            <a:normAutofit fontScale="90000"/>
          </a:bodyPr>
          <a:lstStyle/>
          <a:p>
            <a:r>
              <a:rPr lang="en-US" dirty="0"/>
              <a:t>About me</a:t>
            </a:r>
            <a:endParaRPr lang="en-GB" dirty="0"/>
          </a:p>
        </p:txBody>
      </p:sp>
    </p:spTree>
    <p:extLst>
      <p:ext uri="{BB962C8B-B14F-4D97-AF65-F5344CB8AC3E}">
        <p14:creationId xmlns:p14="http://schemas.microsoft.com/office/powerpoint/2010/main" val="2323504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D44B19-1AF6-4E32-BCB4-064153050199}"/>
              </a:ext>
            </a:extLst>
          </p:cNvPr>
          <p:cNvSpPr>
            <a:spLocks noGrp="1"/>
          </p:cNvSpPr>
          <p:nvPr>
            <p:ph type="sldNum" sz="quarter" idx="10"/>
          </p:nvPr>
        </p:nvSpPr>
        <p:spPr/>
        <p:txBody>
          <a:bodyPr/>
          <a:lstStyle/>
          <a:p>
            <a:fld id="{CBCD4C65-9A82-4DC6-B941-CA1756CBD098}" type="slidenum">
              <a:rPr lang="en-US" smtClean="0"/>
              <a:pPr/>
              <a:t>20</a:t>
            </a:fld>
            <a:endParaRPr lang="en-US" dirty="0"/>
          </a:p>
        </p:txBody>
      </p:sp>
      <p:sp>
        <p:nvSpPr>
          <p:cNvPr id="4" name="Content Placeholder 3">
            <a:extLst>
              <a:ext uri="{FF2B5EF4-FFF2-40B4-BE49-F238E27FC236}">
                <a16:creationId xmlns:a16="http://schemas.microsoft.com/office/drawing/2014/main" id="{5867F629-C279-4E41-B4E3-AB0FB02284F8}"/>
              </a:ext>
            </a:extLst>
          </p:cNvPr>
          <p:cNvSpPr>
            <a:spLocks noGrp="1"/>
          </p:cNvSpPr>
          <p:nvPr>
            <p:ph sz="quarter" idx="11"/>
          </p:nvPr>
        </p:nvSpPr>
        <p:spPr/>
        <p:txBody>
          <a:bodyPr/>
          <a:lstStyle/>
          <a:p>
            <a:r>
              <a:rPr lang="en-US" sz="3200" dirty="0">
                <a:solidFill>
                  <a:srgbClr val="00B0F0"/>
                </a:solidFill>
              </a:rPr>
              <a:t>auto</a:t>
            </a:r>
            <a:r>
              <a:rPr lang="en-US" sz="3200" dirty="0"/>
              <a:t> </a:t>
            </a:r>
            <a:r>
              <a:rPr lang="en-US" sz="3200" dirty="0" err="1"/>
              <a:t>someType</a:t>
            </a:r>
            <a:r>
              <a:rPr lang="en-US" sz="3200" dirty="0"/>
              <a:t> = </a:t>
            </a:r>
            <a:r>
              <a:rPr lang="en-US" sz="3200" dirty="0">
                <a:solidFill>
                  <a:srgbClr val="92D050"/>
                </a:solidFill>
              </a:rPr>
              <a:t>// get type info about some entity</a:t>
            </a:r>
          </a:p>
          <a:p>
            <a:endParaRPr lang="en-US" sz="3200" dirty="0">
              <a:solidFill>
                <a:srgbClr val="00B0F0"/>
              </a:solidFill>
            </a:endParaRPr>
          </a:p>
          <a:p>
            <a:r>
              <a:rPr lang="en-US" sz="3200" dirty="0">
                <a:solidFill>
                  <a:srgbClr val="00B0F0"/>
                </a:solidFill>
              </a:rPr>
              <a:t>if</a:t>
            </a:r>
            <a:r>
              <a:rPr lang="en-US" sz="3200" dirty="0"/>
              <a:t> (!</a:t>
            </a:r>
            <a:r>
              <a:rPr lang="en-US" sz="3200" dirty="0" err="1"/>
              <a:t>someType.IsA</a:t>
            </a:r>
            <a:r>
              <a:rPr lang="en-US" sz="3200" dirty="0"/>
              <a:t>(</a:t>
            </a:r>
            <a:r>
              <a:rPr lang="en-US" sz="3200" dirty="0" err="1">
                <a:solidFill>
                  <a:srgbClr val="00B050"/>
                </a:solidFill>
              </a:rPr>
              <a:t>TypeId</a:t>
            </a:r>
            <a:r>
              <a:rPr lang="en-US" sz="3200" dirty="0"/>
              <a:t>::</a:t>
            </a:r>
            <a:r>
              <a:rPr lang="en-US" sz="3200" dirty="0">
                <a:solidFill>
                  <a:srgbClr val="FFFF00"/>
                </a:solidFill>
              </a:rPr>
              <a:t>Function</a:t>
            </a:r>
            <a:r>
              <a:rPr lang="en-US" sz="3200" dirty="0"/>
              <a:t>))</a:t>
            </a:r>
          </a:p>
          <a:p>
            <a:r>
              <a:rPr lang="en-US" sz="3200" dirty="0"/>
              <a:t>{</a:t>
            </a:r>
          </a:p>
          <a:p>
            <a:r>
              <a:rPr lang="ru-RU" sz="3200" dirty="0"/>
              <a:t>  </a:t>
            </a:r>
            <a:r>
              <a:rPr lang="en-US" sz="3200" dirty="0">
                <a:solidFill>
                  <a:srgbClr val="00B0F0"/>
                </a:solidFill>
              </a:rPr>
              <a:t>return false</a:t>
            </a:r>
            <a:r>
              <a:rPr lang="en-US" sz="3200" dirty="0"/>
              <a:t>;</a:t>
            </a:r>
          </a:p>
          <a:p>
            <a:r>
              <a:rPr lang="en-US" sz="3200" dirty="0"/>
              <a:t>}</a:t>
            </a:r>
          </a:p>
          <a:p>
            <a:endParaRPr lang="en-GB" sz="3200" dirty="0"/>
          </a:p>
          <a:p>
            <a:r>
              <a:rPr lang="en-GB" sz="3200" dirty="0">
                <a:solidFill>
                  <a:srgbClr val="92D050"/>
                </a:solidFill>
              </a:rPr>
              <a:t>// </a:t>
            </a:r>
            <a:r>
              <a:rPr lang="en-US" sz="3200" dirty="0">
                <a:solidFill>
                  <a:srgbClr val="92D050"/>
                </a:solidFill>
              </a:rPr>
              <a:t>a very computation-heavy piece of code goes here</a:t>
            </a:r>
            <a:endParaRPr lang="en-GB" dirty="0">
              <a:solidFill>
                <a:srgbClr val="92D050"/>
              </a:solidFill>
            </a:endParaRPr>
          </a:p>
        </p:txBody>
      </p:sp>
      <p:sp>
        <p:nvSpPr>
          <p:cNvPr id="3" name="Title 2">
            <a:extLst>
              <a:ext uri="{FF2B5EF4-FFF2-40B4-BE49-F238E27FC236}">
                <a16:creationId xmlns:a16="http://schemas.microsoft.com/office/drawing/2014/main" id="{396451B6-EAEA-463F-A194-DC089EBE1471}"/>
              </a:ext>
            </a:extLst>
          </p:cNvPr>
          <p:cNvSpPr>
            <a:spLocks noGrp="1"/>
          </p:cNvSpPr>
          <p:nvPr>
            <p:ph type="title"/>
          </p:nvPr>
        </p:nvSpPr>
        <p:spPr/>
        <p:txBody>
          <a:bodyPr>
            <a:normAutofit fontScale="90000"/>
          </a:bodyPr>
          <a:lstStyle/>
          <a:p>
            <a:r>
              <a:rPr lang="en-US" dirty="0"/>
              <a:t>Id</a:t>
            </a:r>
            <a:endParaRPr lang="en-GB" dirty="0"/>
          </a:p>
        </p:txBody>
      </p:sp>
      <p:sp>
        <p:nvSpPr>
          <p:cNvPr id="5" name="Rectangle: Rounded Corners 4">
            <a:extLst>
              <a:ext uri="{FF2B5EF4-FFF2-40B4-BE49-F238E27FC236}">
                <a16:creationId xmlns:a16="http://schemas.microsoft.com/office/drawing/2014/main" id="{EC23A2CF-515B-4592-A37F-896C5562C5D3}"/>
              </a:ext>
            </a:extLst>
          </p:cNvPr>
          <p:cNvSpPr/>
          <p:nvPr/>
        </p:nvSpPr>
        <p:spPr>
          <a:xfrm>
            <a:off x="401215" y="2071396"/>
            <a:ext cx="8266923" cy="634482"/>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9656B6B6-5241-4459-B4A8-7CE7D592107B}"/>
              </a:ext>
            </a:extLst>
          </p:cNvPr>
          <p:cNvGrpSpPr/>
          <p:nvPr/>
        </p:nvGrpSpPr>
        <p:grpSpPr>
          <a:xfrm>
            <a:off x="4534678" y="2705878"/>
            <a:ext cx="5728996" cy="2276669"/>
            <a:chOff x="4534678" y="2705878"/>
            <a:chExt cx="5728996" cy="2276669"/>
          </a:xfrm>
        </p:grpSpPr>
        <p:sp>
          <p:nvSpPr>
            <p:cNvPr id="6" name="Rectangle: Rounded Corners 5">
              <a:extLst>
                <a:ext uri="{FF2B5EF4-FFF2-40B4-BE49-F238E27FC236}">
                  <a16:creationId xmlns:a16="http://schemas.microsoft.com/office/drawing/2014/main" id="{1DDB87F8-4EDD-4A2D-B531-881485100DF3}"/>
                </a:ext>
              </a:extLst>
            </p:cNvPr>
            <p:cNvSpPr/>
            <p:nvPr/>
          </p:nvSpPr>
          <p:spPr>
            <a:xfrm>
              <a:off x="5993363" y="4348065"/>
              <a:ext cx="4270311" cy="634482"/>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 quick "bug-out" check</a:t>
              </a:r>
              <a:endParaRPr lang="en-GB" dirty="0"/>
            </a:p>
          </p:txBody>
        </p:sp>
        <p:cxnSp>
          <p:nvCxnSpPr>
            <p:cNvPr id="8" name="Straight Arrow Connector 7">
              <a:extLst>
                <a:ext uri="{FF2B5EF4-FFF2-40B4-BE49-F238E27FC236}">
                  <a16:creationId xmlns:a16="http://schemas.microsoft.com/office/drawing/2014/main" id="{E2776A84-4164-485D-BB5F-48D0206A3493}"/>
                </a:ext>
              </a:extLst>
            </p:cNvPr>
            <p:cNvCxnSpPr>
              <a:cxnSpLocks/>
              <a:stCxn id="6" idx="0"/>
              <a:endCxn id="5" idx="2"/>
            </p:cNvCxnSpPr>
            <p:nvPr/>
          </p:nvCxnSpPr>
          <p:spPr>
            <a:xfrm rot="16200000" flipV="1">
              <a:off x="5510505" y="1730051"/>
              <a:ext cx="1642187" cy="3593842"/>
            </a:xfrm>
            <a:prstGeom prst="curvedConnector3">
              <a:avLst>
                <a:gd name="adj1" fmla="val 50000"/>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Rounded Corners 13">
            <a:extLst>
              <a:ext uri="{FF2B5EF4-FFF2-40B4-BE49-F238E27FC236}">
                <a16:creationId xmlns:a16="http://schemas.microsoft.com/office/drawing/2014/main" id="{52F98936-91EB-46B1-B6D9-5D90CC6C5701}"/>
              </a:ext>
            </a:extLst>
          </p:cNvPr>
          <p:cNvSpPr/>
          <p:nvPr/>
        </p:nvSpPr>
        <p:spPr>
          <a:xfrm>
            <a:off x="7106815" y="5118166"/>
            <a:ext cx="2043405" cy="634482"/>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 is it?</a:t>
            </a:r>
            <a:endParaRPr lang="en-GB" dirty="0"/>
          </a:p>
        </p:txBody>
      </p:sp>
    </p:spTree>
    <p:extLst>
      <p:ext uri="{BB962C8B-B14F-4D97-AF65-F5344CB8AC3E}">
        <p14:creationId xmlns:p14="http://schemas.microsoft.com/office/powerpoint/2010/main" val="129008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D44B19-1AF6-4E32-BCB4-064153050199}"/>
              </a:ext>
            </a:extLst>
          </p:cNvPr>
          <p:cNvSpPr>
            <a:spLocks noGrp="1"/>
          </p:cNvSpPr>
          <p:nvPr>
            <p:ph type="sldNum" sz="quarter" idx="10"/>
          </p:nvPr>
        </p:nvSpPr>
        <p:spPr/>
        <p:txBody>
          <a:bodyPr/>
          <a:lstStyle/>
          <a:p>
            <a:fld id="{CBCD4C65-9A82-4DC6-B941-CA1756CBD098}" type="slidenum">
              <a:rPr lang="en-US" smtClean="0"/>
              <a:pPr/>
              <a:t>21</a:t>
            </a:fld>
            <a:endParaRPr lang="en-US" dirty="0"/>
          </a:p>
        </p:txBody>
      </p:sp>
      <p:sp>
        <p:nvSpPr>
          <p:cNvPr id="4" name="Content Placeholder 3">
            <a:extLst>
              <a:ext uri="{FF2B5EF4-FFF2-40B4-BE49-F238E27FC236}">
                <a16:creationId xmlns:a16="http://schemas.microsoft.com/office/drawing/2014/main" id="{5867F629-C279-4E41-B4E3-AB0FB02284F8}"/>
              </a:ext>
            </a:extLst>
          </p:cNvPr>
          <p:cNvSpPr>
            <a:spLocks noGrp="1"/>
          </p:cNvSpPr>
          <p:nvPr>
            <p:ph sz="quarter" idx="11"/>
          </p:nvPr>
        </p:nvSpPr>
        <p:spPr>
          <a:xfrm>
            <a:off x="330679" y="1019175"/>
            <a:ext cx="11530642" cy="5292725"/>
          </a:xfrm>
        </p:spPr>
        <p:txBody>
          <a:bodyPr/>
          <a:lstStyle/>
          <a:p>
            <a:r>
              <a:rPr lang="en-GB" dirty="0">
                <a:solidFill>
                  <a:srgbClr val="00B0F0"/>
                </a:solidFill>
              </a:rPr>
              <a:t>template</a:t>
            </a:r>
            <a:r>
              <a:rPr lang="en-GB" dirty="0">
                <a:solidFill>
                  <a:schemeClr val="tx1"/>
                </a:solidFill>
              </a:rPr>
              <a:t> &lt;</a:t>
            </a:r>
            <a:r>
              <a:rPr lang="en-GB" dirty="0" err="1">
                <a:solidFill>
                  <a:srgbClr val="00B0F0"/>
                </a:solidFill>
              </a:rPr>
              <a:t>typename</a:t>
            </a:r>
            <a:r>
              <a:rPr lang="en-GB" dirty="0">
                <a:solidFill>
                  <a:schemeClr val="tx1"/>
                </a:solidFill>
              </a:rPr>
              <a:t> </a:t>
            </a:r>
            <a:r>
              <a:rPr lang="en-GB" dirty="0" err="1">
                <a:solidFill>
                  <a:srgbClr val="00B050"/>
                </a:solidFill>
              </a:rPr>
              <a:t>TypeId</a:t>
            </a:r>
            <a:r>
              <a:rPr lang="en-GB" dirty="0">
                <a:solidFill>
                  <a:schemeClr val="tx1"/>
                </a:solidFill>
              </a:rPr>
              <a:t>, </a:t>
            </a:r>
            <a:r>
              <a:rPr lang="en-GB" dirty="0" err="1">
                <a:solidFill>
                  <a:srgbClr val="00B0F0"/>
                </a:solidFill>
              </a:rPr>
              <a:t>typename</a:t>
            </a:r>
            <a:r>
              <a:rPr lang="en-GB" dirty="0">
                <a:solidFill>
                  <a:schemeClr val="tx1"/>
                </a:solidFill>
              </a:rPr>
              <a:t> ...</a:t>
            </a:r>
            <a:r>
              <a:rPr lang="en-GB" dirty="0" err="1">
                <a:solidFill>
                  <a:srgbClr val="00B050"/>
                </a:solidFill>
              </a:rPr>
              <a:t>TypeIds</a:t>
            </a:r>
            <a:r>
              <a:rPr lang="en-GB" dirty="0">
                <a:solidFill>
                  <a:schemeClr val="tx1"/>
                </a:solidFill>
              </a:rPr>
              <a:t>&gt;</a:t>
            </a:r>
          </a:p>
          <a:p>
            <a:r>
              <a:rPr lang="en-GB" dirty="0">
                <a:solidFill>
                  <a:srgbClr val="00B0F0"/>
                </a:solidFill>
              </a:rPr>
              <a:t>bool</a:t>
            </a:r>
            <a:r>
              <a:rPr lang="en-GB" dirty="0">
                <a:solidFill>
                  <a:schemeClr val="tx1"/>
                </a:solidFill>
              </a:rPr>
              <a:t> </a:t>
            </a:r>
            <a:r>
              <a:rPr lang="en-GB" dirty="0" err="1">
                <a:solidFill>
                  <a:schemeClr val="tx1"/>
                </a:solidFill>
              </a:rPr>
              <a:t>IsA</a:t>
            </a:r>
            <a:r>
              <a:rPr lang="en-GB" dirty="0">
                <a:solidFill>
                  <a:schemeClr val="tx1"/>
                </a:solidFill>
              </a:rPr>
              <a:t>(</a:t>
            </a:r>
            <a:r>
              <a:rPr lang="en-GB" dirty="0" err="1">
                <a:solidFill>
                  <a:srgbClr val="00B050"/>
                </a:solidFill>
              </a:rPr>
              <a:t>TypeId</a:t>
            </a:r>
            <a:r>
              <a:rPr lang="en-GB" dirty="0">
                <a:solidFill>
                  <a:schemeClr val="tx1"/>
                </a:solidFill>
              </a:rPr>
              <a:t> id, </a:t>
            </a:r>
            <a:r>
              <a:rPr lang="en-GB" dirty="0" err="1">
                <a:solidFill>
                  <a:srgbClr val="00B050"/>
                </a:solidFill>
              </a:rPr>
              <a:t>TypeIds</a:t>
            </a:r>
            <a:r>
              <a:rPr lang="en-GB" dirty="0">
                <a:solidFill>
                  <a:schemeClr val="tx1"/>
                </a:solidFill>
              </a:rPr>
              <a:t> ...ids) </a:t>
            </a:r>
            <a:r>
              <a:rPr lang="en-GB" dirty="0" err="1">
                <a:solidFill>
                  <a:srgbClr val="00B0F0"/>
                </a:solidFill>
              </a:rPr>
              <a:t>const</a:t>
            </a:r>
            <a:r>
              <a:rPr lang="en-GB" dirty="0">
                <a:solidFill>
                  <a:srgbClr val="00B0F0"/>
                </a:solidFill>
              </a:rPr>
              <a:t> </a:t>
            </a:r>
            <a:r>
              <a:rPr lang="en-GB" dirty="0" err="1">
                <a:solidFill>
                  <a:srgbClr val="00B0F0"/>
                </a:solidFill>
              </a:rPr>
              <a:t>noexcept</a:t>
            </a:r>
            <a:endParaRPr lang="en-GB" dirty="0">
              <a:solidFill>
                <a:srgbClr val="00B0F0"/>
              </a:solidFill>
            </a:endParaRPr>
          </a:p>
          <a:p>
            <a:r>
              <a:rPr lang="en-GB" dirty="0">
                <a:solidFill>
                  <a:schemeClr val="tx1"/>
                </a:solidFill>
              </a:rPr>
              <a:t>{</a:t>
            </a:r>
          </a:p>
          <a:p>
            <a:r>
              <a:rPr lang="en-GB" dirty="0">
                <a:solidFill>
                  <a:schemeClr val="tx1"/>
                </a:solidFill>
              </a:rPr>
              <a:t>  </a:t>
            </a:r>
            <a:r>
              <a:rPr lang="en-GB" dirty="0">
                <a:solidFill>
                  <a:srgbClr val="00B0F0"/>
                </a:solidFill>
              </a:rPr>
              <a:t>return</a:t>
            </a:r>
            <a:r>
              <a:rPr lang="en-GB" dirty="0">
                <a:solidFill>
                  <a:schemeClr val="tx1"/>
                </a:solidFill>
              </a:rPr>
              <a:t> ((What() == id) || ... || (What() == ids));</a:t>
            </a:r>
          </a:p>
          <a:p>
            <a:r>
              <a:rPr lang="en-GB" dirty="0">
                <a:solidFill>
                  <a:schemeClr val="tx1"/>
                </a:solidFill>
              </a:rPr>
              <a:t>}</a:t>
            </a:r>
          </a:p>
        </p:txBody>
      </p:sp>
      <p:sp>
        <p:nvSpPr>
          <p:cNvPr id="3" name="Title 2">
            <a:extLst>
              <a:ext uri="{FF2B5EF4-FFF2-40B4-BE49-F238E27FC236}">
                <a16:creationId xmlns:a16="http://schemas.microsoft.com/office/drawing/2014/main" id="{396451B6-EAEA-463F-A194-DC089EBE1471}"/>
              </a:ext>
            </a:extLst>
          </p:cNvPr>
          <p:cNvSpPr>
            <a:spLocks noGrp="1"/>
          </p:cNvSpPr>
          <p:nvPr>
            <p:ph type="title"/>
          </p:nvPr>
        </p:nvSpPr>
        <p:spPr/>
        <p:txBody>
          <a:bodyPr>
            <a:normAutofit fontScale="90000"/>
          </a:bodyPr>
          <a:lstStyle/>
          <a:p>
            <a:r>
              <a:rPr lang="en-US" dirty="0"/>
              <a:t>Id</a:t>
            </a:r>
            <a:endParaRPr lang="en-GB" dirty="0"/>
          </a:p>
        </p:txBody>
      </p:sp>
      <p:grpSp>
        <p:nvGrpSpPr>
          <p:cNvPr id="9" name="Group 8">
            <a:extLst>
              <a:ext uri="{FF2B5EF4-FFF2-40B4-BE49-F238E27FC236}">
                <a16:creationId xmlns:a16="http://schemas.microsoft.com/office/drawing/2014/main" id="{825E2D09-2A80-47D8-9F6B-4D84E47C2CA9}"/>
              </a:ext>
            </a:extLst>
          </p:cNvPr>
          <p:cNvGrpSpPr/>
          <p:nvPr/>
        </p:nvGrpSpPr>
        <p:grpSpPr>
          <a:xfrm>
            <a:off x="2351314" y="2500604"/>
            <a:ext cx="8474836" cy="2335179"/>
            <a:chOff x="2351314" y="2500604"/>
            <a:chExt cx="8474836" cy="2335179"/>
          </a:xfrm>
        </p:grpSpPr>
        <p:sp>
          <p:nvSpPr>
            <p:cNvPr id="7" name="Rectangle: Rounded Corners 6">
              <a:extLst>
                <a:ext uri="{FF2B5EF4-FFF2-40B4-BE49-F238E27FC236}">
                  <a16:creationId xmlns:a16="http://schemas.microsoft.com/office/drawing/2014/main" id="{8034D311-C772-49BE-8EBD-336F22C90977}"/>
                </a:ext>
              </a:extLst>
            </p:cNvPr>
            <p:cNvSpPr/>
            <p:nvPr/>
          </p:nvSpPr>
          <p:spPr>
            <a:xfrm>
              <a:off x="2472613" y="2500604"/>
              <a:ext cx="1334278" cy="569167"/>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84CEFC1A-C255-4E8D-B21C-2832FE785725}"/>
                </a:ext>
              </a:extLst>
            </p:cNvPr>
            <p:cNvSpPr/>
            <p:nvPr/>
          </p:nvSpPr>
          <p:spPr>
            <a:xfrm>
              <a:off x="2351314" y="3069771"/>
              <a:ext cx="8474836" cy="1766012"/>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B0F0"/>
                  </a:solidFill>
                  <a:latin typeface="Consolas" panose="020B0609020204030204" pitchFamily="49" charset="0"/>
                </a:rPr>
                <a:t>return</a:t>
              </a:r>
              <a:r>
                <a:rPr lang="en-US" sz="2800" dirty="0">
                  <a:latin typeface="Consolas" panose="020B0609020204030204" pitchFamily="49" charset="0"/>
                </a:rPr>
                <a:t> </a:t>
              </a:r>
              <a:r>
                <a:rPr lang="en-US" sz="2800" dirty="0" err="1">
                  <a:latin typeface="Consolas" panose="020B0609020204030204" pitchFamily="49" charset="0"/>
                </a:rPr>
                <a:t>m_id</a:t>
              </a:r>
              <a:r>
                <a:rPr lang="en-US" sz="2800" dirty="0">
                  <a:latin typeface="Consolas" panose="020B0609020204030204" pitchFamily="49" charset="0"/>
                </a:rPr>
                <a:t>; </a:t>
              </a:r>
              <a:r>
                <a:rPr lang="en-US" sz="2800" dirty="0">
                  <a:solidFill>
                    <a:srgbClr val="92D050"/>
                  </a:solidFill>
                  <a:latin typeface="Consolas" panose="020B0609020204030204" pitchFamily="49" charset="0"/>
                </a:rPr>
                <a:t>// </a:t>
              </a:r>
              <a:r>
                <a:rPr lang="en-US" sz="2800" dirty="0" err="1">
                  <a:solidFill>
                    <a:srgbClr val="92D050"/>
                  </a:solidFill>
                  <a:latin typeface="Consolas" panose="020B0609020204030204" pitchFamily="49" charset="0"/>
                </a:rPr>
                <a:t>enum</a:t>
              </a:r>
              <a:r>
                <a:rPr lang="en-US" sz="2800" dirty="0">
                  <a:solidFill>
                    <a:srgbClr val="92D050"/>
                  </a:solidFill>
                  <a:latin typeface="Consolas" panose="020B0609020204030204" pitchFamily="49" charset="0"/>
                </a:rPr>
                <a:t> class Id : uint8_t</a:t>
              </a:r>
            </a:p>
            <a:p>
              <a:r>
                <a:rPr lang="en-US" sz="2800" dirty="0">
                  <a:latin typeface="Consolas" panose="020B0609020204030204" pitchFamily="49" charset="0"/>
                </a:rPr>
                <a:t>}</a:t>
              </a:r>
              <a:endParaRPr lang="en-GB" sz="2800" dirty="0">
                <a:latin typeface="Consolas" panose="020B0609020204030204" pitchFamily="49" charset="0"/>
              </a:endParaRPr>
            </a:p>
          </p:txBody>
        </p:sp>
      </p:grpSp>
    </p:spTree>
    <p:extLst>
      <p:ext uri="{BB962C8B-B14F-4D97-AF65-F5344CB8AC3E}">
        <p14:creationId xmlns:p14="http://schemas.microsoft.com/office/powerpoint/2010/main" val="66704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942656-3E8A-40DE-A435-682CC985AA43}"/>
              </a:ext>
            </a:extLst>
          </p:cNvPr>
          <p:cNvSpPr>
            <a:spLocks noGrp="1"/>
          </p:cNvSpPr>
          <p:nvPr>
            <p:ph type="sldNum" sz="quarter" idx="10"/>
          </p:nvPr>
        </p:nvSpPr>
        <p:spPr/>
        <p:txBody>
          <a:bodyPr/>
          <a:lstStyle/>
          <a:p>
            <a:fld id="{CBCD4C65-9A82-4DC6-B941-CA1756CBD098}" type="slidenum">
              <a:rPr lang="en-US" smtClean="0"/>
              <a:pPr/>
              <a:t>22</a:t>
            </a:fld>
            <a:endParaRPr lang="en-US" dirty="0"/>
          </a:p>
        </p:txBody>
      </p:sp>
      <p:sp>
        <p:nvSpPr>
          <p:cNvPr id="3" name="Content Placeholder 2">
            <a:extLst>
              <a:ext uri="{FF2B5EF4-FFF2-40B4-BE49-F238E27FC236}">
                <a16:creationId xmlns:a16="http://schemas.microsoft.com/office/drawing/2014/main" id="{B54A33D6-3C9B-4097-B33F-D1F2212E38B4}"/>
              </a:ext>
            </a:extLst>
          </p:cNvPr>
          <p:cNvSpPr>
            <a:spLocks noGrp="1"/>
          </p:cNvSpPr>
          <p:nvPr>
            <p:ph sz="quarter" idx="11"/>
          </p:nvPr>
        </p:nvSpPr>
        <p:spPr>
          <a:xfrm>
            <a:off x="330679" y="1019176"/>
            <a:ext cx="11530642" cy="670574"/>
          </a:xfrm>
        </p:spPr>
        <p:txBody>
          <a:bodyPr>
            <a:normAutofit/>
          </a:bodyPr>
          <a:lstStyle/>
          <a:p>
            <a:r>
              <a:rPr lang="en-US" sz="4000" dirty="0">
                <a:solidFill>
                  <a:srgbClr val="00B0F0"/>
                </a:solidFill>
              </a:rPr>
              <a:t>int</a:t>
            </a:r>
            <a:r>
              <a:rPr lang="en-US" sz="4000" dirty="0"/>
              <a:t> a = 42;</a:t>
            </a:r>
            <a:endParaRPr lang="en-GB" sz="4000" dirty="0"/>
          </a:p>
        </p:txBody>
      </p:sp>
      <p:sp>
        <p:nvSpPr>
          <p:cNvPr id="6" name="Title 5">
            <a:extLst>
              <a:ext uri="{FF2B5EF4-FFF2-40B4-BE49-F238E27FC236}">
                <a16:creationId xmlns:a16="http://schemas.microsoft.com/office/drawing/2014/main" id="{02CCF843-96BB-4200-918B-78686E1E05E7}"/>
              </a:ext>
            </a:extLst>
          </p:cNvPr>
          <p:cNvSpPr>
            <a:spLocks noGrp="1"/>
          </p:cNvSpPr>
          <p:nvPr>
            <p:ph type="title"/>
          </p:nvPr>
        </p:nvSpPr>
        <p:spPr/>
        <p:txBody>
          <a:bodyPr>
            <a:normAutofit fontScale="90000"/>
          </a:bodyPr>
          <a:lstStyle/>
          <a:p>
            <a:r>
              <a:rPr lang="en-US" dirty="0"/>
              <a:t>Canonical type</a:t>
            </a:r>
            <a:endParaRPr lang="en-GB" dirty="0"/>
          </a:p>
        </p:txBody>
      </p:sp>
      <p:sp>
        <p:nvSpPr>
          <p:cNvPr id="5" name="Content Placeholder 2">
            <a:extLst>
              <a:ext uri="{FF2B5EF4-FFF2-40B4-BE49-F238E27FC236}">
                <a16:creationId xmlns:a16="http://schemas.microsoft.com/office/drawing/2014/main" id="{91B874F2-DF79-4BA6-B2CF-94AFFA955374}"/>
              </a:ext>
            </a:extLst>
          </p:cNvPr>
          <p:cNvSpPr txBox="1">
            <a:spLocks/>
          </p:cNvSpPr>
          <p:nvPr/>
        </p:nvSpPr>
        <p:spPr>
          <a:xfrm>
            <a:off x="315684" y="2923526"/>
            <a:ext cx="11530642" cy="1459561"/>
          </a:xfrm>
          <a:prstGeom prst="rect">
            <a:avLst/>
          </a:prstGeom>
          <a:solidFill>
            <a:schemeClr val="bg1">
              <a:lumMod val="75000"/>
              <a:lumOff val="25000"/>
            </a:schemeClr>
          </a:solidFill>
        </p:spPr>
        <p:txBody>
          <a:bodyPr vert="horz" lIns="91440" tIns="45720" rIns="91440" bIns="45720" rtlCol="0">
            <a:normAutofit/>
          </a:bodyPr>
          <a:lstStyle>
            <a:lvl1pPr marL="0" indent="0" algn="l" defTabSz="914400" rtl="0" eaLnBrk="1" latinLnBrk="0" hangingPunct="1">
              <a:lnSpc>
                <a:spcPct val="90000"/>
              </a:lnSpc>
              <a:spcBef>
                <a:spcPts val="1000"/>
              </a:spcBef>
              <a:buClr>
                <a:srgbClr val="C00000"/>
              </a:buClr>
              <a:buSzPct val="70000"/>
              <a:buFont typeface="Arial" panose="020B0604020202020204" pitchFamily="34" charset="0"/>
              <a:buNone/>
              <a:defRPr sz="2800" kern="1200">
                <a:solidFill>
                  <a:schemeClr val="tx1">
                    <a:lumMod val="85000"/>
                  </a:schemeClr>
                </a:solidFill>
                <a:latin typeface="Consolas" panose="020B0609020204030204"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nsolas" panose="020B0609020204030204" pitchFamily="49"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olas" panose="020B0609020204030204" pitchFamily="49"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solidFill>
                  <a:srgbClr val="00B0F0"/>
                </a:solidFill>
              </a:rPr>
              <a:t>typedef int</a:t>
            </a:r>
            <a:r>
              <a:rPr lang="en-US" sz="4000" dirty="0">
                <a:solidFill>
                  <a:srgbClr val="0070C0"/>
                </a:solidFill>
              </a:rPr>
              <a:t> </a:t>
            </a:r>
            <a:r>
              <a:rPr lang="en-US" sz="4000" dirty="0" err="1">
                <a:solidFill>
                  <a:srgbClr val="00B050"/>
                </a:solidFill>
              </a:rPr>
              <a:t>MyInt</a:t>
            </a:r>
            <a:r>
              <a:rPr lang="en-US" sz="4000" dirty="0"/>
              <a:t>;</a:t>
            </a:r>
          </a:p>
          <a:p>
            <a:r>
              <a:rPr lang="en-US" sz="4000" dirty="0" err="1">
                <a:solidFill>
                  <a:srgbClr val="00B050"/>
                </a:solidFill>
              </a:rPr>
              <a:t>MyInt</a:t>
            </a:r>
            <a:r>
              <a:rPr lang="en-US" sz="4000" dirty="0"/>
              <a:t> a = 42;</a:t>
            </a:r>
            <a:endParaRPr lang="en-GB" sz="4000" dirty="0"/>
          </a:p>
        </p:txBody>
      </p:sp>
      <p:sp>
        <p:nvSpPr>
          <p:cNvPr id="4" name="Rectangle: Rounded Corners 3">
            <a:extLst>
              <a:ext uri="{FF2B5EF4-FFF2-40B4-BE49-F238E27FC236}">
                <a16:creationId xmlns:a16="http://schemas.microsoft.com/office/drawing/2014/main" id="{F67A1FF1-9410-46D4-8EFB-A485818C2629}"/>
              </a:ext>
            </a:extLst>
          </p:cNvPr>
          <p:cNvSpPr/>
          <p:nvPr/>
        </p:nvSpPr>
        <p:spPr>
          <a:xfrm>
            <a:off x="4077115" y="1341652"/>
            <a:ext cx="7537142" cy="1547019"/>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4400" dirty="0">
                <a:solidFill>
                  <a:schemeClr val="tx1"/>
                </a:solidFill>
                <a:latin typeface="Consolas" panose="020B0609020204030204" pitchFamily="49" charset="0"/>
              </a:rPr>
              <a:t>Type:      </a:t>
            </a:r>
            <a:r>
              <a:rPr lang="en-US" sz="4400" dirty="0" err="1">
                <a:solidFill>
                  <a:schemeClr val="tx1"/>
                </a:solidFill>
                <a:latin typeface="Consolas" panose="020B0609020204030204" pitchFamily="49" charset="0"/>
              </a:rPr>
              <a:t>Builtin</a:t>
            </a:r>
            <a:r>
              <a:rPr lang="en-US" sz="4400" dirty="0">
                <a:solidFill>
                  <a:schemeClr val="tx1"/>
                </a:solidFill>
                <a:latin typeface="Consolas" panose="020B0609020204030204" pitchFamily="49" charset="0"/>
              </a:rPr>
              <a:t>, int</a:t>
            </a:r>
          </a:p>
          <a:p>
            <a:r>
              <a:rPr lang="en-US" sz="4400" dirty="0">
                <a:solidFill>
                  <a:schemeClr val="tx1"/>
                </a:solidFill>
                <a:latin typeface="Consolas" panose="020B0609020204030204" pitchFamily="49" charset="0"/>
              </a:rPr>
              <a:t>Canonical: </a:t>
            </a:r>
            <a:r>
              <a:rPr lang="en-US" sz="4400" dirty="0" err="1">
                <a:solidFill>
                  <a:schemeClr val="tx1"/>
                </a:solidFill>
                <a:latin typeface="Consolas" panose="020B0609020204030204" pitchFamily="49" charset="0"/>
              </a:rPr>
              <a:t>Builtin</a:t>
            </a:r>
            <a:r>
              <a:rPr lang="en-US" sz="4400" dirty="0">
                <a:solidFill>
                  <a:schemeClr val="tx1"/>
                </a:solidFill>
                <a:latin typeface="Consolas" panose="020B0609020204030204" pitchFamily="49" charset="0"/>
              </a:rPr>
              <a:t>, int</a:t>
            </a:r>
            <a:endParaRPr lang="en-GB" sz="4400" dirty="0">
              <a:solidFill>
                <a:schemeClr val="tx1"/>
              </a:solidFill>
              <a:latin typeface="Consolas" panose="020B0609020204030204" pitchFamily="49" charset="0"/>
            </a:endParaRPr>
          </a:p>
        </p:txBody>
      </p:sp>
      <p:sp>
        <p:nvSpPr>
          <p:cNvPr id="9" name="Rectangle: Rounded Corners 8">
            <a:extLst>
              <a:ext uri="{FF2B5EF4-FFF2-40B4-BE49-F238E27FC236}">
                <a16:creationId xmlns:a16="http://schemas.microsoft.com/office/drawing/2014/main" id="{C0C73E60-8686-45F4-A448-A9E6551AEAA5}"/>
              </a:ext>
            </a:extLst>
          </p:cNvPr>
          <p:cNvSpPr/>
          <p:nvPr/>
        </p:nvSpPr>
        <p:spPr>
          <a:xfrm>
            <a:off x="330679" y="4573984"/>
            <a:ext cx="8947060" cy="1547019"/>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4400" dirty="0">
                <a:solidFill>
                  <a:schemeClr val="tx1"/>
                </a:solidFill>
                <a:latin typeface="Consolas" panose="020B0609020204030204" pitchFamily="49" charset="0"/>
              </a:rPr>
              <a:t>Type:      Alias,   typedef</a:t>
            </a:r>
          </a:p>
          <a:p>
            <a:r>
              <a:rPr lang="en-US" sz="4400" dirty="0">
                <a:solidFill>
                  <a:schemeClr val="tx1"/>
                </a:solidFill>
                <a:latin typeface="Consolas" panose="020B0609020204030204" pitchFamily="49" charset="0"/>
              </a:rPr>
              <a:t>Canonical: </a:t>
            </a:r>
            <a:r>
              <a:rPr lang="en-US" sz="4400" dirty="0" err="1">
                <a:solidFill>
                  <a:schemeClr val="tx1"/>
                </a:solidFill>
                <a:latin typeface="Consolas" panose="020B0609020204030204" pitchFamily="49" charset="0"/>
              </a:rPr>
              <a:t>Builtin</a:t>
            </a:r>
            <a:r>
              <a:rPr lang="en-US" sz="4400" dirty="0">
                <a:solidFill>
                  <a:schemeClr val="tx1"/>
                </a:solidFill>
                <a:latin typeface="Consolas" panose="020B0609020204030204" pitchFamily="49" charset="0"/>
              </a:rPr>
              <a:t>, int</a:t>
            </a:r>
            <a:endParaRPr lang="en-GB" sz="4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2907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4EBA670-BD3D-414A-A96E-9D7012DF4522}"/>
              </a:ext>
            </a:extLst>
          </p:cNvPr>
          <p:cNvSpPr/>
          <p:nvPr/>
        </p:nvSpPr>
        <p:spPr>
          <a:xfrm>
            <a:off x="233264" y="3265715"/>
            <a:ext cx="9181324" cy="2677886"/>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67ADEDA4-E50D-4580-B01C-3CECEAB91767}"/>
              </a:ext>
            </a:extLst>
          </p:cNvPr>
          <p:cNvSpPr>
            <a:spLocks noGrp="1"/>
          </p:cNvSpPr>
          <p:nvPr>
            <p:ph type="sldNum" sz="quarter" idx="10"/>
          </p:nvPr>
        </p:nvSpPr>
        <p:spPr/>
        <p:txBody>
          <a:bodyPr/>
          <a:lstStyle/>
          <a:p>
            <a:fld id="{CBCD4C65-9A82-4DC6-B941-CA1756CBD098}" type="slidenum">
              <a:rPr lang="en-US" smtClean="0"/>
              <a:pPr/>
              <a:t>23</a:t>
            </a:fld>
            <a:endParaRPr lang="en-US" dirty="0"/>
          </a:p>
        </p:txBody>
      </p:sp>
      <p:sp>
        <p:nvSpPr>
          <p:cNvPr id="3" name="Content Placeholder 2">
            <a:extLst>
              <a:ext uri="{FF2B5EF4-FFF2-40B4-BE49-F238E27FC236}">
                <a16:creationId xmlns:a16="http://schemas.microsoft.com/office/drawing/2014/main" id="{D069EBA4-D158-4470-9245-1FEC3DCA1855}"/>
              </a:ext>
            </a:extLst>
          </p:cNvPr>
          <p:cNvSpPr>
            <a:spLocks noGrp="1"/>
          </p:cNvSpPr>
          <p:nvPr>
            <p:ph sz="quarter" idx="11"/>
          </p:nvPr>
        </p:nvSpPr>
        <p:spPr>
          <a:xfrm>
            <a:off x="330679" y="1019175"/>
            <a:ext cx="11530642" cy="2181225"/>
          </a:xfrm>
        </p:spPr>
        <p:txBody>
          <a:bodyPr>
            <a:normAutofit/>
          </a:bodyPr>
          <a:lstStyle/>
          <a:p>
            <a:r>
              <a:rPr lang="en-US" sz="4400" dirty="0">
                <a:solidFill>
                  <a:srgbClr val="00B0F0"/>
                </a:solidFill>
              </a:rPr>
              <a:t>typedef int</a:t>
            </a:r>
            <a:r>
              <a:rPr lang="en-US" sz="4400" dirty="0">
                <a:solidFill>
                  <a:srgbClr val="0070C0"/>
                </a:solidFill>
              </a:rPr>
              <a:t> </a:t>
            </a:r>
            <a:r>
              <a:rPr lang="en-US" sz="4400" dirty="0" err="1">
                <a:solidFill>
                  <a:srgbClr val="00B050"/>
                </a:solidFill>
              </a:rPr>
              <a:t>MyInt</a:t>
            </a:r>
            <a:r>
              <a:rPr lang="en-US" sz="4400" dirty="0"/>
              <a:t>;</a:t>
            </a:r>
          </a:p>
          <a:p>
            <a:r>
              <a:rPr lang="en-US" sz="4400" dirty="0">
                <a:solidFill>
                  <a:srgbClr val="00B0F0"/>
                </a:solidFill>
              </a:rPr>
              <a:t>using</a:t>
            </a:r>
            <a:r>
              <a:rPr lang="en-US" sz="4400" dirty="0"/>
              <a:t> </a:t>
            </a:r>
            <a:r>
              <a:rPr lang="en-US" sz="4400" dirty="0" err="1">
                <a:solidFill>
                  <a:srgbClr val="00B050"/>
                </a:solidFill>
              </a:rPr>
              <a:t>TheUltimateIntOfDoom</a:t>
            </a:r>
            <a:r>
              <a:rPr lang="en-US" sz="4400" dirty="0"/>
              <a:t> = </a:t>
            </a:r>
            <a:r>
              <a:rPr lang="en-US" sz="4400" dirty="0" err="1">
                <a:solidFill>
                  <a:srgbClr val="00B050"/>
                </a:solidFill>
              </a:rPr>
              <a:t>MyInt</a:t>
            </a:r>
            <a:r>
              <a:rPr lang="en-US" sz="4400" dirty="0"/>
              <a:t>;</a:t>
            </a:r>
          </a:p>
          <a:p>
            <a:r>
              <a:rPr lang="en-US" sz="4400" dirty="0" err="1">
                <a:solidFill>
                  <a:srgbClr val="00B050"/>
                </a:solidFill>
              </a:rPr>
              <a:t>TheUltimateIntOfDoom</a:t>
            </a:r>
            <a:r>
              <a:rPr lang="en-US" sz="4400" dirty="0"/>
              <a:t> a = 42;</a:t>
            </a:r>
            <a:endParaRPr lang="en-GB" sz="4400" dirty="0"/>
          </a:p>
        </p:txBody>
      </p:sp>
      <p:sp>
        <p:nvSpPr>
          <p:cNvPr id="5" name="Title 4">
            <a:extLst>
              <a:ext uri="{FF2B5EF4-FFF2-40B4-BE49-F238E27FC236}">
                <a16:creationId xmlns:a16="http://schemas.microsoft.com/office/drawing/2014/main" id="{EB0F193A-B372-4CF1-8603-1940288AA292}"/>
              </a:ext>
            </a:extLst>
          </p:cNvPr>
          <p:cNvSpPr>
            <a:spLocks noGrp="1"/>
          </p:cNvSpPr>
          <p:nvPr>
            <p:ph type="title"/>
          </p:nvPr>
        </p:nvSpPr>
        <p:spPr/>
        <p:txBody>
          <a:bodyPr>
            <a:normAutofit fontScale="90000"/>
          </a:bodyPr>
          <a:lstStyle/>
          <a:p>
            <a:r>
              <a:rPr lang="en-US" dirty="0"/>
              <a:t>Canonical type</a:t>
            </a:r>
            <a:endParaRPr lang="en-GB" dirty="0"/>
          </a:p>
        </p:txBody>
      </p:sp>
      <p:sp>
        <p:nvSpPr>
          <p:cNvPr id="6" name="Rectangle: Rounded Corners 5">
            <a:extLst>
              <a:ext uri="{FF2B5EF4-FFF2-40B4-BE49-F238E27FC236}">
                <a16:creationId xmlns:a16="http://schemas.microsoft.com/office/drawing/2014/main" id="{9360A1EB-382C-41C6-9A15-8BA2A7B471FE}"/>
              </a:ext>
            </a:extLst>
          </p:cNvPr>
          <p:cNvSpPr/>
          <p:nvPr/>
        </p:nvSpPr>
        <p:spPr>
          <a:xfrm>
            <a:off x="315684" y="3429000"/>
            <a:ext cx="8947060" cy="788437"/>
          </a:xfrm>
          <a:prstGeom prst="roundRect">
            <a:avLst/>
          </a:prstGeom>
          <a:solidFill>
            <a:schemeClr val="bg1">
              <a:lumMod val="85000"/>
              <a:lumOff val="1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4400" dirty="0">
                <a:solidFill>
                  <a:schemeClr val="tx1"/>
                </a:solidFill>
                <a:latin typeface="Consolas" panose="020B0609020204030204" pitchFamily="49" charset="0"/>
              </a:rPr>
              <a:t>Type:      Alias,   using</a:t>
            </a:r>
          </a:p>
        </p:txBody>
      </p:sp>
      <p:sp>
        <p:nvSpPr>
          <p:cNvPr id="7" name="Rectangle: Rounded Corners 6">
            <a:extLst>
              <a:ext uri="{FF2B5EF4-FFF2-40B4-BE49-F238E27FC236}">
                <a16:creationId xmlns:a16="http://schemas.microsoft.com/office/drawing/2014/main" id="{E90163AD-D76E-4879-A473-A66BAD47B85E}"/>
              </a:ext>
            </a:extLst>
          </p:cNvPr>
          <p:cNvSpPr/>
          <p:nvPr/>
        </p:nvSpPr>
        <p:spPr>
          <a:xfrm>
            <a:off x="330679" y="4217437"/>
            <a:ext cx="8947060" cy="788437"/>
          </a:xfrm>
          <a:prstGeom prst="roundRect">
            <a:avLst/>
          </a:prstGeom>
          <a:solidFill>
            <a:schemeClr val="bg1">
              <a:lumMod val="85000"/>
              <a:lumOff val="1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4400" dirty="0">
                <a:solidFill>
                  <a:schemeClr val="tx1"/>
                </a:solidFill>
                <a:latin typeface="Consolas" panose="020B0609020204030204" pitchFamily="49" charset="0"/>
              </a:rPr>
              <a:t>Canonical: </a:t>
            </a:r>
            <a:r>
              <a:rPr lang="en-US" sz="4400" dirty="0" err="1">
                <a:solidFill>
                  <a:schemeClr val="tx1"/>
                </a:solidFill>
                <a:latin typeface="Consolas" panose="020B0609020204030204" pitchFamily="49" charset="0"/>
              </a:rPr>
              <a:t>Builtin</a:t>
            </a:r>
            <a:r>
              <a:rPr lang="en-US" sz="4400" dirty="0">
                <a:solidFill>
                  <a:schemeClr val="tx1"/>
                </a:solidFill>
                <a:latin typeface="Consolas" panose="020B0609020204030204" pitchFamily="49" charset="0"/>
              </a:rPr>
              <a:t>, int</a:t>
            </a:r>
            <a:endParaRPr lang="en-GB" sz="4400" dirty="0">
              <a:solidFill>
                <a:schemeClr val="tx1"/>
              </a:solidFill>
              <a:latin typeface="Consolas" panose="020B0609020204030204" pitchFamily="49" charset="0"/>
            </a:endParaRPr>
          </a:p>
        </p:txBody>
      </p:sp>
      <p:sp>
        <p:nvSpPr>
          <p:cNvPr id="8" name="Rectangle: Rounded Corners 7">
            <a:extLst>
              <a:ext uri="{FF2B5EF4-FFF2-40B4-BE49-F238E27FC236}">
                <a16:creationId xmlns:a16="http://schemas.microsoft.com/office/drawing/2014/main" id="{27415946-C80F-4116-98E7-C28D01389743}"/>
              </a:ext>
            </a:extLst>
          </p:cNvPr>
          <p:cNvSpPr/>
          <p:nvPr/>
        </p:nvSpPr>
        <p:spPr>
          <a:xfrm>
            <a:off x="330679" y="5008207"/>
            <a:ext cx="8947060" cy="788437"/>
          </a:xfrm>
          <a:prstGeom prst="roundRect">
            <a:avLst/>
          </a:prstGeom>
          <a:solidFill>
            <a:schemeClr val="bg1">
              <a:lumMod val="85000"/>
              <a:lumOff val="1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4400" dirty="0">
                <a:solidFill>
                  <a:schemeClr val="tx1"/>
                </a:solidFill>
                <a:latin typeface="Consolas" panose="020B0609020204030204" pitchFamily="49" charset="0"/>
              </a:rPr>
              <a:t>Source:    Alias,   typedef</a:t>
            </a:r>
            <a:endParaRPr lang="en-GB" sz="4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60420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3A05B8-1CD0-4F42-B44E-30ADD3CE354A}"/>
              </a:ext>
            </a:extLst>
          </p:cNvPr>
          <p:cNvSpPr>
            <a:spLocks noGrp="1"/>
          </p:cNvSpPr>
          <p:nvPr>
            <p:ph type="sldNum" sz="quarter" idx="10"/>
          </p:nvPr>
        </p:nvSpPr>
        <p:spPr/>
        <p:txBody>
          <a:bodyPr/>
          <a:lstStyle/>
          <a:p>
            <a:fld id="{CBCD4C65-9A82-4DC6-B941-CA1756CBD098}" type="slidenum">
              <a:rPr lang="en-US" smtClean="0"/>
              <a:pPr/>
              <a:t>24</a:t>
            </a:fld>
            <a:endParaRPr lang="en-US" dirty="0"/>
          </a:p>
        </p:txBody>
      </p:sp>
      <p:sp>
        <p:nvSpPr>
          <p:cNvPr id="5" name="Rectangle: Rounded Corners 4">
            <a:extLst>
              <a:ext uri="{FF2B5EF4-FFF2-40B4-BE49-F238E27FC236}">
                <a16:creationId xmlns:a16="http://schemas.microsoft.com/office/drawing/2014/main" id="{F7EA0418-4963-49A2-9A5B-3257676BE295}"/>
              </a:ext>
            </a:extLst>
          </p:cNvPr>
          <p:cNvSpPr/>
          <p:nvPr/>
        </p:nvSpPr>
        <p:spPr>
          <a:xfrm>
            <a:off x="5643465" y="3256384"/>
            <a:ext cx="905070" cy="345232"/>
          </a:xfrm>
          <a:prstGeom prst="roundRect">
            <a:avLst/>
          </a:prstGeom>
          <a:solidFill>
            <a:schemeClr val="bg1">
              <a:lumMod val="85000"/>
              <a:lumOff val="1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Type</a:t>
            </a:r>
            <a:endParaRPr lang="en-GB" b="1" dirty="0"/>
          </a:p>
        </p:txBody>
      </p:sp>
      <p:grpSp>
        <p:nvGrpSpPr>
          <p:cNvPr id="130" name="Group 129">
            <a:extLst>
              <a:ext uri="{FF2B5EF4-FFF2-40B4-BE49-F238E27FC236}">
                <a16:creationId xmlns:a16="http://schemas.microsoft.com/office/drawing/2014/main" id="{FF0F3882-9527-400E-B9BE-B0544C9EC5A4}"/>
              </a:ext>
            </a:extLst>
          </p:cNvPr>
          <p:cNvGrpSpPr/>
          <p:nvPr/>
        </p:nvGrpSpPr>
        <p:grpSpPr>
          <a:xfrm>
            <a:off x="263586" y="891670"/>
            <a:ext cx="5379879" cy="2537330"/>
            <a:chOff x="263586" y="891670"/>
            <a:chExt cx="5379879" cy="2537330"/>
          </a:xfrm>
        </p:grpSpPr>
        <p:sp>
          <p:nvSpPr>
            <p:cNvPr id="6" name="Rectangle: Rounded Corners 5">
              <a:extLst>
                <a:ext uri="{FF2B5EF4-FFF2-40B4-BE49-F238E27FC236}">
                  <a16:creationId xmlns:a16="http://schemas.microsoft.com/office/drawing/2014/main" id="{A4FD5982-038E-419E-98AD-13979A463141}"/>
                </a:ext>
              </a:extLst>
            </p:cNvPr>
            <p:cNvSpPr/>
            <p:nvPr/>
          </p:nvSpPr>
          <p:spPr>
            <a:xfrm>
              <a:off x="263586" y="891670"/>
              <a:ext cx="118654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Builtin</a:t>
              </a:r>
              <a:endParaRPr lang="en-GB" dirty="0"/>
            </a:p>
          </p:txBody>
        </p:sp>
        <p:cxnSp>
          <p:nvCxnSpPr>
            <p:cNvPr id="33" name="Straight Connector 32">
              <a:extLst>
                <a:ext uri="{FF2B5EF4-FFF2-40B4-BE49-F238E27FC236}">
                  <a16:creationId xmlns:a16="http://schemas.microsoft.com/office/drawing/2014/main" id="{B96F503B-5017-4061-9E84-D3F3EF12D26E}"/>
                </a:ext>
              </a:extLst>
            </p:cNvPr>
            <p:cNvCxnSpPr>
              <a:stCxn id="5" idx="1"/>
              <a:endCxn id="6" idx="3"/>
            </p:cNvCxnSpPr>
            <p:nvPr/>
          </p:nvCxnSpPr>
          <p:spPr>
            <a:xfrm rot="10800000">
              <a:off x="1450129" y="1064286"/>
              <a:ext cx="4193336" cy="2364714"/>
            </a:xfrm>
            <a:prstGeom prst="curvedConnector3">
              <a:avLst>
                <a:gd name="adj1" fmla="val 56898"/>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2AB38599-1F2C-432F-8B70-8C87BCFCE120}"/>
              </a:ext>
            </a:extLst>
          </p:cNvPr>
          <p:cNvGrpSpPr/>
          <p:nvPr/>
        </p:nvGrpSpPr>
        <p:grpSpPr>
          <a:xfrm>
            <a:off x="346296" y="1729666"/>
            <a:ext cx="5297169" cy="1699334"/>
            <a:chOff x="346296" y="1729666"/>
            <a:chExt cx="5297169" cy="1699334"/>
          </a:xfrm>
        </p:grpSpPr>
        <p:sp>
          <p:nvSpPr>
            <p:cNvPr id="7" name="Rectangle: Rounded Corners 6">
              <a:extLst>
                <a:ext uri="{FF2B5EF4-FFF2-40B4-BE49-F238E27FC236}">
                  <a16:creationId xmlns:a16="http://schemas.microsoft.com/office/drawing/2014/main" id="{32AFEC7D-00F7-4F27-82FD-07E85FC9B685}"/>
                </a:ext>
              </a:extLst>
            </p:cNvPr>
            <p:cNvSpPr/>
            <p:nvPr/>
          </p:nvSpPr>
          <p:spPr>
            <a:xfrm>
              <a:off x="346296" y="1729666"/>
              <a:ext cx="1410479"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Complex</a:t>
              </a:r>
              <a:endParaRPr lang="en-GB" dirty="0"/>
            </a:p>
          </p:txBody>
        </p:sp>
        <p:cxnSp>
          <p:nvCxnSpPr>
            <p:cNvPr id="35" name="Straight Connector 32">
              <a:extLst>
                <a:ext uri="{FF2B5EF4-FFF2-40B4-BE49-F238E27FC236}">
                  <a16:creationId xmlns:a16="http://schemas.microsoft.com/office/drawing/2014/main" id="{2099D315-9AF5-49FF-8E4E-182D5252B738}"/>
                </a:ext>
              </a:extLst>
            </p:cNvPr>
            <p:cNvCxnSpPr>
              <a:cxnSpLocks/>
              <a:stCxn id="5" idx="1"/>
              <a:endCxn id="7" idx="3"/>
            </p:cNvCxnSpPr>
            <p:nvPr/>
          </p:nvCxnSpPr>
          <p:spPr>
            <a:xfrm rot="10800000">
              <a:off x="1756775" y="1902282"/>
              <a:ext cx="3886690" cy="1526718"/>
            </a:xfrm>
            <a:prstGeom prst="curvedConnector3">
              <a:avLst>
                <a:gd name="adj1" fmla="val 64164"/>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8DA0C4BB-5643-4356-9772-8F59247FF847}"/>
              </a:ext>
            </a:extLst>
          </p:cNvPr>
          <p:cNvGrpSpPr/>
          <p:nvPr/>
        </p:nvGrpSpPr>
        <p:grpSpPr>
          <a:xfrm>
            <a:off x="1148441" y="3429000"/>
            <a:ext cx="4495025" cy="396600"/>
            <a:chOff x="1148441" y="3429000"/>
            <a:chExt cx="4495025" cy="396600"/>
          </a:xfrm>
        </p:grpSpPr>
        <p:sp>
          <p:nvSpPr>
            <p:cNvPr id="8" name="Rectangle: Rounded Corners 7">
              <a:extLst>
                <a:ext uri="{FF2B5EF4-FFF2-40B4-BE49-F238E27FC236}">
                  <a16:creationId xmlns:a16="http://schemas.microsoft.com/office/drawing/2014/main" id="{FCB31A7A-741B-4380-BEDE-E7BF28566180}"/>
                </a:ext>
              </a:extLst>
            </p:cNvPr>
            <p:cNvSpPr/>
            <p:nvPr/>
          </p:nvSpPr>
          <p:spPr>
            <a:xfrm>
              <a:off x="1148441" y="3480368"/>
              <a:ext cx="118654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Pointer</a:t>
              </a:r>
              <a:endParaRPr lang="en-GB" dirty="0"/>
            </a:p>
          </p:txBody>
        </p:sp>
        <p:cxnSp>
          <p:nvCxnSpPr>
            <p:cNvPr id="40" name="Straight Connector 32">
              <a:extLst>
                <a:ext uri="{FF2B5EF4-FFF2-40B4-BE49-F238E27FC236}">
                  <a16:creationId xmlns:a16="http://schemas.microsoft.com/office/drawing/2014/main" id="{E61CECD0-D356-4DC6-91EB-ECF185D5F491}"/>
                </a:ext>
              </a:extLst>
            </p:cNvPr>
            <p:cNvCxnSpPr>
              <a:cxnSpLocks/>
              <a:stCxn id="5" idx="1"/>
              <a:endCxn id="8" idx="3"/>
            </p:cNvCxnSpPr>
            <p:nvPr/>
          </p:nvCxnSpPr>
          <p:spPr>
            <a:xfrm rot="10800000" flipV="1">
              <a:off x="2334985" y="3429000"/>
              <a:ext cx="3308481" cy="223984"/>
            </a:xfrm>
            <a:prstGeom prst="curvedConnector3">
              <a:avLst>
                <a:gd name="adj1" fmla="val 50000"/>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B55C5CE5-57CC-4CAA-B1F7-F8FB2185FF27}"/>
              </a:ext>
            </a:extLst>
          </p:cNvPr>
          <p:cNvGrpSpPr/>
          <p:nvPr/>
        </p:nvGrpSpPr>
        <p:grpSpPr>
          <a:xfrm>
            <a:off x="348339" y="2705877"/>
            <a:ext cx="2203581" cy="774490"/>
            <a:chOff x="348339" y="2705877"/>
            <a:chExt cx="2203581" cy="774490"/>
          </a:xfrm>
        </p:grpSpPr>
        <p:sp>
          <p:nvSpPr>
            <p:cNvPr id="9" name="Rectangle: Rounded Corners 8">
              <a:extLst>
                <a:ext uri="{FF2B5EF4-FFF2-40B4-BE49-F238E27FC236}">
                  <a16:creationId xmlns:a16="http://schemas.microsoft.com/office/drawing/2014/main" id="{C5C3580E-CECC-4933-A210-E237DDBA7E9C}"/>
                </a:ext>
              </a:extLst>
            </p:cNvPr>
            <p:cNvSpPr/>
            <p:nvPr/>
          </p:nvSpPr>
          <p:spPr>
            <a:xfrm>
              <a:off x="348339" y="2705877"/>
              <a:ext cx="2203581"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MemberPointer</a:t>
              </a:r>
              <a:endParaRPr lang="en-GB" dirty="0"/>
            </a:p>
          </p:txBody>
        </p:sp>
        <p:cxnSp>
          <p:nvCxnSpPr>
            <p:cNvPr id="44" name="Straight Connector 32">
              <a:extLst>
                <a:ext uri="{FF2B5EF4-FFF2-40B4-BE49-F238E27FC236}">
                  <a16:creationId xmlns:a16="http://schemas.microsoft.com/office/drawing/2014/main" id="{EDBF4367-E38B-4408-B8DC-F88076E3D328}"/>
                </a:ext>
              </a:extLst>
            </p:cNvPr>
            <p:cNvCxnSpPr>
              <a:cxnSpLocks/>
              <a:stCxn id="9" idx="2"/>
              <a:endCxn id="8" idx="0"/>
            </p:cNvCxnSpPr>
            <p:nvPr/>
          </p:nvCxnSpPr>
          <p:spPr>
            <a:xfrm rot="16200000" flipH="1">
              <a:off x="1381292" y="3119946"/>
              <a:ext cx="429259" cy="291583"/>
            </a:xfrm>
            <a:prstGeom prst="curvedConnector3">
              <a:avLst>
                <a:gd name="adj1" fmla="val 50000"/>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DEC83E43-4627-4871-B1E7-EBB1A777BDE6}"/>
              </a:ext>
            </a:extLst>
          </p:cNvPr>
          <p:cNvGrpSpPr/>
          <p:nvPr/>
        </p:nvGrpSpPr>
        <p:grpSpPr>
          <a:xfrm>
            <a:off x="1051535" y="3428999"/>
            <a:ext cx="4591931" cy="915924"/>
            <a:chOff x="1051535" y="3428999"/>
            <a:chExt cx="4591931" cy="915924"/>
          </a:xfrm>
        </p:grpSpPr>
        <p:sp>
          <p:nvSpPr>
            <p:cNvPr id="11" name="Rectangle: Rounded Corners 10">
              <a:extLst>
                <a:ext uri="{FF2B5EF4-FFF2-40B4-BE49-F238E27FC236}">
                  <a16:creationId xmlns:a16="http://schemas.microsoft.com/office/drawing/2014/main" id="{262CD086-CAB2-4AE8-B508-D25C48F52F99}"/>
                </a:ext>
              </a:extLst>
            </p:cNvPr>
            <p:cNvSpPr/>
            <p:nvPr/>
          </p:nvSpPr>
          <p:spPr>
            <a:xfrm>
              <a:off x="1051535" y="3999691"/>
              <a:ext cx="118654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Array</a:t>
              </a:r>
              <a:endParaRPr lang="en-GB" dirty="0"/>
            </a:p>
          </p:txBody>
        </p:sp>
        <p:cxnSp>
          <p:nvCxnSpPr>
            <p:cNvPr id="47" name="Straight Connector 32">
              <a:extLst>
                <a:ext uri="{FF2B5EF4-FFF2-40B4-BE49-F238E27FC236}">
                  <a16:creationId xmlns:a16="http://schemas.microsoft.com/office/drawing/2014/main" id="{9717625E-8721-4EE2-BFB4-61100D7B2F05}"/>
                </a:ext>
              </a:extLst>
            </p:cNvPr>
            <p:cNvCxnSpPr>
              <a:cxnSpLocks/>
              <a:stCxn id="5" idx="1"/>
              <a:endCxn id="11" idx="3"/>
            </p:cNvCxnSpPr>
            <p:nvPr/>
          </p:nvCxnSpPr>
          <p:spPr>
            <a:xfrm rot="10800000" flipV="1">
              <a:off x="2238079" y="3428999"/>
              <a:ext cx="3405387" cy="743307"/>
            </a:xfrm>
            <a:prstGeom prst="curvedConnector3">
              <a:avLst>
                <a:gd name="adj1" fmla="val 50000"/>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DC0D22F6-C02C-41FD-A185-D2C54F8EDD93}"/>
              </a:ext>
            </a:extLst>
          </p:cNvPr>
          <p:cNvGrpSpPr/>
          <p:nvPr/>
        </p:nvGrpSpPr>
        <p:grpSpPr>
          <a:xfrm>
            <a:off x="4771053" y="3601617"/>
            <a:ext cx="1465683" cy="1326115"/>
            <a:chOff x="4771053" y="3601617"/>
            <a:chExt cx="1465683" cy="1326115"/>
          </a:xfrm>
        </p:grpSpPr>
        <p:sp>
          <p:nvSpPr>
            <p:cNvPr id="10" name="Rectangle: Rounded Corners 9">
              <a:extLst>
                <a:ext uri="{FF2B5EF4-FFF2-40B4-BE49-F238E27FC236}">
                  <a16:creationId xmlns:a16="http://schemas.microsoft.com/office/drawing/2014/main" id="{FFD9C4AB-1913-43BF-956F-06B5108187B5}"/>
                </a:ext>
              </a:extLst>
            </p:cNvPr>
            <p:cNvSpPr/>
            <p:nvPr/>
          </p:nvSpPr>
          <p:spPr>
            <a:xfrm>
              <a:off x="4771053" y="4582500"/>
              <a:ext cx="146568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Adjusted</a:t>
              </a:r>
              <a:endParaRPr lang="en-GB" dirty="0"/>
            </a:p>
          </p:txBody>
        </p:sp>
        <p:cxnSp>
          <p:nvCxnSpPr>
            <p:cNvPr id="50" name="Straight Connector 32">
              <a:extLst>
                <a:ext uri="{FF2B5EF4-FFF2-40B4-BE49-F238E27FC236}">
                  <a16:creationId xmlns:a16="http://schemas.microsoft.com/office/drawing/2014/main" id="{0674A429-5B25-4B6C-B5D4-31775697858A}"/>
                </a:ext>
              </a:extLst>
            </p:cNvPr>
            <p:cNvCxnSpPr>
              <a:cxnSpLocks/>
              <a:stCxn id="5" idx="2"/>
              <a:endCxn id="10" idx="0"/>
            </p:cNvCxnSpPr>
            <p:nvPr/>
          </p:nvCxnSpPr>
          <p:spPr>
            <a:xfrm rot="5400000">
              <a:off x="5309506" y="3796006"/>
              <a:ext cx="980884" cy="592105"/>
            </a:xfrm>
            <a:prstGeom prst="curvedConnector3">
              <a:avLst>
                <a:gd name="adj1" fmla="val 50000"/>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id="{10C19073-9D50-4E58-A59F-CEA686F6026F}"/>
              </a:ext>
            </a:extLst>
          </p:cNvPr>
          <p:cNvGrpSpPr/>
          <p:nvPr/>
        </p:nvGrpSpPr>
        <p:grpSpPr>
          <a:xfrm>
            <a:off x="895739" y="4755115"/>
            <a:ext cx="3875315" cy="1748420"/>
            <a:chOff x="895739" y="4755115"/>
            <a:chExt cx="3875315" cy="1748420"/>
          </a:xfrm>
        </p:grpSpPr>
        <p:sp>
          <p:nvSpPr>
            <p:cNvPr id="25" name="Rectangle: Rounded Corners 24">
              <a:extLst>
                <a:ext uri="{FF2B5EF4-FFF2-40B4-BE49-F238E27FC236}">
                  <a16:creationId xmlns:a16="http://schemas.microsoft.com/office/drawing/2014/main" id="{1E36696A-D448-4497-80F5-89D1DCB5AECC}"/>
                </a:ext>
              </a:extLst>
            </p:cNvPr>
            <p:cNvSpPr/>
            <p:nvPr/>
          </p:nvSpPr>
          <p:spPr>
            <a:xfrm>
              <a:off x="895739" y="6158303"/>
              <a:ext cx="2435289"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TemplateInstance</a:t>
              </a:r>
              <a:endParaRPr lang="en-GB" dirty="0"/>
            </a:p>
          </p:txBody>
        </p:sp>
        <p:cxnSp>
          <p:nvCxnSpPr>
            <p:cNvPr id="53" name="Straight Connector 32">
              <a:extLst>
                <a:ext uri="{FF2B5EF4-FFF2-40B4-BE49-F238E27FC236}">
                  <a16:creationId xmlns:a16="http://schemas.microsoft.com/office/drawing/2014/main" id="{BFCAC367-3E74-499F-841D-03C3E5D20F33}"/>
                </a:ext>
              </a:extLst>
            </p:cNvPr>
            <p:cNvCxnSpPr>
              <a:cxnSpLocks/>
              <a:stCxn id="10" idx="1"/>
              <a:endCxn id="25" idx="0"/>
            </p:cNvCxnSpPr>
            <p:nvPr/>
          </p:nvCxnSpPr>
          <p:spPr>
            <a:xfrm rot="10800000" flipV="1">
              <a:off x="2113385" y="4755115"/>
              <a:ext cx="2657669" cy="1403187"/>
            </a:xfrm>
            <a:prstGeom prst="curvedConnector2">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59" name="Group 158">
            <a:extLst>
              <a:ext uri="{FF2B5EF4-FFF2-40B4-BE49-F238E27FC236}">
                <a16:creationId xmlns:a16="http://schemas.microsoft.com/office/drawing/2014/main" id="{C48D77DF-E178-4071-9837-5342CBB09996}"/>
              </a:ext>
            </a:extLst>
          </p:cNvPr>
          <p:cNvGrpSpPr/>
          <p:nvPr/>
        </p:nvGrpSpPr>
        <p:grpSpPr>
          <a:xfrm>
            <a:off x="3059270" y="4755116"/>
            <a:ext cx="1711784" cy="1220882"/>
            <a:chOff x="3059270" y="4755116"/>
            <a:chExt cx="1711784" cy="1220882"/>
          </a:xfrm>
        </p:grpSpPr>
        <p:sp>
          <p:nvSpPr>
            <p:cNvPr id="21" name="Rectangle: Rounded Corners 20">
              <a:extLst>
                <a:ext uri="{FF2B5EF4-FFF2-40B4-BE49-F238E27FC236}">
                  <a16:creationId xmlns:a16="http://schemas.microsoft.com/office/drawing/2014/main" id="{2DD6FF60-08AE-429B-8C2E-C4BB5530F337}"/>
                </a:ext>
              </a:extLst>
            </p:cNvPr>
            <p:cNvSpPr/>
            <p:nvPr/>
          </p:nvSpPr>
          <p:spPr>
            <a:xfrm>
              <a:off x="3059270" y="5630766"/>
              <a:ext cx="146568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Deduced</a:t>
              </a:r>
              <a:endParaRPr lang="en-GB" dirty="0"/>
            </a:p>
          </p:txBody>
        </p:sp>
        <p:cxnSp>
          <p:nvCxnSpPr>
            <p:cNvPr id="56" name="Straight Connector 32">
              <a:extLst>
                <a:ext uri="{FF2B5EF4-FFF2-40B4-BE49-F238E27FC236}">
                  <a16:creationId xmlns:a16="http://schemas.microsoft.com/office/drawing/2014/main" id="{34A9C592-7B32-425A-923E-24016933196C}"/>
                </a:ext>
              </a:extLst>
            </p:cNvPr>
            <p:cNvCxnSpPr>
              <a:cxnSpLocks/>
              <a:stCxn id="10" idx="1"/>
              <a:endCxn id="21" idx="0"/>
            </p:cNvCxnSpPr>
            <p:nvPr/>
          </p:nvCxnSpPr>
          <p:spPr>
            <a:xfrm rot="10800000" flipV="1">
              <a:off x="3792113" y="4755116"/>
              <a:ext cx="978941" cy="875650"/>
            </a:xfrm>
            <a:prstGeom prst="curvedConnector2">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D90FD989-B6A9-4BBF-A55B-D8A1133666F1}"/>
              </a:ext>
            </a:extLst>
          </p:cNvPr>
          <p:cNvGrpSpPr/>
          <p:nvPr/>
        </p:nvGrpSpPr>
        <p:grpSpPr>
          <a:xfrm>
            <a:off x="4177781" y="4927732"/>
            <a:ext cx="1465683" cy="1556784"/>
            <a:chOff x="4177781" y="4927732"/>
            <a:chExt cx="1465683" cy="1556784"/>
          </a:xfrm>
        </p:grpSpPr>
        <p:sp>
          <p:nvSpPr>
            <p:cNvPr id="22" name="Rectangle: Rounded Corners 21">
              <a:extLst>
                <a:ext uri="{FF2B5EF4-FFF2-40B4-BE49-F238E27FC236}">
                  <a16:creationId xmlns:a16="http://schemas.microsoft.com/office/drawing/2014/main" id="{F787AD24-FD77-4886-BA92-7D9B66E65B50}"/>
                </a:ext>
              </a:extLst>
            </p:cNvPr>
            <p:cNvSpPr/>
            <p:nvPr/>
          </p:nvSpPr>
          <p:spPr>
            <a:xfrm>
              <a:off x="4177781" y="6139284"/>
              <a:ext cx="146568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Decayed</a:t>
              </a:r>
              <a:endParaRPr lang="en-GB" dirty="0"/>
            </a:p>
          </p:txBody>
        </p:sp>
        <p:cxnSp>
          <p:nvCxnSpPr>
            <p:cNvPr id="59" name="Straight Connector 32">
              <a:extLst>
                <a:ext uri="{FF2B5EF4-FFF2-40B4-BE49-F238E27FC236}">
                  <a16:creationId xmlns:a16="http://schemas.microsoft.com/office/drawing/2014/main" id="{F4D645DA-6CA7-40DA-98E2-0AC72825E1D6}"/>
                </a:ext>
              </a:extLst>
            </p:cNvPr>
            <p:cNvCxnSpPr>
              <a:cxnSpLocks/>
              <a:stCxn id="10" idx="2"/>
              <a:endCxn id="22" idx="0"/>
            </p:cNvCxnSpPr>
            <p:nvPr/>
          </p:nvCxnSpPr>
          <p:spPr>
            <a:xfrm rot="5400000">
              <a:off x="4601483" y="5236872"/>
              <a:ext cx="1211552" cy="593272"/>
            </a:xfrm>
            <a:prstGeom prst="curvedConnector3">
              <a:avLst>
                <a:gd name="adj1" fmla="val 25356"/>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AAD06F97-B156-4032-B6AF-2C4598A92720}"/>
              </a:ext>
            </a:extLst>
          </p:cNvPr>
          <p:cNvGrpSpPr/>
          <p:nvPr/>
        </p:nvGrpSpPr>
        <p:grpSpPr>
          <a:xfrm>
            <a:off x="5223587" y="4927731"/>
            <a:ext cx="1465684" cy="1011204"/>
            <a:chOff x="5223587" y="4927731"/>
            <a:chExt cx="1465684" cy="1011204"/>
          </a:xfrm>
        </p:grpSpPr>
        <p:sp>
          <p:nvSpPr>
            <p:cNvPr id="24" name="Rectangle: Rounded Corners 23">
              <a:extLst>
                <a:ext uri="{FF2B5EF4-FFF2-40B4-BE49-F238E27FC236}">
                  <a16:creationId xmlns:a16="http://schemas.microsoft.com/office/drawing/2014/main" id="{FB8F63FB-9FA9-4B02-8A12-297D15A1E846}"/>
                </a:ext>
              </a:extLst>
            </p:cNvPr>
            <p:cNvSpPr/>
            <p:nvPr/>
          </p:nvSpPr>
          <p:spPr>
            <a:xfrm>
              <a:off x="5223587" y="5593703"/>
              <a:ext cx="1465684"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SubstPack</a:t>
              </a:r>
              <a:endParaRPr lang="en-GB" dirty="0"/>
            </a:p>
          </p:txBody>
        </p:sp>
        <p:cxnSp>
          <p:nvCxnSpPr>
            <p:cNvPr id="63" name="Straight Connector 32">
              <a:extLst>
                <a:ext uri="{FF2B5EF4-FFF2-40B4-BE49-F238E27FC236}">
                  <a16:creationId xmlns:a16="http://schemas.microsoft.com/office/drawing/2014/main" id="{8BC9B422-8222-4559-8B12-5EC4B3D9F0F0}"/>
                </a:ext>
              </a:extLst>
            </p:cNvPr>
            <p:cNvCxnSpPr>
              <a:cxnSpLocks/>
              <a:stCxn id="10" idx="2"/>
              <a:endCxn id="24" idx="0"/>
            </p:cNvCxnSpPr>
            <p:nvPr/>
          </p:nvCxnSpPr>
          <p:spPr>
            <a:xfrm rot="16200000" flipH="1">
              <a:off x="5397177" y="5034450"/>
              <a:ext cx="665971" cy="452534"/>
            </a:xfrm>
            <a:prstGeom prst="curvedConnector3">
              <a:avLst>
                <a:gd name="adj1" fmla="val 50000"/>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AE9B8C62-4379-4BA8-87C2-EC42E75D7C76}"/>
              </a:ext>
            </a:extLst>
          </p:cNvPr>
          <p:cNvGrpSpPr/>
          <p:nvPr/>
        </p:nvGrpSpPr>
        <p:grpSpPr>
          <a:xfrm>
            <a:off x="5822698" y="4755116"/>
            <a:ext cx="2648723" cy="1793405"/>
            <a:chOff x="5822698" y="4755116"/>
            <a:chExt cx="2648723" cy="1793405"/>
          </a:xfrm>
        </p:grpSpPr>
        <p:sp>
          <p:nvSpPr>
            <p:cNvPr id="23" name="Rectangle: Rounded Corners 22">
              <a:extLst>
                <a:ext uri="{FF2B5EF4-FFF2-40B4-BE49-F238E27FC236}">
                  <a16:creationId xmlns:a16="http://schemas.microsoft.com/office/drawing/2014/main" id="{8DE7DE01-DE42-4264-87A0-33C35675AB66}"/>
                </a:ext>
              </a:extLst>
            </p:cNvPr>
            <p:cNvSpPr/>
            <p:nvPr/>
          </p:nvSpPr>
          <p:spPr>
            <a:xfrm>
              <a:off x="5822698" y="6203289"/>
              <a:ext cx="264872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SubstTemplateArg</a:t>
              </a:r>
              <a:endParaRPr lang="en-GB" dirty="0"/>
            </a:p>
          </p:txBody>
        </p:sp>
        <p:cxnSp>
          <p:nvCxnSpPr>
            <p:cNvPr id="66" name="Straight Connector 32">
              <a:extLst>
                <a:ext uri="{FF2B5EF4-FFF2-40B4-BE49-F238E27FC236}">
                  <a16:creationId xmlns:a16="http://schemas.microsoft.com/office/drawing/2014/main" id="{2B676F73-EC87-4B41-A61C-DF0EBB407443}"/>
                </a:ext>
              </a:extLst>
            </p:cNvPr>
            <p:cNvCxnSpPr>
              <a:cxnSpLocks/>
              <a:stCxn id="10" idx="3"/>
              <a:endCxn id="23" idx="0"/>
            </p:cNvCxnSpPr>
            <p:nvPr/>
          </p:nvCxnSpPr>
          <p:spPr>
            <a:xfrm>
              <a:off x="6236736" y="4755116"/>
              <a:ext cx="910324" cy="1448173"/>
            </a:xfrm>
            <a:prstGeom prst="curvedConnector2">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F7B850F9-A829-4E2B-AD69-A5664447B620}"/>
              </a:ext>
            </a:extLst>
          </p:cNvPr>
          <p:cNvGrpSpPr/>
          <p:nvPr/>
        </p:nvGrpSpPr>
        <p:grpSpPr>
          <a:xfrm>
            <a:off x="2465998" y="375461"/>
            <a:ext cx="3177468" cy="3053540"/>
            <a:chOff x="2465998" y="375461"/>
            <a:chExt cx="3177468" cy="3053540"/>
          </a:xfrm>
        </p:grpSpPr>
        <p:sp>
          <p:nvSpPr>
            <p:cNvPr id="12" name="Rectangle: Rounded Corners 11">
              <a:extLst>
                <a:ext uri="{FF2B5EF4-FFF2-40B4-BE49-F238E27FC236}">
                  <a16:creationId xmlns:a16="http://schemas.microsoft.com/office/drawing/2014/main" id="{2244E6E8-42E4-4A4E-92E6-49A6BCE464E1}"/>
                </a:ext>
              </a:extLst>
            </p:cNvPr>
            <p:cNvSpPr/>
            <p:nvPr/>
          </p:nvSpPr>
          <p:spPr>
            <a:xfrm>
              <a:off x="2465998" y="375461"/>
              <a:ext cx="118654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Enum</a:t>
              </a:r>
              <a:endParaRPr lang="en-GB" dirty="0"/>
            </a:p>
          </p:txBody>
        </p:sp>
        <p:cxnSp>
          <p:nvCxnSpPr>
            <p:cNvPr id="69" name="Straight Connector 32">
              <a:extLst>
                <a:ext uri="{FF2B5EF4-FFF2-40B4-BE49-F238E27FC236}">
                  <a16:creationId xmlns:a16="http://schemas.microsoft.com/office/drawing/2014/main" id="{3CCCCD3D-B54D-44BB-8486-268DFAF0AB40}"/>
                </a:ext>
              </a:extLst>
            </p:cNvPr>
            <p:cNvCxnSpPr>
              <a:cxnSpLocks/>
              <a:stCxn id="5" idx="1"/>
              <a:endCxn id="12" idx="2"/>
            </p:cNvCxnSpPr>
            <p:nvPr/>
          </p:nvCxnSpPr>
          <p:spPr>
            <a:xfrm rot="10800000">
              <a:off x="3059271" y="720694"/>
              <a:ext cx="2584195" cy="2708307"/>
            </a:xfrm>
            <a:prstGeom prst="curvedConnector2">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E309763F-8345-4999-93D4-14AE78D98CC0}"/>
              </a:ext>
            </a:extLst>
          </p:cNvPr>
          <p:cNvGrpSpPr/>
          <p:nvPr/>
        </p:nvGrpSpPr>
        <p:grpSpPr>
          <a:xfrm>
            <a:off x="4252718" y="719052"/>
            <a:ext cx="1843282" cy="2537332"/>
            <a:chOff x="4252718" y="719052"/>
            <a:chExt cx="1843282" cy="2537332"/>
          </a:xfrm>
        </p:grpSpPr>
        <p:sp>
          <p:nvSpPr>
            <p:cNvPr id="13" name="Rectangle: Rounded Corners 12">
              <a:extLst>
                <a:ext uri="{FF2B5EF4-FFF2-40B4-BE49-F238E27FC236}">
                  <a16:creationId xmlns:a16="http://schemas.microsoft.com/office/drawing/2014/main" id="{9C79B5F6-CC6A-4D6A-80CF-2C129E7C341E}"/>
                </a:ext>
              </a:extLst>
            </p:cNvPr>
            <p:cNvSpPr/>
            <p:nvPr/>
          </p:nvSpPr>
          <p:spPr>
            <a:xfrm>
              <a:off x="4252718" y="719052"/>
              <a:ext cx="118654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a:t>
              </a:r>
              <a:endParaRPr lang="en-GB" dirty="0"/>
            </a:p>
          </p:txBody>
        </p:sp>
        <p:cxnSp>
          <p:nvCxnSpPr>
            <p:cNvPr id="76" name="Straight Connector 32">
              <a:extLst>
                <a:ext uri="{FF2B5EF4-FFF2-40B4-BE49-F238E27FC236}">
                  <a16:creationId xmlns:a16="http://schemas.microsoft.com/office/drawing/2014/main" id="{66815518-B0E8-4E81-A991-10F75E2051C0}"/>
                </a:ext>
              </a:extLst>
            </p:cNvPr>
            <p:cNvCxnSpPr>
              <a:cxnSpLocks/>
              <a:stCxn id="5" idx="0"/>
              <a:endCxn id="13" idx="2"/>
            </p:cNvCxnSpPr>
            <p:nvPr/>
          </p:nvCxnSpPr>
          <p:spPr>
            <a:xfrm rot="16200000" flipV="1">
              <a:off x="4374945" y="1535329"/>
              <a:ext cx="2192100" cy="1250010"/>
            </a:xfrm>
            <a:prstGeom prst="curvedConnector3">
              <a:avLst>
                <a:gd name="adj1" fmla="val 16374"/>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4F88879F-7917-4A0B-B738-24AA1314C083}"/>
              </a:ext>
            </a:extLst>
          </p:cNvPr>
          <p:cNvGrpSpPr/>
          <p:nvPr/>
        </p:nvGrpSpPr>
        <p:grpSpPr>
          <a:xfrm>
            <a:off x="5679619" y="296512"/>
            <a:ext cx="1186543" cy="2959873"/>
            <a:chOff x="5679619" y="296512"/>
            <a:chExt cx="1186543" cy="2959873"/>
          </a:xfrm>
        </p:grpSpPr>
        <p:sp>
          <p:nvSpPr>
            <p:cNvPr id="20" name="Rectangle: Rounded Corners 19">
              <a:extLst>
                <a:ext uri="{FF2B5EF4-FFF2-40B4-BE49-F238E27FC236}">
                  <a16:creationId xmlns:a16="http://schemas.microsoft.com/office/drawing/2014/main" id="{6C940EAB-041F-415A-9A09-EB71924945EF}"/>
                </a:ext>
              </a:extLst>
            </p:cNvPr>
            <p:cNvSpPr/>
            <p:nvPr/>
          </p:nvSpPr>
          <p:spPr>
            <a:xfrm>
              <a:off x="5679619" y="296512"/>
              <a:ext cx="118654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Alias</a:t>
              </a:r>
              <a:endParaRPr lang="en-GB" dirty="0"/>
            </a:p>
          </p:txBody>
        </p:sp>
        <p:cxnSp>
          <p:nvCxnSpPr>
            <p:cNvPr id="80" name="Straight Connector 32">
              <a:extLst>
                <a:ext uri="{FF2B5EF4-FFF2-40B4-BE49-F238E27FC236}">
                  <a16:creationId xmlns:a16="http://schemas.microsoft.com/office/drawing/2014/main" id="{49E864E7-6A4B-46AA-88CE-83F3CE755897}"/>
                </a:ext>
              </a:extLst>
            </p:cNvPr>
            <p:cNvCxnSpPr>
              <a:cxnSpLocks/>
              <a:stCxn id="5" idx="0"/>
              <a:endCxn id="20" idx="2"/>
            </p:cNvCxnSpPr>
            <p:nvPr/>
          </p:nvCxnSpPr>
          <p:spPr>
            <a:xfrm rot="5400000" flipH="1" flipV="1">
              <a:off x="4877125" y="1860619"/>
              <a:ext cx="2614640" cy="176891"/>
            </a:xfrm>
            <a:prstGeom prst="curvedConnector3">
              <a:avLst>
                <a:gd name="adj1" fmla="val 50000"/>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43" name="Group 142">
            <a:extLst>
              <a:ext uri="{FF2B5EF4-FFF2-40B4-BE49-F238E27FC236}">
                <a16:creationId xmlns:a16="http://schemas.microsoft.com/office/drawing/2014/main" id="{C3343365-C622-41FA-A79C-3EA79228C634}"/>
              </a:ext>
            </a:extLst>
          </p:cNvPr>
          <p:cNvGrpSpPr/>
          <p:nvPr/>
        </p:nvGrpSpPr>
        <p:grpSpPr>
          <a:xfrm>
            <a:off x="6096000" y="1000710"/>
            <a:ext cx="2262481" cy="2255674"/>
            <a:chOff x="6096000" y="1000710"/>
            <a:chExt cx="2262481" cy="2255674"/>
          </a:xfrm>
        </p:grpSpPr>
        <p:sp>
          <p:nvSpPr>
            <p:cNvPr id="14" name="Rectangle: Rounded Corners 13">
              <a:extLst>
                <a:ext uri="{FF2B5EF4-FFF2-40B4-BE49-F238E27FC236}">
                  <a16:creationId xmlns:a16="http://schemas.microsoft.com/office/drawing/2014/main" id="{65400323-390E-426B-AF6B-325827FC9108}"/>
                </a:ext>
              </a:extLst>
            </p:cNvPr>
            <p:cNvSpPr/>
            <p:nvPr/>
          </p:nvSpPr>
          <p:spPr>
            <a:xfrm>
              <a:off x="6396718" y="1000710"/>
              <a:ext cx="196176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ClassMember</a:t>
              </a:r>
              <a:endParaRPr lang="en-GB" dirty="0"/>
            </a:p>
          </p:txBody>
        </p:sp>
        <p:cxnSp>
          <p:nvCxnSpPr>
            <p:cNvPr id="83" name="Straight Connector 32">
              <a:extLst>
                <a:ext uri="{FF2B5EF4-FFF2-40B4-BE49-F238E27FC236}">
                  <a16:creationId xmlns:a16="http://schemas.microsoft.com/office/drawing/2014/main" id="{FBC3BDE0-5A29-420D-B98D-0FDACC8B95BD}"/>
                </a:ext>
              </a:extLst>
            </p:cNvPr>
            <p:cNvCxnSpPr>
              <a:cxnSpLocks/>
              <a:stCxn id="5" idx="0"/>
              <a:endCxn id="14" idx="2"/>
            </p:cNvCxnSpPr>
            <p:nvPr/>
          </p:nvCxnSpPr>
          <p:spPr>
            <a:xfrm rot="5400000" flipH="1" flipV="1">
              <a:off x="5781579" y="1660363"/>
              <a:ext cx="1910442" cy="1281600"/>
            </a:xfrm>
            <a:prstGeom prst="curvedConnector3">
              <a:avLst>
                <a:gd name="adj1" fmla="val 50000"/>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16C2A88D-31FC-4FB6-863B-E768B3453673}"/>
              </a:ext>
            </a:extLst>
          </p:cNvPr>
          <p:cNvGrpSpPr/>
          <p:nvPr/>
        </p:nvGrpSpPr>
        <p:grpSpPr>
          <a:xfrm>
            <a:off x="6548535" y="1064284"/>
            <a:ext cx="3665681" cy="2364716"/>
            <a:chOff x="6548535" y="1064284"/>
            <a:chExt cx="3665681" cy="2364716"/>
          </a:xfrm>
        </p:grpSpPr>
        <p:sp>
          <p:nvSpPr>
            <p:cNvPr id="15" name="Rectangle: Rounded Corners 14">
              <a:extLst>
                <a:ext uri="{FF2B5EF4-FFF2-40B4-BE49-F238E27FC236}">
                  <a16:creationId xmlns:a16="http://schemas.microsoft.com/office/drawing/2014/main" id="{F6EA8EFF-5848-477F-8BE2-09F075EA46D6}"/>
                </a:ext>
              </a:extLst>
            </p:cNvPr>
            <p:cNvSpPr/>
            <p:nvPr/>
          </p:nvSpPr>
          <p:spPr>
            <a:xfrm>
              <a:off x="8803737" y="1064284"/>
              <a:ext cx="1410479"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Function</a:t>
              </a:r>
              <a:endParaRPr lang="en-GB" dirty="0"/>
            </a:p>
          </p:txBody>
        </p:sp>
        <p:cxnSp>
          <p:nvCxnSpPr>
            <p:cNvPr id="86" name="Straight Connector 32">
              <a:extLst>
                <a:ext uri="{FF2B5EF4-FFF2-40B4-BE49-F238E27FC236}">
                  <a16:creationId xmlns:a16="http://schemas.microsoft.com/office/drawing/2014/main" id="{20486BB5-4349-44F5-928F-DD9DD943F4A1}"/>
                </a:ext>
              </a:extLst>
            </p:cNvPr>
            <p:cNvCxnSpPr>
              <a:cxnSpLocks/>
              <a:stCxn id="5" idx="3"/>
              <a:endCxn id="15" idx="1"/>
            </p:cNvCxnSpPr>
            <p:nvPr/>
          </p:nvCxnSpPr>
          <p:spPr>
            <a:xfrm flipV="1">
              <a:off x="6548535" y="1236900"/>
              <a:ext cx="2255202" cy="2192100"/>
            </a:xfrm>
            <a:prstGeom prst="curvedConnector3">
              <a:avLst>
                <a:gd name="adj1" fmla="val 70273"/>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F79F4669-5D21-471E-8F9F-DC4EC4A12BC8}"/>
              </a:ext>
            </a:extLst>
          </p:cNvPr>
          <p:cNvGrpSpPr/>
          <p:nvPr/>
        </p:nvGrpSpPr>
        <p:grpSpPr>
          <a:xfrm>
            <a:off x="9508978" y="1409517"/>
            <a:ext cx="2115717" cy="514924"/>
            <a:chOff x="9508978" y="1409517"/>
            <a:chExt cx="2115717" cy="514924"/>
          </a:xfrm>
        </p:grpSpPr>
        <p:sp>
          <p:nvSpPr>
            <p:cNvPr id="16" name="Rectangle: Rounded Corners 15">
              <a:extLst>
                <a:ext uri="{FF2B5EF4-FFF2-40B4-BE49-F238E27FC236}">
                  <a16:creationId xmlns:a16="http://schemas.microsoft.com/office/drawing/2014/main" id="{B3561E76-AFB1-475D-AD0F-78BB26FB56F1}"/>
                </a:ext>
              </a:extLst>
            </p:cNvPr>
            <p:cNvSpPr/>
            <p:nvPr/>
          </p:nvSpPr>
          <p:spPr>
            <a:xfrm>
              <a:off x="10214216" y="1579209"/>
              <a:ext cx="1410479"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Ctor</a:t>
              </a:r>
              <a:endParaRPr lang="en-GB" dirty="0"/>
            </a:p>
          </p:txBody>
        </p:sp>
        <p:cxnSp>
          <p:nvCxnSpPr>
            <p:cNvPr id="90" name="Straight Connector 32">
              <a:extLst>
                <a:ext uri="{FF2B5EF4-FFF2-40B4-BE49-F238E27FC236}">
                  <a16:creationId xmlns:a16="http://schemas.microsoft.com/office/drawing/2014/main" id="{E6BD139F-09CD-4A60-8FED-C55CA0FA635B}"/>
                </a:ext>
              </a:extLst>
            </p:cNvPr>
            <p:cNvCxnSpPr>
              <a:cxnSpLocks/>
              <a:stCxn id="16" idx="1"/>
              <a:endCxn id="15" idx="2"/>
            </p:cNvCxnSpPr>
            <p:nvPr/>
          </p:nvCxnSpPr>
          <p:spPr>
            <a:xfrm rot="10800000">
              <a:off x="9508978" y="1409517"/>
              <a:ext cx="705239" cy="342309"/>
            </a:xfrm>
            <a:prstGeom prst="curvedConnector2">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48" name="Group 147">
            <a:extLst>
              <a:ext uri="{FF2B5EF4-FFF2-40B4-BE49-F238E27FC236}">
                <a16:creationId xmlns:a16="http://schemas.microsoft.com/office/drawing/2014/main" id="{9382B828-3E86-4E08-A6E3-2AB82863AA43}"/>
              </a:ext>
            </a:extLst>
          </p:cNvPr>
          <p:cNvGrpSpPr/>
          <p:nvPr/>
        </p:nvGrpSpPr>
        <p:grpSpPr>
          <a:xfrm>
            <a:off x="9508978" y="1409517"/>
            <a:ext cx="2115717" cy="956960"/>
            <a:chOff x="9508978" y="1409517"/>
            <a:chExt cx="2115717" cy="956960"/>
          </a:xfrm>
        </p:grpSpPr>
        <p:sp>
          <p:nvSpPr>
            <p:cNvPr id="17" name="Rectangle: Rounded Corners 16">
              <a:extLst>
                <a:ext uri="{FF2B5EF4-FFF2-40B4-BE49-F238E27FC236}">
                  <a16:creationId xmlns:a16="http://schemas.microsoft.com/office/drawing/2014/main" id="{B6812E76-A5ED-4BBF-9ADF-40A1A51C75E3}"/>
                </a:ext>
              </a:extLst>
            </p:cNvPr>
            <p:cNvSpPr/>
            <p:nvPr/>
          </p:nvSpPr>
          <p:spPr>
            <a:xfrm>
              <a:off x="10214216" y="2021245"/>
              <a:ext cx="1410479"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Dtor</a:t>
              </a:r>
              <a:endParaRPr lang="en-GB" dirty="0"/>
            </a:p>
          </p:txBody>
        </p:sp>
        <p:cxnSp>
          <p:nvCxnSpPr>
            <p:cNvPr id="93" name="Straight Connector 32">
              <a:extLst>
                <a:ext uri="{FF2B5EF4-FFF2-40B4-BE49-F238E27FC236}">
                  <a16:creationId xmlns:a16="http://schemas.microsoft.com/office/drawing/2014/main" id="{E7FC899E-1F2C-40F3-9748-7F1E4E930B35}"/>
                </a:ext>
              </a:extLst>
            </p:cNvPr>
            <p:cNvCxnSpPr>
              <a:cxnSpLocks/>
              <a:stCxn id="17" idx="1"/>
              <a:endCxn id="15" idx="2"/>
            </p:cNvCxnSpPr>
            <p:nvPr/>
          </p:nvCxnSpPr>
          <p:spPr>
            <a:xfrm rot="10800000">
              <a:off x="9508978" y="1409517"/>
              <a:ext cx="705239" cy="784345"/>
            </a:xfrm>
            <a:prstGeom prst="curvedConnector2">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49" name="Group 148">
            <a:extLst>
              <a:ext uri="{FF2B5EF4-FFF2-40B4-BE49-F238E27FC236}">
                <a16:creationId xmlns:a16="http://schemas.microsoft.com/office/drawing/2014/main" id="{E7F8DB3E-E66F-4B0E-8BEE-A44DFF918852}"/>
              </a:ext>
            </a:extLst>
          </p:cNvPr>
          <p:cNvGrpSpPr/>
          <p:nvPr/>
        </p:nvGrpSpPr>
        <p:grpSpPr>
          <a:xfrm>
            <a:off x="9508978" y="1409517"/>
            <a:ext cx="2115717" cy="1398996"/>
            <a:chOff x="9508978" y="1409517"/>
            <a:chExt cx="2115717" cy="1398996"/>
          </a:xfrm>
        </p:grpSpPr>
        <p:sp>
          <p:nvSpPr>
            <p:cNvPr id="18" name="Rectangle: Rounded Corners 17">
              <a:extLst>
                <a:ext uri="{FF2B5EF4-FFF2-40B4-BE49-F238E27FC236}">
                  <a16:creationId xmlns:a16="http://schemas.microsoft.com/office/drawing/2014/main" id="{23871210-04CD-4AA8-8A48-44729DF13EC9}"/>
                </a:ext>
              </a:extLst>
            </p:cNvPr>
            <p:cNvSpPr/>
            <p:nvPr/>
          </p:nvSpPr>
          <p:spPr>
            <a:xfrm>
              <a:off x="10214216" y="2463281"/>
              <a:ext cx="1410479"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Operator</a:t>
              </a:r>
              <a:endParaRPr lang="en-GB" dirty="0"/>
            </a:p>
          </p:txBody>
        </p:sp>
        <p:cxnSp>
          <p:nvCxnSpPr>
            <p:cNvPr id="96" name="Straight Connector 32">
              <a:extLst>
                <a:ext uri="{FF2B5EF4-FFF2-40B4-BE49-F238E27FC236}">
                  <a16:creationId xmlns:a16="http://schemas.microsoft.com/office/drawing/2014/main" id="{F0CD1B8A-9472-42EC-8219-C65B75555E81}"/>
                </a:ext>
              </a:extLst>
            </p:cNvPr>
            <p:cNvCxnSpPr>
              <a:cxnSpLocks/>
              <a:stCxn id="18" idx="1"/>
              <a:endCxn id="15" idx="2"/>
            </p:cNvCxnSpPr>
            <p:nvPr/>
          </p:nvCxnSpPr>
          <p:spPr>
            <a:xfrm rot="10800000">
              <a:off x="9508978" y="1409517"/>
              <a:ext cx="705239" cy="1226381"/>
            </a:xfrm>
            <a:prstGeom prst="curvedConnector2">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2C4F37CA-6EB2-41BB-9431-59A99F128D6E}"/>
              </a:ext>
            </a:extLst>
          </p:cNvPr>
          <p:cNvGrpSpPr/>
          <p:nvPr/>
        </p:nvGrpSpPr>
        <p:grpSpPr>
          <a:xfrm>
            <a:off x="10382255" y="2808513"/>
            <a:ext cx="1410479" cy="674585"/>
            <a:chOff x="10382255" y="2808513"/>
            <a:chExt cx="1410479" cy="674585"/>
          </a:xfrm>
        </p:grpSpPr>
        <p:sp>
          <p:nvSpPr>
            <p:cNvPr id="100" name="Rectangle: Rounded Corners 99">
              <a:extLst>
                <a:ext uri="{FF2B5EF4-FFF2-40B4-BE49-F238E27FC236}">
                  <a16:creationId xmlns:a16="http://schemas.microsoft.com/office/drawing/2014/main" id="{F225E916-FDE2-4FEE-B1B8-D1964051F480}"/>
                </a:ext>
              </a:extLst>
            </p:cNvPr>
            <p:cNvSpPr/>
            <p:nvPr/>
          </p:nvSpPr>
          <p:spPr>
            <a:xfrm>
              <a:off x="10382255" y="3137866"/>
              <a:ext cx="1410479"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AssignOp</a:t>
              </a:r>
              <a:endParaRPr lang="en-GB" dirty="0"/>
            </a:p>
          </p:txBody>
        </p:sp>
        <p:cxnSp>
          <p:nvCxnSpPr>
            <p:cNvPr id="101" name="Straight Connector 32">
              <a:extLst>
                <a:ext uri="{FF2B5EF4-FFF2-40B4-BE49-F238E27FC236}">
                  <a16:creationId xmlns:a16="http://schemas.microsoft.com/office/drawing/2014/main" id="{09303453-04C1-4F85-8459-995D483AFA06}"/>
                </a:ext>
              </a:extLst>
            </p:cNvPr>
            <p:cNvCxnSpPr>
              <a:cxnSpLocks/>
              <a:stCxn id="100" idx="0"/>
              <a:endCxn id="18" idx="2"/>
            </p:cNvCxnSpPr>
            <p:nvPr/>
          </p:nvCxnSpPr>
          <p:spPr>
            <a:xfrm rot="16200000" flipV="1">
              <a:off x="10838800" y="2889170"/>
              <a:ext cx="329353" cy="168039"/>
            </a:xfrm>
            <a:prstGeom prst="curvedConnector3">
              <a:avLst>
                <a:gd name="adj1" fmla="val 50000"/>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09CC6086-43C6-4B5E-830D-27686BE61661}"/>
              </a:ext>
            </a:extLst>
          </p:cNvPr>
          <p:cNvGrpSpPr/>
          <p:nvPr/>
        </p:nvGrpSpPr>
        <p:grpSpPr>
          <a:xfrm>
            <a:off x="9828328" y="475866"/>
            <a:ext cx="2154288" cy="761034"/>
            <a:chOff x="9828328" y="475866"/>
            <a:chExt cx="2154288" cy="761034"/>
          </a:xfrm>
        </p:grpSpPr>
        <p:sp>
          <p:nvSpPr>
            <p:cNvPr id="19" name="Rectangle: Rounded Corners 18">
              <a:extLst>
                <a:ext uri="{FF2B5EF4-FFF2-40B4-BE49-F238E27FC236}">
                  <a16:creationId xmlns:a16="http://schemas.microsoft.com/office/drawing/2014/main" id="{FB600097-E2FF-40C4-B6E4-075E28B7B062}"/>
                </a:ext>
              </a:extLst>
            </p:cNvPr>
            <p:cNvSpPr/>
            <p:nvPr/>
          </p:nvSpPr>
          <p:spPr>
            <a:xfrm>
              <a:off x="9828328" y="475866"/>
              <a:ext cx="2154288"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CastOperator</a:t>
              </a:r>
              <a:endParaRPr lang="en-GB" dirty="0"/>
            </a:p>
          </p:txBody>
        </p:sp>
        <p:cxnSp>
          <p:nvCxnSpPr>
            <p:cNvPr id="104" name="Straight Connector 32">
              <a:extLst>
                <a:ext uri="{FF2B5EF4-FFF2-40B4-BE49-F238E27FC236}">
                  <a16:creationId xmlns:a16="http://schemas.microsoft.com/office/drawing/2014/main" id="{EB81C80B-2530-47AF-97C7-88EEADAF005C}"/>
                </a:ext>
              </a:extLst>
            </p:cNvPr>
            <p:cNvCxnSpPr>
              <a:cxnSpLocks/>
              <a:stCxn id="19" idx="2"/>
              <a:endCxn id="15" idx="3"/>
            </p:cNvCxnSpPr>
            <p:nvPr/>
          </p:nvCxnSpPr>
          <p:spPr>
            <a:xfrm rot="5400000">
              <a:off x="10351943" y="683371"/>
              <a:ext cx="415802" cy="691256"/>
            </a:xfrm>
            <a:prstGeom prst="curvedConnector2">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BFEE6C98-648F-4459-AD4C-905F53BDF023}"/>
              </a:ext>
            </a:extLst>
          </p:cNvPr>
          <p:cNvGrpSpPr/>
          <p:nvPr/>
        </p:nvGrpSpPr>
        <p:grpSpPr>
          <a:xfrm>
            <a:off x="6548535" y="3097651"/>
            <a:ext cx="2838841" cy="345232"/>
            <a:chOff x="6548535" y="3097651"/>
            <a:chExt cx="2838841" cy="345232"/>
          </a:xfrm>
        </p:grpSpPr>
        <p:sp>
          <p:nvSpPr>
            <p:cNvPr id="26" name="Rectangle: Rounded Corners 25">
              <a:extLst>
                <a:ext uri="{FF2B5EF4-FFF2-40B4-BE49-F238E27FC236}">
                  <a16:creationId xmlns:a16="http://schemas.microsoft.com/office/drawing/2014/main" id="{3CBF3C16-2450-4158-BD29-48312C3F7804}"/>
                </a:ext>
              </a:extLst>
            </p:cNvPr>
            <p:cNvSpPr/>
            <p:nvPr/>
          </p:nvSpPr>
          <p:spPr>
            <a:xfrm>
              <a:off x="8471421" y="3097651"/>
              <a:ext cx="915955"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Auto</a:t>
              </a:r>
              <a:endParaRPr lang="en-GB" dirty="0"/>
            </a:p>
          </p:txBody>
        </p:sp>
        <p:cxnSp>
          <p:nvCxnSpPr>
            <p:cNvPr id="107" name="Straight Connector 32">
              <a:extLst>
                <a:ext uri="{FF2B5EF4-FFF2-40B4-BE49-F238E27FC236}">
                  <a16:creationId xmlns:a16="http://schemas.microsoft.com/office/drawing/2014/main" id="{9D5E7641-1448-4022-81B5-405C266091DE}"/>
                </a:ext>
              </a:extLst>
            </p:cNvPr>
            <p:cNvCxnSpPr>
              <a:cxnSpLocks/>
              <a:stCxn id="5" idx="3"/>
              <a:endCxn id="26" idx="1"/>
            </p:cNvCxnSpPr>
            <p:nvPr/>
          </p:nvCxnSpPr>
          <p:spPr>
            <a:xfrm flipV="1">
              <a:off x="6548535" y="3270267"/>
              <a:ext cx="1922886" cy="158733"/>
            </a:xfrm>
            <a:prstGeom prst="curvedConnector3">
              <a:avLst>
                <a:gd name="adj1" fmla="val 50000"/>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005E30D7-F9C8-4C02-9D68-AE21392FF5F9}"/>
              </a:ext>
            </a:extLst>
          </p:cNvPr>
          <p:cNvGrpSpPr/>
          <p:nvPr/>
        </p:nvGrpSpPr>
        <p:grpSpPr>
          <a:xfrm>
            <a:off x="6548535" y="3429000"/>
            <a:ext cx="3508117" cy="485764"/>
            <a:chOff x="6548535" y="3429000"/>
            <a:chExt cx="3508117" cy="485764"/>
          </a:xfrm>
        </p:grpSpPr>
        <p:sp>
          <p:nvSpPr>
            <p:cNvPr id="27" name="Rectangle: Rounded Corners 26">
              <a:extLst>
                <a:ext uri="{FF2B5EF4-FFF2-40B4-BE49-F238E27FC236}">
                  <a16:creationId xmlns:a16="http://schemas.microsoft.com/office/drawing/2014/main" id="{055B2C15-0EA0-412D-8789-FF22BE9191D2}"/>
                </a:ext>
              </a:extLst>
            </p:cNvPr>
            <p:cNvSpPr/>
            <p:nvPr/>
          </p:nvSpPr>
          <p:spPr>
            <a:xfrm>
              <a:off x="8718099" y="3569532"/>
              <a:ext cx="133855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Decltype</a:t>
              </a:r>
              <a:endParaRPr lang="en-GB" dirty="0"/>
            </a:p>
          </p:txBody>
        </p:sp>
        <p:cxnSp>
          <p:nvCxnSpPr>
            <p:cNvPr id="110" name="Straight Connector 32">
              <a:extLst>
                <a:ext uri="{FF2B5EF4-FFF2-40B4-BE49-F238E27FC236}">
                  <a16:creationId xmlns:a16="http://schemas.microsoft.com/office/drawing/2014/main" id="{A26472D8-B47D-4D96-8504-B8407C4C30D0}"/>
                </a:ext>
              </a:extLst>
            </p:cNvPr>
            <p:cNvCxnSpPr>
              <a:cxnSpLocks/>
              <a:stCxn id="5" idx="3"/>
              <a:endCxn id="27" idx="1"/>
            </p:cNvCxnSpPr>
            <p:nvPr/>
          </p:nvCxnSpPr>
          <p:spPr>
            <a:xfrm>
              <a:off x="6548535" y="3429000"/>
              <a:ext cx="2169564" cy="313148"/>
            </a:xfrm>
            <a:prstGeom prst="curvedConnector3">
              <a:avLst>
                <a:gd name="adj1" fmla="val 50000"/>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2FB2EECA-8416-4C6C-AD44-FA93E6450B5A}"/>
              </a:ext>
            </a:extLst>
          </p:cNvPr>
          <p:cNvGrpSpPr/>
          <p:nvPr/>
        </p:nvGrpSpPr>
        <p:grpSpPr>
          <a:xfrm>
            <a:off x="6575298" y="3471309"/>
            <a:ext cx="4166572" cy="1283799"/>
            <a:chOff x="6575298" y="3471309"/>
            <a:chExt cx="4166572" cy="1283799"/>
          </a:xfrm>
        </p:grpSpPr>
        <p:sp>
          <p:nvSpPr>
            <p:cNvPr id="28" name="Rectangle: Rounded Corners 27">
              <a:extLst>
                <a:ext uri="{FF2B5EF4-FFF2-40B4-BE49-F238E27FC236}">
                  <a16:creationId xmlns:a16="http://schemas.microsoft.com/office/drawing/2014/main" id="{EE7A84E4-7273-4998-B3B6-2F195469D205}"/>
                </a:ext>
              </a:extLst>
            </p:cNvPr>
            <p:cNvSpPr/>
            <p:nvPr/>
          </p:nvSpPr>
          <p:spPr>
            <a:xfrm>
              <a:off x="9253942" y="4409876"/>
              <a:ext cx="1487928"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Template</a:t>
              </a:r>
              <a:endParaRPr lang="en-GB" dirty="0"/>
            </a:p>
          </p:txBody>
        </p:sp>
        <p:cxnSp>
          <p:nvCxnSpPr>
            <p:cNvPr id="115" name="Straight Connector 32">
              <a:extLst>
                <a:ext uri="{FF2B5EF4-FFF2-40B4-BE49-F238E27FC236}">
                  <a16:creationId xmlns:a16="http://schemas.microsoft.com/office/drawing/2014/main" id="{616CF2EC-BFCA-4566-89EC-16989EC9E3BC}"/>
                </a:ext>
              </a:extLst>
            </p:cNvPr>
            <p:cNvCxnSpPr>
              <a:cxnSpLocks/>
              <a:endCxn id="28" idx="1"/>
            </p:cNvCxnSpPr>
            <p:nvPr/>
          </p:nvCxnSpPr>
          <p:spPr>
            <a:xfrm>
              <a:off x="6575298" y="3471309"/>
              <a:ext cx="2678644" cy="1111183"/>
            </a:xfrm>
            <a:prstGeom prst="curvedConnector3">
              <a:avLst>
                <a:gd name="adj1" fmla="val 50000"/>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8BF4E16C-B2F2-4C52-A1E0-98815EC22717}"/>
              </a:ext>
            </a:extLst>
          </p:cNvPr>
          <p:cNvGrpSpPr/>
          <p:nvPr/>
        </p:nvGrpSpPr>
        <p:grpSpPr>
          <a:xfrm>
            <a:off x="6548535" y="3429000"/>
            <a:ext cx="4531115" cy="1811290"/>
            <a:chOff x="6548535" y="3429000"/>
            <a:chExt cx="4531115" cy="1811290"/>
          </a:xfrm>
        </p:grpSpPr>
        <p:sp>
          <p:nvSpPr>
            <p:cNvPr id="29" name="Rectangle: Rounded Corners 28">
              <a:extLst>
                <a:ext uri="{FF2B5EF4-FFF2-40B4-BE49-F238E27FC236}">
                  <a16:creationId xmlns:a16="http://schemas.microsoft.com/office/drawing/2014/main" id="{2241ED65-A1DB-4F4C-A326-1575E82BF496}"/>
                </a:ext>
              </a:extLst>
            </p:cNvPr>
            <p:cNvSpPr/>
            <p:nvPr/>
          </p:nvSpPr>
          <p:spPr>
            <a:xfrm>
              <a:off x="9308998" y="4895058"/>
              <a:ext cx="1770652"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TemplateVar</a:t>
              </a:r>
              <a:endParaRPr lang="en-GB" dirty="0"/>
            </a:p>
          </p:txBody>
        </p:sp>
        <p:cxnSp>
          <p:nvCxnSpPr>
            <p:cNvPr id="118" name="Straight Connector 32">
              <a:extLst>
                <a:ext uri="{FF2B5EF4-FFF2-40B4-BE49-F238E27FC236}">
                  <a16:creationId xmlns:a16="http://schemas.microsoft.com/office/drawing/2014/main" id="{E52023F1-619D-4956-8A45-5CF02190908B}"/>
                </a:ext>
              </a:extLst>
            </p:cNvPr>
            <p:cNvCxnSpPr>
              <a:cxnSpLocks/>
              <a:stCxn id="5" idx="3"/>
              <a:endCxn id="29" idx="1"/>
            </p:cNvCxnSpPr>
            <p:nvPr/>
          </p:nvCxnSpPr>
          <p:spPr>
            <a:xfrm>
              <a:off x="6548535" y="3429000"/>
              <a:ext cx="2760463" cy="1638674"/>
            </a:xfrm>
            <a:prstGeom prst="curvedConnector3">
              <a:avLst>
                <a:gd name="adj1" fmla="val 45606"/>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C3F3CD71-A03E-4B5E-92C5-95DF16BC54F2}"/>
              </a:ext>
            </a:extLst>
          </p:cNvPr>
          <p:cNvGrpSpPr/>
          <p:nvPr/>
        </p:nvGrpSpPr>
        <p:grpSpPr>
          <a:xfrm>
            <a:off x="6096000" y="3601616"/>
            <a:ext cx="5841045" cy="2613920"/>
            <a:chOff x="6096000" y="3601616"/>
            <a:chExt cx="5841045" cy="2613920"/>
          </a:xfrm>
        </p:grpSpPr>
        <p:sp>
          <p:nvSpPr>
            <p:cNvPr id="31" name="Rectangle: Rounded Corners 30">
              <a:extLst>
                <a:ext uri="{FF2B5EF4-FFF2-40B4-BE49-F238E27FC236}">
                  <a16:creationId xmlns:a16="http://schemas.microsoft.com/office/drawing/2014/main" id="{49B32F68-72E8-4597-A0CF-E56B40E6602E}"/>
                </a:ext>
              </a:extLst>
            </p:cNvPr>
            <p:cNvSpPr/>
            <p:nvPr/>
          </p:nvSpPr>
          <p:spPr>
            <a:xfrm>
              <a:off x="9790530" y="5870304"/>
              <a:ext cx="2146515"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TemplateSpec</a:t>
              </a:r>
              <a:endParaRPr lang="en-GB" dirty="0"/>
            </a:p>
          </p:txBody>
        </p:sp>
        <p:cxnSp>
          <p:nvCxnSpPr>
            <p:cNvPr id="122" name="Straight Connector 32">
              <a:extLst>
                <a:ext uri="{FF2B5EF4-FFF2-40B4-BE49-F238E27FC236}">
                  <a16:creationId xmlns:a16="http://schemas.microsoft.com/office/drawing/2014/main" id="{9770A261-5026-4191-A41A-3F5D6CFCDD76}"/>
                </a:ext>
              </a:extLst>
            </p:cNvPr>
            <p:cNvCxnSpPr>
              <a:cxnSpLocks/>
              <a:stCxn id="5" idx="2"/>
              <a:endCxn id="31" idx="1"/>
            </p:cNvCxnSpPr>
            <p:nvPr/>
          </p:nvCxnSpPr>
          <p:spPr>
            <a:xfrm rot="16200000" flipH="1">
              <a:off x="6722613" y="2975003"/>
              <a:ext cx="2441304" cy="3694530"/>
            </a:xfrm>
            <a:prstGeom prst="curvedConnector2">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5C65CC4E-24DF-41D8-A09B-4F348E9FA277}"/>
              </a:ext>
            </a:extLst>
          </p:cNvPr>
          <p:cNvGrpSpPr/>
          <p:nvPr/>
        </p:nvGrpSpPr>
        <p:grpSpPr>
          <a:xfrm>
            <a:off x="6095999" y="3601616"/>
            <a:ext cx="5696735" cy="2080270"/>
            <a:chOff x="6095999" y="3601616"/>
            <a:chExt cx="5696735" cy="2080270"/>
          </a:xfrm>
        </p:grpSpPr>
        <p:sp>
          <p:nvSpPr>
            <p:cNvPr id="30" name="Rectangle: Rounded Corners 29">
              <a:extLst>
                <a:ext uri="{FF2B5EF4-FFF2-40B4-BE49-F238E27FC236}">
                  <a16:creationId xmlns:a16="http://schemas.microsoft.com/office/drawing/2014/main" id="{711642C7-F73D-45E2-9632-AED2099EFB68}"/>
                </a:ext>
              </a:extLst>
            </p:cNvPr>
            <p:cNvSpPr/>
            <p:nvPr/>
          </p:nvSpPr>
          <p:spPr>
            <a:xfrm>
              <a:off x="9646219" y="5336654"/>
              <a:ext cx="2146515"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TemplateParam</a:t>
              </a:r>
              <a:endParaRPr lang="en-GB" dirty="0"/>
            </a:p>
          </p:txBody>
        </p:sp>
        <p:cxnSp>
          <p:nvCxnSpPr>
            <p:cNvPr id="125" name="Straight Connector 32">
              <a:extLst>
                <a:ext uri="{FF2B5EF4-FFF2-40B4-BE49-F238E27FC236}">
                  <a16:creationId xmlns:a16="http://schemas.microsoft.com/office/drawing/2014/main" id="{E27D8C4E-B03A-494B-8CDE-64D4BD80DA28}"/>
                </a:ext>
              </a:extLst>
            </p:cNvPr>
            <p:cNvCxnSpPr>
              <a:cxnSpLocks/>
              <a:stCxn id="5" idx="2"/>
              <a:endCxn id="30" idx="1"/>
            </p:cNvCxnSpPr>
            <p:nvPr/>
          </p:nvCxnSpPr>
          <p:spPr>
            <a:xfrm rot="16200000" flipH="1">
              <a:off x="6917282" y="2780333"/>
              <a:ext cx="1907654" cy="3550219"/>
            </a:xfrm>
            <a:prstGeom prst="curvedConnector2">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D71E0598-B209-41B7-AA20-9A2D2216F406}"/>
              </a:ext>
            </a:extLst>
          </p:cNvPr>
          <p:cNvGrpSpPr/>
          <p:nvPr/>
        </p:nvGrpSpPr>
        <p:grpSpPr>
          <a:xfrm>
            <a:off x="405387" y="3428999"/>
            <a:ext cx="5238079" cy="1526720"/>
            <a:chOff x="405387" y="3428999"/>
            <a:chExt cx="5238079" cy="1526720"/>
          </a:xfrm>
        </p:grpSpPr>
        <p:sp>
          <p:nvSpPr>
            <p:cNvPr id="136" name="Rectangle: Rounded Corners 135">
              <a:extLst>
                <a:ext uri="{FF2B5EF4-FFF2-40B4-BE49-F238E27FC236}">
                  <a16:creationId xmlns:a16="http://schemas.microsoft.com/office/drawing/2014/main" id="{88FB867F-9845-4EE9-B3E2-82F64CB5A119}"/>
                </a:ext>
              </a:extLst>
            </p:cNvPr>
            <p:cNvSpPr/>
            <p:nvPr/>
          </p:nvSpPr>
          <p:spPr>
            <a:xfrm>
              <a:off x="405387" y="4610487"/>
              <a:ext cx="1465683" cy="345232"/>
            </a:xfrm>
            <a:prstGeom prst="roundRect">
              <a:avLst/>
            </a:prstGeom>
            <a:solidFill>
              <a:schemeClr val="bg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a:t>
              </a:r>
              <a:endParaRPr lang="en-GB" dirty="0"/>
            </a:p>
          </p:txBody>
        </p:sp>
        <p:cxnSp>
          <p:nvCxnSpPr>
            <p:cNvPr id="137" name="Straight Connector 32">
              <a:extLst>
                <a:ext uri="{FF2B5EF4-FFF2-40B4-BE49-F238E27FC236}">
                  <a16:creationId xmlns:a16="http://schemas.microsoft.com/office/drawing/2014/main" id="{5E3D337E-8F1A-44C6-B034-E1D4002A9A08}"/>
                </a:ext>
              </a:extLst>
            </p:cNvPr>
            <p:cNvCxnSpPr>
              <a:cxnSpLocks/>
              <a:stCxn id="5" idx="1"/>
              <a:endCxn id="136" idx="3"/>
            </p:cNvCxnSpPr>
            <p:nvPr/>
          </p:nvCxnSpPr>
          <p:spPr>
            <a:xfrm rot="10800000" flipV="1">
              <a:off x="1871071" y="3428999"/>
              <a:ext cx="3772395" cy="1354103"/>
            </a:xfrm>
            <a:prstGeom prst="curvedConnector3">
              <a:avLst>
                <a:gd name="adj1" fmla="val 45548"/>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09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5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6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6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6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BEA57A-83B1-4B81-BBE8-3E96CA6256CA}"/>
              </a:ext>
            </a:extLst>
          </p:cNvPr>
          <p:cNvSpPr>
            <a:spLocks noGrp="1"/>
          </p:cNvSpPr>
          <p:nvPr>
            <p:ph type="sldNum" sz="quarter" idx="10"/>
          </p:nvPr>
        </p:nvSpPr>
        <p:spPr/>
        <p:txBody>
          <a:bodyPr/>
          <a:lstStyle/>
          <a:p>
            <a:fld id="{CBCD4C65-9A82-4DC6-B941-CA1756CBD098}" type="slidenum">
              <a:rPr lang="en-US" smtClean="0"/>
              <a:pPr/>
              <a:t>25</a:t>
            </a:fld>
            <a:endParaRPr lang="en-US" dirty="0"/>
          </a:p>
        </p:txBody>
      </p:sp>
      <p:sp>
        <p:nvSpPr>
          <p:cNvPr id="6" name="Content Placeholder 5">
            <a:extLst>
              <a:ext uri="{FF2B5EF4-FFF2-40B4-BE49-F238E27FC236}">
                <a16:creationId xmlns:a16="http://schemas.microsoft.com/office/drawing/2014/main" id="{A1F7E4CB-B514-4303-B0C2-A7504CAFFC0F}"/>
              </a:ext>
            </a:extLst>
          </p:cNvPr>
          <p:cNvSpPr>
            <a:spLocks noGrp="1"/>
          </p:cNvSpPr>
          <p:nvPr>
            <p:ph sz="quarter" idx="11"/>
          </p:nvPr>
        </p:nvSpPr>
        <p:spPr>
          <a:xfrm>
            <a:off x="330679" y="1019175"/>
            <a:ext cx="11530642" cy="772303"/>
          </a:xfrm>
        </p:spPr>
        <p:txBody>
          <a:bodyPr>
            <a:normAutofit/>
          </a:bodyPr>
          <a:lstStyle/>
          <a:p>
            <a:r>
              <a:rPr lang="en-US" sz="4800" dirty="0">
                <a:solidFill>
                  <a:srgbClr val="00B0F0"/>
                </a:solidFill>
              </a:rPr>
              <a:t>const</a:t>
            </a:r>
            <a:r>
              <a:rPr lang="en-US" sz="4800" dirty="0"/>
              <a:t> </a:t>
            </a:r>
            <a:r>
              <a:rPr lang="en-US" sz="4800" dirty="0">
                <a:solidFill>
                  <a:srgbClr val="00B0F0"/>
                </a:solidFill>
              </a:rPr>
              <a:t>volatile</a:t>
            </a:r>
            <a:r>
              <a:rPr lang="en-US" sz="4800" dirty="0"/>
              <a:t> </a:t>
            </a:r>
            <a:r>
              <a:rPr lang="en-US" sz="4800" dirty="0">
                <a:solidFill>
                  <a:srgbClr val="00B0F0"/>
                </a:solidFill>
              </a:rPr>
              <a:t>int</a:t>
            </a:r>
            <a:r>
              <a:rPr lang="en-US" sz="4800" dirty="0"/>
              <a:t> tricky = 42;</a:t>
            </a:r>
            <a:endParaRPr lang="en-GB" sz="4800" dirty="0"/>
          </a:p>
        </p:txBody>
      </p:sp>
      <p:sp>
        <p:nvSpPr>
          <p:cNvPr id="5" name="Title 4">
            <a:extLst>
              <a:ext uri="{FF2B5EF4-FFF2-40B4-BE49-F238E27FC236}">
                <a16:creationId xmlns:a16="http://schemas.microsoft.com/office/drawing/2014/main" id="{5717F5EB-E2CC-4ABE-8008-AFE4996FE5D5}"/>
              </a:ext>
            </a:extLst>
          </p:cNvPr>
          <p:cNvSpPr>
            <a:spLocks noGrp="1"/>
          </p:cNvSpPr>
          <p:nvPr>
            <p:ph type="title"/>
          </p:nvPr>
        </p:nvSpPr>
        <p:spPr/>
        <p:txBody>
          <a:bodyPr>
            <a:normAutofit fontScale="90000"/>
          </a:bodyPr>
          <a:lstStyle/>
          <a:p>
            <a:r>
              <a:rPr lang="en-US" dirty="0"/>
              <a:t>Qualifiers</a:t>
            </a:r>
            <a:endParaRPr lang="en-GB" dirty="0"/>
          </a:p>
        </p:txBody>
      </p:sp>
      <p:grpSp>
        <p:nvGrpSpPr>
          <p:cNvPr id="9" name="Group 8">
            <a:extLst>
              <a:ext uri="{FF2B5EF4-FFF2-40B4-BE49-F238E27FC236}">
                <a16:creationId xmlns:a16="http://schemas.microsoft.com/office/drawing/2014/main" id="{0DCFAC4D-789A-401D-9A42-CD9D381840C0}"/>
              </a:ext>
            </a:extLst>
          </p:cNvPr>
          <p:cNvGrpSpPr/>
          <p:nvPr/>
        </p:nvGrpSpPr>
        <p:grpSpPr>
          <a:xfrm>
            <a:off x="315684" y="1979117"/>
            <a:ext cx="11253035" cy="1162479"/>
            <a:chOff x="482520" y="1781902"/>
            <a:chExt cx="11253035" cy="1162479"/>
          </a:xfrm>
        </p:grpSpPr>
        <p:sp>
          <p:nvSpPr>
            <p:cNvPr id="7" name="Rectangle: Rounded Corners 6">
              <a:extLst>
                <a:ext uri="{FF2B5EF4-FFF2-40B4-BE49-F238E27FC236}">
                  <a16:creationId xmlns:a16="http://schemas.microsoft.com/office/drawing/2014/main" id="{316D0F7F-2BBB-4B47-A8D3-5FD46EA88B87}"/>
                </a:ext>
              </a:extLst>
            </p:cNvPr>
            <p:cNvSpPr/>
            <p:nvPr/>
          </p:nvSpPr>
          <p:spPr>
            <a:xfrm>
              <a:off x="905069" y="2172077"/>
              <a:ext cx="10830486" cy="772304"/>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4400" dirty="0">
                  <a:solidFill>
                    <a:schemeClr val="tx1"/>
                  </a:solidFill>
                  <a:latin typeface="Consolas" panose="020B0609020204030204" pitchFamily="49" charset="0"/>
                </a:rPr>
                <a:t> Type: </a:t>
              </a:r>
              <a:r>
                <a:rPr lang="en-US" sz="4400" dirty="0" err="1">
                  <a:solidFill>
                    <a:schemeClr val="tx1"/>
                  </a:solidFill>
                  <a:latin typeface="Consolas" panose="020B0609020204030204" pitchFamily="49" charset="0"/>
                </a:rPr>
                <a:t>ConstVolatileBuiltin</a:t>
              </a:r>
              <a:r>
                <a:rPr lang="en-US" sz="4400" dirty="0">
                  <a:solidFill>
                    <a:schemeClr val="tx1"/>
                  </a:solidFill>
                  <a:latin typeface="Consolas" panose="020B0609020204030204" pitchFamily="49" charset="0"/>
                </a:rPr>
                <a:t>, int</a:t>
              </a:r>
            </a:p>
          </p:txBody>
        </p:sp>
        <p:sp>
          <p:nvSpPr>
            <p:cNvPr id="8" name="Oval 7">
              <a:extLst>
                <a:ext uri="{FF2B5EF4-FFF2-40B4-BE49-F238E27FC236}">
                  <a16:creationId xmlns:a16="http://schemas.microsoft.com/office/drawing/2014/main" id="{1A943792-9EE9-46C0-B74E-74B8C474EC2D}"/>
                </a:ext>
              </a:extLst>
            </p:cNvPr>
            <p:cNvSpPr/>
            <p:nvPr/>
          </p:nvSpPr>
          <p:spPr>
            <a:xfrm>
              <a:off x="482520" y="1781902"/>
              <a:ext cx="845097" cy="906463"/>
            </a:xfrm>
            <a:prstGeom prst="ellipse">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GB" sz="5400" dirty="0"/>
            </a:p>
          </p:txBody>
        </p:sp>
      </p:grpSp>
      <p:pic>
        <p:nvPicPr>
          <p:cNvPr id="11" name="Picture 10" descr="A picture containing text&#10;&#10;Description automatically generated">
            <a:extLst>
              <a:ext uri="{FF2B5EF4-FFF2-40B4-BE49-F238E27FC236}">
                <a16:creationId xmlns:a16="http://schemas.microsoft.com/office/drawing/2014/main" id="{CB0BDCF4-6047-44AF-9533-2269EED18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611" y="3266982"/>
            <a:ext cx="7620777" cy="3410044"/>
          </a:xfrm>
          <a:prstGeom prst="rect">
            <a:avLst/>
          </a:prstGeom>
        </p:spPr>
      </p:pic>
    </p:spTree>
    <p:extLst>
      <p:ext uri="{BB962C8B-B14F-4D97-AF65-F5344CB8AC3E}">
        <p14:creationId xmlns:p14="http://schemas.microsoft.com/office/powerpoint/2010/main" val="374697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388A9C49-BABF-4BF6-AA86-077A3938A4B3}"/>
              </a:ext>
            </a:extLst>
          </p:cNvPr>
          <p:cNvGrpSpPr/>
          <p:nvPr/>
        </p:nvGrpSpPr>
        <p:grpSpPr>
          <a:xfrm>
            <a:off x="1946711" y="3851176"/>
            <a:ext cx="6570582" cy="1747191"/>
            <a:chOff x="1946711" y="3851176"/>
            <a:chExt cx="6570582" cy="1747191"/>
          </a:xfrm>
        </p:grpSpPr>
        <p:cxnSp>
          <p:nvCxnSpPr>
            <p:cNvPr id="18" name="Straight Arrow Connector 17">
              <a:extLst>
                <a:ext uri="{FF2B5EF4-FFF2-40B4-BE49-F238E27FC236}">
                  <a16:creationId xmlns:a16="http://schemas.microsoft.com/office/drawing/2014/main" id="{69185BD0-9441-49CC-8AE4-1F9F79CE9BA0}"/>
                </a:ext>
              </a:extLst>
            </p:cNvPr>
            <p:cNvCxnSpPr>
              <a:stCxn id="12" idx="2"/>
              <a:endCxn id="16" idx="1"/>
            </p:cNvCxnSpPr>
            <p:nvPr/>
          </p:nvCxnSpPr>
          <p:spPr>
            <a:xfrm rot="16200000" flipH="1">
              <a:off x="2126058" y="3671829"/>
              <a:ext cx="1369302" cy="1727996"/>
            </a:xfrm>
            <a:prstGeom prst="curvedConnector2">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0BC7F29D-7B8E-43F5-A526-C35D470FE023}"/>
                </a:ext>
              </a:extLst>
            </p:cNvPr>
            <p:cNvSpPr/>
            <p:nvPr/>
          </p:nvSpPr>
          <p:spPr>
            <a:xfrm>
              <a:off x="3674707" y="4842588"/>
              <a:ext cx="4842586" cy="755779"/>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E1E7D7C2-48CB-4148-A46F-11A880544D39}"/>
              </a:ext>
            </a:extLst>
          </p:cNvPr>
          <p:cNvSpPr>
            <a:spLocks noGrp="1"/>
          </p:cNvSpPr>
          <p:nvPr>
            <p:ph type="sldNum" sz="quarter" idx="10"/>
          </p:nvPr>
        </p:nvSpPr>
        <p:spPr/>
        <p:txBody>
          <a:bodyPr/>
          <a:lstStyle/>
          <a:p>
            <a:fld id="{CBCD4C65-9A82-4DC6-B941-CA1756CBD098}" type="slidenum">
              <a:rPr lang="en-US" smtClean="0"/>
              <a:pPr/>
              <a:t>26</a:t>
            </a:fld>
            <a:endParaRPr lang="en-US" dirty="0"/>
          </a:p>
        </p:txBody>
      </p:sp>
      <p:sp>
        <p:nvSpPr>
          <p:cNvPr id="5" name="Title 4">
            <a:extLst>
              <a:ext uri="{FF2B5EF4-FFF2-40B4-BE49-F238E27FC236}">
                <a16:creationId xmlns:a16="http://schemas.microsoft.com/office/drawing/2014/main" id="{38CD7635-4A36-4434-9D06-64F409AC1AB1}"/>
              </a:ext>
            </a:extLst>
          </p:cNvPr>
          <p:cNvSpPr>
            <a:spLocks noGrp="1"/>
          </p:cNvSpPr>
          <p:nvPr>
            <p:ph type="title"/>
          </p:nvPr>
        </p:nvSpPr>
        <p:spPr/>
        <p:txBody>
          <a:bodyPr>
            <a:normAutofit fontScale="90000"/>
          </a:bodyPr>
          <a:lstStyle/>
          <a:p>
            <a:r>
              <a:rPr lang="en-US" dirty="0"/>
              <a:t>Qualifiers</a:t>
            </a:r>
            <a:endParaRPr lang="en-GB" dirty="0"/>
          </a:p>
        </p:txBody>
      </p:sp>
      <p:pic>
        <p:nvPicPr>
          <p:cNvPr id="7" name="Picture 6" descr="A picture containing plant&#10;&#10;Description automatically generated">
            <a:extLst>
              <a:ext uri="{FF2B5EF4-FFF2-40B4-BE49-F238E27FC236}">
                <a16:creationId xmlns:a16="http://schemas.microsoft.com/office/drawing/2014/main" id="{322634FD-B86C-4C90-9A2B-696421A15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241" y="1069647"/>
            <a:ext cx="2166788" cy="1626897"/>
          </a:xfrm>
          <a:prstGeom prst="rect">
            <a:avLst/>
          </a:prstGeom>
        </p:spPr>
      </p:pic>
      <p:sp>
        <p:nvSpPr>
          <p:cNvPr id="8" name="Rectangle: Rounded Corners 7">
            <a:extLst>
              <a:ext uri="{FF2B5EF4-FFF2-40B4-BE49-F238E27FC236}">
                <a16:creationId xmlns:a16="http://schemas.microsoft.com/office/drawing/2014/main" id="{3A08998D-F230-457A-9575-A5913147C042}"/>
              </a:ext>
            </a:extLst>
          </p:cNvPr>
          <p:cNvSpPr/>
          <p:nvPr/>
        </p:nvSpPr>
        <p:spPr>
          <a:xfrm>
            <a:off x="6088502" y="1374578"/>
            <a:ext cx="4833257" cy="1017037"/>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err="1"/>
              <a:t>QualType</a:t>
            </a:r>
            <a:endParaRPr lang="en-GB" sz="5400" dirty="0"/>
          </a:p>
        </p:txBody>
      </p:sp>
      <p:sp>
        <p:nvSpPr>
          <p:cNvPr id="10" name="Rectangle: Rounded Corners 9">
            <a:extLst>
              <a:ext uri="{FF2B5EF4-FFF2-40B4-BE49-F238E27FC236}">
                <a16:creationId xmlns:a16="http://schemas.microsoft.com/office/drawing/2014/main" id="{254AD6D5-91D5-449E-A937-AADD4D75CECB}"/>
              </a:ext>
            </a:extLst>
          </p:cNvPr>
          <p:cNvSpPr/>
          <p:nvPr/>
        </p:nvSpPr>
        <p:spPr>
          <a:xfrm>
            <a:off x="653143" y="3235972"/>
            <a:ext cx="10694159" cy="670573"/>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750DC029-CE08-4D56-A2C3-32EE9D913946}"/>
              </a:ext>
            </a:extLst>
          </p:cNvPr>
          <p:cNvSpPr/>
          <p:nvPr/>
        </p:nvSpPr>
        <p:spPr>
          <a:xfrm>
            <a:off x="5085184" y="3270311"/>
            <a:ext cx="4627984" cy="5598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Address in memory</a:t>
            </a:r>
            <a:endParaRPr lang="en-GB" sz="2800" dirty="0"/>
          </a:p>
        </p:txBody>
      </p:sp>
      <p:grpSp>
        <p:nvGrpSpPr>
          <p:cNvPr id="15" name="Group 14">
            <a:extLst>
              <a:ext uri="{FF2B5EF4-FFF2-40B4-BE49-F238E27FC236}">
                <a16:creationId xmlns:a16="http://schemas.microsoft.com/office/drawing/2014/main" id="{76891F02-37E5-42CB-AF64-63AB857B3302}"/>
              </a:ext>
            </a:extLst>
          </p:cNvPr>
          <p:cNvGrpSpPr/>
          <p:nvPr/>
        </p:nvGrpSpPr>
        <p:grpSpPr>
          <a:xfrm>
            <a:off x="1270241" y="3235972"/>
            <a:ext cx="1976812" cy="670573"/>
            <a:chOff x="1270241" y="3235972"/>
            <a:chExt cx="1976812" cy="670573"/>
          </a:xfrm>
        </p:grpSpPr>
        <p:sp>
          <p:nvSpPr>
            <p:cNvPr id="12" name="Rectangle 11">
              <a:extLst>
                <a:ext uri="{FF2B5EF4-FFF2-40B4-BE49-F238E27FC236}">
                  <a16:creationId xmlns:a16="http://schemas.microsoft.com/office/drawing/2014/main" id="{D451534A-DD44-45F4-9064-EB8CD47A8C64}"/>
                </a:ext>
              </a:extLst>
            </p:cNvPr>
            <p:cNvSpPr/>
            <p:nvPr/>
          </p:nvSpPr>
          <p:spPr>
            <a:xfrm>
              <a:off x="1270241" y="3291339"/>
              <a:ext cx="1352939" cy="5598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0x00</a:t>
              </a:r>
              <a:endParaRPr lang="en-GB" sz="2800" dirty="0"/>
            </a:p>
          </p:txBody>
        </p:sp>
        <p:cxnSp>
          <p:nvCxnSpPr>
            <p:cNvPr id="14" name="Straight Connector 13">
              <a:extLst>
                <a:ext uri="{FF2B5EF4-FFF2-40B4-BE49-F238E27FC236}">
                  <a16:creationId xmlns:a16="http://schemas.microsoft.com/office/drawing/2014/main" id="{D7D4A87D-443F-438F-867E-1C6E7D8DD338}"/>
                </a:ext>
              </a:extLst>
            </p:cNvPr>
            <p:cNvCxnSpPr/>
            <p:nvPr/>
          </p:nvCxnSpPr>
          <p:spPr>
            <a:xfrm>
              <a:off x="3247053" y="3235972"/>
              <a:ext cx="0" cy="670573"/>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F3EDEA8-1B72-4545-872D-CDDF7981AECF}"/>
              </a:ext>
            </a:extLst>
          </p:cNvPr>
          <p:cNvGrpSpPr/>
          <p:nvPr/>
        </p:nvGrpSpPr>
        <p:grpSpPr>
          <a:xfrm>
            <a:off x="3674706" y="4842588"/>
            <a:ext cx="692021" cy="755779"/>
            <a:chOff x="3674706" y="4842588"/>
            <a:chExt cx="692021" cy="755779"/>
          </a:xfrm>
        </p:grpSpPr>
        <p:sp>
          <p:nvSpPr>
            <p:cNvPr id="19" name="Rectangle 18">
              <a:extLst>
                <a:ext uri="{FF2B5EF4-FFF2-40B4-BE49-F238E27FC236}">
                  <a16:creationId xmlns:a16="http://schemas.microsoft.com/office/drawing/2014/main" id="{4D1F00F9-DF36-446C-A905-DF7058BB34E6}"/>
                </a:ext>
              </a:extLst>
            </p:cNvPr>
            <p:cNvSpPr/>
            <p:nvPr/>
          </p:nvSpPr>
          <p:spPr>
            <a:xfrm>
              <a:off x="3674706" y="4933560"/>
              <a:ext cx="621788" cy="573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400" dirty="0"/>
                <a:t>C</a:t>
              </a:r>
              <a:endParaRPr lang="en-GB" sz="2800" dirty="0"/>
            </a:p>
          </p:txBody>
        </p:sp>
        <p:cxnSp>
          <p:nvCxnSpPr>
            <p:cNvPr id="21" name="Straight Connector 20">
              <a:extLst>
                <a:ext uri="{FF2B5EF4-FFF2-40B4-BE49-F238E27FC236}">
                  <a16:creationId xmlns:a16="http://schemas.microsoft.com/office/drawing/2014/main" id="{410FE289-D33C-4901-AE8C-67B98C015279}"/>
                </a:ext>
              </a:extLst>
            </p:cNvPr>
            <p:cNvCxnSpPr/>
            <p:nvPr/>
          </p:nvCxnSpPr>
          <p:spPr>
            <a:xfrm>
              <a:off x="4366727" y="4842588"/>
              <a:ext cx="0" cy="755779"/>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433430C5-F3B8-4C8F-98A9-772C2B480A69}"/>
              </a:ext>
            </a:extLst>
          </p:cNvPr>
          <p:cNvGrpSpPr/>
          <p:nvPr/>
        </p:nvGrpSpPr>
        <p:grpSpPr>
          <a:xfrm>
            <a:off x="4393163" y="4842588"/>
            <a:ext cx="692021" cy="755779"/>
            <a:chOff x="3674706" y="4842588"/>
            <a:chExt cx="692021" cy="755779"/>
          </a:xfrm>
        </p:grpSpPr>
        <p:sp>
          <p:nvSpPr>
            <p:cNvPr id="33" name="Rectangle 32">
              <a:extLst>
                <a:ext uri="{FF2B5EF4-FFF2-40B4-BE49-F238E27FC236}">
                  <a16:creationId xmlns:a16="http://schemas.microsoft.com/office/drawing/2014/main" id="{C5E0A28A-2D67-4CF7-BEF1-1CD813E2AA4F}"/>
                </a:ext>
              </a:extLst>
            </p:cNvPr>
            <p:cNvSpPr/>
            <p:nvPr/>
          </p:nvSpPr>
          <p:spPr>
            <a:xfrm>
              <a:off x="3674706" y="4933560"/>
              <a:ext cx="621788" cy="573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400" dirty="0"/>
                <a:t>V</a:t>
              </a:r>
              <a:endParaRPr lang="en-GB" sz="2800" dirty="0"/>
            </a:p>
          </p:txBody>
        </p:sp>
        <p:cxnSp>
          <p:nvCxnSpPr>
            <p:cNvPr id="34" name="Straight Connector 33">
              <a:extLst>
                <a:ext uri="{FF2B5EF4-FFF2-40B4-BE49-F238E27FC236}">
                  <a16:creationId xmlns:a16="http://schemas.microsoft.com/office/drawing/2014/main" id="{084DAC50-B49D-4116-B0DA-253AA8E0F6E2}"/>
                </a:ext>
              </a:extLst>
            </p:cNvPr>
            <p:cNvCxnSpPr/>
            <p:nvPr/>
          </p:nvCxnSpPr>
          <p:spPr>
            <a:xfrm>
              <a:off x="4366727" y="4842588"/>
              <a:ext cx="0" cy="755779"/>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83E80FB3-D3EA-4181-B16F-048C9D112E25}"/>
              </a:ext>
            </a:extLst>
          </p:cNvPr>
          <p:cNvGrpSpPr/>
          <p:nvPr/>
        </p:nvGrpSpPr>
        <p:grpSpPr>
          <a:xfrm>
            <a:off x="5085184" y="4842587"/>
            <a:ext cx="692021" cy="755779"/>
            <a:chOff x="3674706" y="4842588"/>
            <a:chExt cx="692021" cy="755779"/>
          </a:xfrm>
        </p:grpSpPr>
        <p:sp>
          <p:nvSpPr>
            <p:cNvPr id="36" name="Rectangle 35">
              <a:extLst>
                <a:ext uri="{FF2B5EF4-FFF2-40B4-BE49-F238E27FC236}">
                  <a16:creationId xmlns:a16="http://schemas.microsoft.com/office/drawing/2014/main" id="{37E80685-344A-4107-9EDB-60DE98514019}"/>
                </a:ext>
              </a:extLst>
            </p:cNvPr>
            <p:cNvSpPr/>
            <p:nvPr/>
          </p:nvSpPr>
          <p:spPr>
            <a:xfrm>
              <a:off x="3674706" y="4933560"/>
              <a:ext cx="621788" cy="573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400" dirty="0"/>
                <a:t>R</a:t>
              </a:r>
              <a:endParaRPr lang="en-GB" sz="2800" dirty="0"/>
            </a:p>
          </p:txBody>
        </p:sp>
        <p:cxnSp>
          <p:nvCxnSpPr>
            <p:cNvPr id="37" name="Straight Connector 36">
              <a:extLst>
                <a:ext uri="{FF2B5EF4-FFF2-40B4-BE49-F238E27FC236}">
                  <a16:creationId xmlns:a16="http://schemas.microsoft.com/office/drawing/2014/main" id="{BB86FF15-EA17-49FB-B78D-4F7B5E32D21F}"/>
                </a:ext>
              </a:extLst>
            </p:cNvPr>
            <p:cNvCxnSpPr/>
            <p:nvPr/>
          </p:nvCxnSpPr>
          <p:spPr>
            <a:xfrm>
              <a:off x="4366727" y="4842588"/>
              <a:ext cx="0" cy="755779"/>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3A8707F0-2C04-4CD2-9908-9E21AC0840D7}"/>
              </a:ext>
            </a:extLst>
          </p:cNvPr>
          <p:cNvSpPr/>
          <p:nvPr/>
        </p:nvSpPr>
        <p:spPr>
          <a:xfrm>
            <a:off x="6096000" y="4923585"/>
            <a:ext cx="1727994" cy="5598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5 bits</a:t>
            </a:r>
            <a:endParaRPr lang="en-GB" sz="2800" dirty="0"/>
          </a:p>
        </p:txBody>
      </p:sp>
    </p:spTree>
    <p:extLst>
      <p:ext uri="{BB962C8B-B14F-4D97-AF65-F5344CB8AC3E}">
        <p14:creationId xmlns:p14="http://schemas.microsoft.com/office/powerpoint/2010/main" val="210664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9EFB04-E73B-4B7C-8021-9D0A4884205B}"/>
              </a:ext>
            </a:extLst>
          </p:cNvPr>
          <p:cNvSpPr>
            <a:spLocks noGrp="1"/>
          </p:cNvSpPr>
          <p:nvPr>
            <p:ph type="sldNum" sz="quarter" idx="10"/>
          </p:nvPr>
        </p:nvSpPr>
        <p:spPr/>
        <p:txBody>
          <a:bodyPr/>
          <a:lstStyle/>
          <a:p>
            <a:fld id="{CBCD4C65-9A82-4DC6-B941-CA1756CBD098}" type="slidenum">
              <a:rPr lang="en-US" smtClean="0"/>
              <a:pPr/>
              <a:t>27</a:t>
            </a:fld>
            <a:endParaRPr lang="en-US" dirty="0"/>
          </a:p>
        </p:txBody>
      </p:sp>
      <p:sp>
        <p:nvSpPr>
          <p:cNvPr id="3" name="Title 2">
            <a:extLst>
              <a:ext uri="{FF2B5EF4-FFF2-40B4-BE49-F238E27FC236}">
                <a16:creationId xmlns:a16="http://schemas.microsoft.com/office/drawing/2014/main" id="{F47E784D-877C-459B-B566-C184A80496D1}"/>
              </a:ext>
            </a:extLst>
          </p:cNvPr>
          <p:cNvSpPr>
            <a:spLocks noGrp="1"/>
          </p:cNvSpPr>
          <p:nvPr>
            <p:ph type="title"/>
          </p:nvPr>
        </p:nvSpPr>
        <p:spPr/>
        <p:txBody>
          <a:bodyPr>
            <a:normAutofit fontScale="90000"/>
          </a:bodyPr>
          <a:lstStyle/>
          <a:p>
            <a:r>
              <a:rPr lang="en-US" dirty="0"/>
              <a:t>Quality pointer</a:t>
            </a:r>
            <a:endParaRPr lang="en-GB" dirty="0"/>
          </a:p>
        </p:txBody>
      </p:sp>
      <p:sp>
        <p:nvSpPr>
          <p:cNvPr id="4" name="Rectangle: Rounded Corners 3">
            <a:extLst>
              <a:ext uri="{FF2B5EF4-FFF2-40B4-BE49-F238E27FC236}">
                <a16:creationId xmlns:a16="http://schemas.microsoft.com/office/drawing/2014/main" id="{1B58ED40-96EC-4E3F-A176-27B554F5B523}"/>
              </a:ext>
            </a:extLst>
          </p:cNvPr>
          <p:cNvSpPr/>
          <p:nvPr/>
        </p:nvSpPr>
        <p:spPr>
          <a:xfrm>
            <a:off x="4537788" y="1140488"/>
            <a:ext cx="3116424" cy="811763"/>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a:t>QualType</a:t>
            </a:r>
            <a:endParaRPr lang="en-GB" dirty="0"/>
          </a:p>
        </p:txBody>
      </p:sp>
      <p:grpSp>
        <p:nvGrpSpPr>
          <p:cNvPr id="14" name="Group 13">
            <a:extLst>
              <a:ext uri="{FF2B5EF4-FFF2-40B4-BE49-F238E27FC236}">
                <a16:creationId xmlns:a16="http://schemas.microsoft.com/office/drawing/2014/main" id="{3F424CB4-3561-45EC-887D-74E93C72ED48}"/>
              </a:ext>
            </a:extLst>
          </p:cNvPr>
          <p:cNvGrpSpPr/>
          <p:nvPr/>
        </p:nvGrpSpPr>
        <p:grpSpPr>
          <a:xfrm>
            <a:off x="706016" y="1546370"/>
            <a:ext cx="4534678" cy="4161810"/>
            <a:chOff x="706016" y="1546370"/>
            <a:chExt cx="4534678" cy="4161810"/>
          </a:xfrm>
        </p:grpSpPr>
        <p:sp>
          <p:nvSpPr>
            <p:cNvPr id="5" name="Rectangle: Rounded Corners 4">
              <a:extLst>
                <a:ext uri="{FF2B5EF4-FFF2-40B4-BE49-F238E27FC236}">
                  <a16:creationId xmlns:a16="http://schemas.microsoft.com/office/drawing/2014/main" id="{94845736-9A5B-4323-8A20-D88CE77854F5}"/>
                </a:ext>
              </a:extLst>
            </p:cNvPr>
            <p:cNvSpPr/>
            <p:nvPr/>
          </p:nvSpPr>
          <p:spPr>
            <a:xfrm>
              <a:off x="706016" y="2759706"/>
              <a:ext cx="4534678" cy="2948474"/>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t>Type qualifiers:</a:t>
              </a:r>
            </a:p>
            <a:p>
              <a:pPr marL="685800" indent="-685800">
                <a:buClr>
                  <a:srgbClr val="C00000"/>
                </a:buClr>
                <a:buFont typeface="Arial" panose="020B0604020202020204" pitchFamily="34" charset="0"/>
                <a:buChar char="•"/>
              </a:pPr>
              <a:r>
                <a:rPr lang="en-US" sz="4800" dirty="0"/>
                <a:t>const</a:t>
              </a:r>
            </a:p>
            <a:p>
              <a:pPr marL="685800" indent="-685800">
                <a:buClr>
                  <a:srgbClr val="C00000"/>
                </a:buClr>
                <a:buFont typeface="Arial" panose="020B0604020202020204" pitchFamily="34" charset="0"/>
                <a:buChar char="•"/>
              </a:pPr>
              <a:r>
                <a:rPr lang="en-US" sz="4800" dirty="0"/>
                <a:t>volatile</a:t>
              </a:r>
            </a:p>
            <a:p>
              <a:pPr marL="685800" indent="-685800">
                <a:buClr>
                  <a:srgbClr val="C00000"/>
                </a:buClr>
                <a:buFont typeface="Arial" panose="020B0604020202020204" pitchFamily="34" charset="0"/>
                <a:buChar char="•"/>
              </a:pPr>
              <a:r>
                <a:rPr lang="en-US" sz="4800" dirty="0"/>
                <a:t>restrict</a:t>
              </a:r>
            </a:p>
          </p:txBody>
        </p:sp>
        <p:cxnSp>
          <p:nvCxnSpPr>
            <p:cNvPr id="8" name="Straight Arrow Connector 7">
              <a:extLst>
                <a:ext uri="{FF2B5EF4-FFF2-40B4-BE49-F238E27FC236}">
                  <a16:creationId xmlns:a16="http://schemas.microsoft.com/office/drawing/2014/main" id="{AF046549-6FFA-4E57-A3B0-32C03F91CC6E}"/>
                </a:ext>
              </a:extLst>
            </p:cNvPr>
            <p:cNvCxnSpPr>
              <a:cxnSpLocks/>
              <a:stCxn id="4" idx="1"/>
              <a:endCxn id="5" idx="0"/>
            </p:cNvCxnSpPr>
            <p:nvPr/>
          </p:nvCxnSpPr>
          <p:spPr>
            <a:xfrm rot="10800000" flipV="1">
              <a:off x="2973356" y="1546370"/>
              <a:ext cx="1564433" cy="1213336"/>
            </a:xfrm>
            <a:prstGeom prst="curvedConnector2">
              <a:avLst/>
            </a:prstGeom>
            <a:ln w="63500">
              <a:solidFill>
                <a:srgbClr val="C00000"/>
              </a:solidFill>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1D814A1-F88D-4854-A734-29C8DF9E364B}"/>
              </a:ext>
            </a:extLst>
          </p:cNvPr>
          <p:cNvGrpSpPr/>
          <p:nvPr/>
        </p:nvGrpSpPr>
        <p:grpSpPr>
          <a:xfrm>
            <a:off x="6987076" y="1546370"/>
            <a:ext cx="4743060" cy="3970532"/>
            <a:chOff x="6987076" y="1546370"/>
            <a:chExt cx="4743060" cy="3970532"/>
          </a:xfrm>
        </p:grpSpPr>
        <p:sp>
          <p:nvSpPr>
            <p:cNvPr id="6" name="Rectangle: Rounded Corners 5">
              <a:extLst>
                <a:ext uri="{FF2B5EF4-FFF2-40B4-BE49-F238E27FC236}">
                  <a16:creationId xmlns:a16="http://schemas.microsoft.com/office/drawing/2014/main" id="{3CCC74B8-85E3-4691-B3A1-975D3670C16A}"/>
                </a:ext>
              </a:extLst>
            </p:cNvPr>
            <p:cNvSpPr/>
            <p:nvPr/>
          </p:nvSpPr>
          <p:spPr>
            <a:xfrm>
              <a:off x="6987076" y="2950983"/>
              <a:ext cx="4743060" cy="2565919"/>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Pointer to the base Type class</a:t>
              </a:r>
              <a:endParaRPr lang="en-GB" dirty="0"/>
            </a:p>
          </p:txBody>
        </p:sp>
        <p:cxnSp>
          <p:nvCxnSpPr>
            <p:cNvPr id="10" name="Straight Arrow Connector 7">
              <a:extLst>
                <a:ext uri="{FF2B5EF4-FFF2-40B4-BE49-F238E27FC236}">
                  <a16:creationId xmlns:a16="http://schemas.microsoft.com/office/drawing/2014/main" id="{386D5237-C48F-4C33-BBA2-F1895AFF456B}"/>
                </a:ext>
              </a:extLst>
            </p:cNvPr>
            <p:cNvCxnSpPr>
              <a:cxnSpLocks/>
              <a:stCxn id="4" idx="3"/>
              <a:endCxn id="6" idx="0"/>
            </p:cNvCxnSpPr>
            <p:nvPr/>
          </p:nvCxnSpPr>
          <p:spPr>
            <a:xfrm>
              <a:off x="7654212" y="1546370"/>
              <a:ext cx="1704394" cy="1404613"/>
            </a:xfrm>
            <a:prstGeom prst="curvedConnector2">
              <a:avLst/>
            </a:prstGeom>
            <a:ln w="63500">
              <a:solidFill>
                <a:srgbClr val="C00000"/>
              </a:solidFill>
              <a:headEnd type="diamond"/>
              <a:tailEnd type="diamo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653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7EF12C-9F16-4164-839C-ED16FBECB9B0}"/>
              </a:ext>
            </a:extLst>
          </p:cNvPr>
          <p:cNvSpPr>
            <a:spLocks noGrp="1"/>
          </p:cNvSpPr>
          <p:nvPr>
            <p:ph type="sldNum" sz="quarter" idx="10"/>
          </p:nvPr>
        </p:nvSpPr>
        <p:spPr/>
        <p:txBody>
          <a:bodyPr/>
          <a:lstStyle/>
          <a:p>
            <a:fld id="{CBCD4C65-9A82-4DC6-B941-CA1756CBD098}" type="slidenum">
              <a:rPr lang="en-US" smtClean="0"/>
              <a:pPr/>
              <a:t>28</a:t>
            </a:fld>
            <a:endParaRPr lang="en-US" dirty="0"/>
          </a:p>
        </p:txBody>
      </p:sp>
      <p:sp>
        <p:nvSpPr>
          <p:cNvPr id="3" name="Title 2">
            <a:extLst>
              <a:ext uri="{FF2B5EF4-FFF2-40B4-BE49-F238E27FC236}">
                <a16:creationId xmlns:a16="http://schemas.microsoft.com/office/drawing/2014/main" id="{22C06219-AA59-4F45-91EA-6BAC7D6E9B50}"/>
              </a:ext>
            </a:extLst>
          </p:cNvPr>
          <p:cNvSpPr>
            <a:spLocks noGrp="1"/>
          </p:cNvSpPr>
          <p:nvPr>
            <p:ph type="title"/>
          </p:nvPr>
        </p:nvSpPr>
        <p:spPr/>
        <p:txBody>
          <a:bodyPr>
            <a:normAutofit fontScale="90000"/>
          </a:bodyPr>
          <a:lstStyle/>
          <a:p>
            <a:r>
              <a:rPr lang="en-US" dirty="0"/>
              <a:t>How it fits together</a:t>
            </a:r>
            <a:endParaRPr lang="en-GB" dirty="0"/>
          </a:p>
        </p:txBody>
      </p:sp>
      <p:sp>
        <p:nvSpPr>
          <p:cNvPr id="4" name="Rectangle: Rounded Corners 3">
            <a:extLst>
              <a:ext uri="{FF2B5EF4-FFF2-40B4-BE49-F238E27FC236}">
                <a16:creationId xmlns:a16="http://schemas.microsoft.com/office/drawing/2014/main" id="{B07A5608-7487-4D47-834E-38E42F0F5886}"/>
              </a:ext>
            </a:extLst>
          </p:cNvPr>
          <p:cNvSpPr/>
          <p:nvPr/>
        </p:nvSpPr>
        <p:spPr>
          <a:xfrm>
            <a:off x="4393163" y="1146433"/>
            <a:ext cx="3405673" cy="811764"/>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Type System</a:t>
            </a:r>
            <a:endParaRPr lang="en-GB" sz="4400" dirty="0"/>
          </a:p>
        </p:txBody>
      </p:sp>
      <p:grpSp>
        <p:nvGrpSpPr>
          <p:cNvPr id="22" name="Group 21">
            <a:extLst>
              <a:ext uri="{FF2B5EF4-FFF2-40B4-BE49-F238E27FC236}">
                <a16:creationId xmlns:a16="http://schemas.microsoft.com/office/drawing/2014/main" id="{4AD907AE-A7BB-46CE-80F8-08F742C1055C}"/>
              </a:ext>
            </a:extLst>
          </p:cNvPr>
          <p:cNvGrpSpPr/>
          <p:nvPr/>
        </p:nvGrpSpPr>
        <p:grpSpPr>
          <a:xfrm>
            <a:off x="213049" y="1552315"/>
            <a:ext cx="4180115" cy="2254576"/>
            <a:chOff x="1071465" y="1580306"/>
            <a:chExt cx="4180115" cy="2254576"/>
          </a:xfrm>
        </p:grpSpPr>
        <p:sp>
          <p:nvSpPr>
            <p:cNvPr id="5" name="Rectangle: Rounded Corners 4">
              <a:extLst>
                <a:ext uri="{FF2B5EF4-FFF2-40B4-BE49-F238E27FC236}">
                  <a16:creationId xmlns:a16="http://schemas.microsoft.com/office/drawing/2014/main" id="{38AEBF4F-7497-4C10-8759-4E17A7F71C36}"/>
                </a:ext>
              </a:extLst>
            </p:cNvPr>
            <p:cNvSpPr/>
            <p:nvPr/>
          </p:nvSpPr>
          <p:spPr>
            <a:xfrm>
              <a:off x="1071465" y="3023118"/>
              <a:ext cx="3405673" cy="811764"/>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Factory</a:t>
              </a:r>
              <a:endParaRPr lang="en-GB" sz="4400" dirty="0"/>
            </a:p>
          </p:txBody>
        </p:sp>
        <p:cxnSp>
          <p:nvCxnSpPr>
            <p:cNvPr id="8" name="Straight Connector 7">
              <a:extLst>
                <a:ext uri="{FF2B5EF4-FFF2-40B4-BE49-F238E27FC236}">
                  <a16:creationId xmlns:a16="http://schemas.microsoft.com/office/drawing/2014/main" id="{E0695BCE-F192-4B1A-AC36-F4F74F9BCA74}"/>
                </a:ext>
              </a:extLst>
            </p:cNvPr>
            <p:cNvCxnSpPr>
              <a:cxnSpLocks/>
              <a:stCxn id="4" idx="1"/>
              <a:endCxn id="5" idx="0"/>
            </p:cNvCxnSpPr>
            <p:nvPr/>
          </p:nvCxnSpPr>
          <p:spPr>
            <a:xfrm rot="10800000" flipV="1">
              <a:off x="2774303" y="1580306"/>
              <a:ext cx="2477277" cy="1442812"/>
            </a:xfrm>
            <a:prstGeom prst="curvedConnector2">
              <a:avLst/>
            </a:prstGeom>
            <a:ln w="63500">
              <a:solidFill>
                <a:srgbClr val="C00000"/>
              </a:solidFill>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0BD2F1C6-DADF-4350-BC85-21AE97704554}"/>
              </a:ext>
            </a:extLst>
          </p:cNvPr>
          <p:cNvGrpSpPr/>
          <p:nvPr/>
        </p:nvGrpSpPr>
        <p:grpSpPr>
          <a:xfrm>
            <a:off x="7798836" y="1552315"/>
            <a:ext cx="4062485" cy="2254576"/>
            <a:chOff x="7798836" y="1552315"/>
            <a:chExt cx="4062485" cy="2254576"/>
          </a:xfrm>
        </p:grpSpPr>
        <p:sp>
          <p:nvSpPr>
            <p:cNvPr id="6" name="Rectangle: Rounded Corners 5">
              <a:extLst>
                <a:ext uri="{FF2B5EF4-FFF2-40B4-BE49-F238E27FC236}">
                  <a16:creationId xmlns:a16="http://schemas.microsoft.com/office/drawing/2014/main" id="{26C585A6-2C7F-4EB7-A02C-58F60DF712AD}"/>
                </a:ext>
              </a:extLst>
            </p:cNvPr>
            <p:cNvSpPr/>
            <p:nvPr/>
          </p:nvSpPr>
          <p:spPr>
            <a:xfrm>
              <a:off x="8455648" y="2995127"/>
              <a:ext cx="3405673" cy="811764"/>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Cache</a:t>
              </a:r>
              <a:endParaRPr lang="en-GB" sz="4400" dirty="0"/>
            </a:p>
          </p:txBody>
        </p:sp>
        <p:cxnSp>
          <p:nvCxnSpPr>
            <p:cNvPr id="9" name="Straight Connector 7">
              <a:extLst>
                <a:ext uri="{FF2B5EF4-FFF2-40B4-BE49-F238E27FC236}">
                  <a16:creationId xmlns:a16="http://schemas.microsoft.com/office/drawing/2014/main" id="{B9FE385D-92F4-48D4-9286-E4D41C3D2AA6}"/>
                </a:ext>
              </a:extLst>
            </p:cNvPr>
            <p:cNvCxnSpPr>
              <a:cxnSpLocks/>
              <a:stCxn id="4" idx="3"/>
              <a:endCxn id="6" idx="0"/>
            </p:cNvCxnSpPr>
            <p:nvPr/>
          </p:nvCxnSpPr>
          <p:spPr>
            <a:xfrm>
              <a:off x="7798836" y="1552315"/>
              <a:ext cx="2359649" cy="1442812"/>
            </a:xfrm>
            <a:prstGeom prst="curvedConnector2">
              <a:avLst/>
            </a:prstGeom>
            <a:ln w="63500">
              <a:solidFill>
                <a:srgbClr val="C00000"/>
              </a:solidFill>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7AE9C3F2-8FF8-4479-A883-8EA2744548B6}"/>
              </a:ext>
            </a:extLst>
          </p:cNvPr>
          <p:cNvGrpSpPr/>
          <p:nvPr/>
        </p:nvGrpSpPr>
        <p:grpSpPr>
          <a:xfrm>
            <a:off x="1915885" y="3806891"/>
            <a:ext cx="8242600" cy="2515572"/>
            <a:chOff x="1915885" y="3806891"/>
            <a:chExt cx="8242600" cy="2515572"/>
          </a:xfrm>
        </p:grpSpPr>
        <p:sp>
          <p:nvSpPr>
            <p:cNvPr id="13" name="Rectangle: Rounded Corners 12">
              <a:extLst>
                <a:ext uri="{FF2B5EF4-FFF2-40B4-BE49-F238E27FC236}">
                  <a16:creationId xmlns:a16="http://schemas.microsoft.com/office/drawing/2014/main" id="{07DEBDC2-BC5F-4735-925C-689DB5DC9D1D}"/>
                </a:ext>
              </a:extLst>
            </p:cNvPr>
            <p:cNvSpPr/>
            <p:nvPr/>
          </p:nvSpPr>
          <p:spPr>
            <a:xfrm>
              <a:off x="4385665" y="5510699"/>
              <a:ext cx="3405673" cy="811764"/>
            </a:xfrm>
            <a:prstGeom prst="roundRect">
              <a:avLst/>
            </a:prstGeom>
            <a:solidFill>
              <a:schemeClr val="bg1">
                <a:lumMod val="65000"/>
                <a:lumOff val="35000"/>
              </a:schemeClr>
            </a:solidFill>
            <a:ln w="635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Hasher</a:t>
              </a:r>
              <a:endParaRPr lang="en-GB" sz="4400" dirty="0"/>
            </a:p>
          </p:txBody>
        </p:sp>
        <p:cxnSp>
          <p:nvCxnSpPr>
            <p:cNvPr id="14" name="Straight Connector 7">
              <a:extLst>
                <a:ext uri="{FF2B5EF4-FFF2-40B4-BE49-F238E27FC236}">
                  <a16:creationId xmlns:a16="http://schemas.microsoft.com/office/drawing/2014/main" id="{A12EE52D-5FB6-4C43-B979-D1DB8DC16568}"/>
                </a:ext>
              </a:extLst>
            </p:cNvPr>
            <p:cNvCxnSpPr>
              <a:cxnSpLocks/>
              <a:stCxn id="5" idx="2"/>
              <a:endCxn id="13" idx="1"/>
            </p:cNvCxnSpPr>
            <p:nvPr/>
          </p:nvCxnSpPr>
          <p:spPr>
            <a:xfrm rot="16200000" flipH="1">
              <a:off x="2095930" y="3626846"/>
              <a:ext cx="2109690" cy="2469779"/>
            </a:xfrm>
            <a:prstGeom prst="curvedConnector2">
              <a:avLst/>
            </a:prstGeom>
            <a:ln w="635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7">
              <a:extLst>
                <a:ext uri="{FF2B5EF4-FFF2-40B4-BE49-F238E27FC236}">
                  <a16:creationId xmlns:a16="http://schemas.microsoft.com/office/drawing/2014/main" id="{1EAE63F5-2CA0-490F-BC26-991955D966CD}"/>
                </a:ext>
              </a:extLst>
            </p:cNvPr>
            <p:cNvCxnSpPr>
              <a:cxnSpLocks/>
              <a:stCxn id="6" idx="2"/>
              <a:endCxn id="13" idx="3"/>
            </p:cNvCxnSpPr>
            <p:nvPr/>
          </p:nvCxnSpPr>
          <p:spPr>
            <a:xfrm rot="5400000">
              <a:off x="7920067" y="3678163"/>
              <a:ext cx="2109690" cy="2367147"/>
            </a:xfrm>
            <a:prstGeom prst="curvedConnector2">
              <a:avLst/>
            </a:prstGeom>
            <a:ln w="635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67537E93-1BC1-42C4-9315-12F22804918E}"/>
              </a:ext>
            </a:extLst>
          </p:cNvPr>
          <p:cNvGrpSpPr/>
          <p:nvPr/>
        </p:nvGrpSpPr>
        <p:grpSpPr>
          <a:xfrm>
            <a:off x="4400664" y="1958196"/>
            <a:ext cx="3405673" cy="2515572"/>
            <a:chOff x="4400664" y="1958196"/>
            <a:chExt cx="3405673" cy="2515572"/>
          </a:xfrm>
        </p:grpSpPr>
        <p:sp>
          <p:nvSpPr>
            <p:cNvPr id="31" name="Rectangle: Rounded Corners 30">
              <a:extLst>
                <a:ext uri="{FF2B5EF4-FFF2-40B4-BE49-F238E27FC236}">
                  <a16:creationId xmlns:a16="http://schemas.microsoft.com/office/drawing/2014/main" id="{A57E0B8A-5CCF-4E34-971C-E7DF834E10B5}"/>
                </a:ext>
              </a:extLst>
            </p:cNvPr>
            <p:cNvSpPr/>
            <p:nvPr/>
          </p:nvSpPr>
          <p:spPr>
            <a:xfrm>
              <a:off x="4400664" y="3662004"/>
              <a:ext cx="3405673" cy="811764"/>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Traits</a:t>
              </a:r>
              <a:endParaRPr lang="en-GB" sz="4400" dirty="0"/>
            </a:p>
          </p:txBody>
        </p:sp>
        <p:cxnSp>
          <p:nvCxnSpPr>
            <p:cNvPr id="32" name="Straight Connector 7">
              <a:extLst>
                <a:ext uri="{FF2B5EF4-FFF2-40B4-BE49-F238E27FC236}">
                  <a16:creationId xmlns:a16="http://schemas.microsoft.com/office/drawing/2014/main" id="{6DD09775-405D-4166-9502-2AC4FA96EB1B}"/>
                </a:ext>
              </a:extLst>
            </p:cNvPr>
            <p:cNvCxnSpPr>
              <a:cxnSpLocks/>
              <a:stCxn id="4" idx="2"/>
              <a:endCxn id="31" idx="0"/>
            </p:cNvCxnSpPr>
            <p:nvPr/>
          </p:nvCxnSpPr>
          <p:spPr>
            <a:xfrm rot="16200000" flipH="1">
              <a:off x="5247847" y="2806349"/>
              <a:ext cx="1703807" cy="7501"/>
            </a:xfrm>
            <a:prstGeom prst="curvedConnector3">
              <a:avLst>
                <a:gd name="adj1" fmla="val 50000"/>
              </a:avLst>
            </a:prstGeom>
            <a:ln w="63500">
              <a:solidFill>
                <a:srgbClr val="C00000"/>
              </a:solidFill>
              <a:headEnd type="diamond"/>
              <a:tailEnd type="diamo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084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C3E04-7298-480E-9B09-CA5CE3D8138B}"/>
              </a:ext>
            </a:extLst>
          </p:cNvPr>
          <p:cNvSpPr>
            <a:spLocks noGrp="1"/>
          </p:cNvSpPr>
          <p:nvPr>
            <p:ph type="sldNum" sz="quarter" idx="10"/>
          </p:nvPr>
        </p:nvSpPr>
        <p:spPr/>
        <p:txBody>
          <a:bodyPr/>
          <a:lstStyle/>
          <a:p>
            <a:fld id="{CBCD4C65-9A82-4DC6-B941-CA1756CBD098}" type="slidenum">
              <a:rPr lang="en-US" smtClean="0"/>
              <a:pPr/>
              <a:t>29</a:t>
            </a:fld>
            <a:endParaRPr lang="en-US" dirty="0"/>
          </a:p>
        </p:txBody>
      </p:sp>
      <p:sp>
        <p:nvSpPr>
          <p:cNvPr id="4" name="Content Placeholder 3">
            <a:extLst>
              <a:ext uri="{FF2B5EF4-FFF2-40B4-BE49-F238E27FC236}">
                <a16:creationId xmlns:a16="http://schemas.microsoft.com/office/drawing/2014/main" id="{18CF76A8-1B88-4A35-BBCC-07F4C905027F}"/>
              </a:ext>
            </a:extLst>
          </p:cNvPr>
          <p:cNvSpPr>
            <a:spLocks noGrp="1"/>
          </p:cNvSpPr>
          <p:nvPr>
            <p:ph sz="quarter" idx="11"/>
          </p:nvPr>
        </p:nvSpPr>
        <p:spPr>
          <a:xfrm>
            <a:off x="330680" y="1028700"/>
            <a:ext cx="7805614" cy="5283200"/>
          </a:xfrm>
        </p:spPr>
        <p:txBody>
          <a:bodyPr>
            <a:normAutofit/>
          </a:bodyPr>
          <a:lstStyle/>
          <a:p>
            <a:r>
              <a:rPr lang="en-US" sz="4000" dirty="0"/>
              <a:t>Types are immutable</a:t>
            </a:r>
          </a:p>
          <a:p>
            <a:r>
              <a:rPr lang="en-US" sz="4000" dirty="0"/>
              <a:t>There's only one copy of each unique type</a:t>
            </a:r>
          </a:p>
          <a:p>
            <a:r>
              <a:rPr lang="en-US" sz="4000" dirty="0"/>
              <a:t>To compare types, you just compare hash values</a:t>
            </a:r>
          </a:p>
          <a:p>
            <a:r>
              <a:rPr lang="en-US" sz="4000" dirty="0"/>
              <a:t>Type "pointers" (</a:t>
            </a:r>
            <a:r>
              <a:rPr lang="en-US" sz="4000" dirty="0" err="1"/>
              <a:t>QualType</a:t>
            </a:r>
            <a:r>
              <a:rPr lang="en-US" sz="4000" dirty="0"/>
              <a:t>) are not nullable</a:t>
            </a:r>
            <a:endParaRPr lang="en-GB" sz="4000" dirty="0"/>
          </a:p>
        </p:txBody>
      </p:sp>
      <p:sp>
        <p:nvSpPr>
          <p:cNvPr id="3" name="Title 2">
            <a:extLst>
              <a:ext uri="{FF2B5EF4-FFF2-40B4-BE49-F238E27FC236}">
                <a16:creationId xmlns:a16="http://schemas.microsoft.com/office/drawing/2014/main" id="{B4E2CB8A-45BE-48C9-9EFA-A15E82B63BF1}"/>
              </a:ext>
            </a:extLst>
          </p:cNvPr>
          <p:cNvSpPr>
            <a:spLocks noGrp="1"/>
          </p:cNvSpPr>
          <p:nvPr>
            <p:ph type="title"/>
          </p:nvPr>
        </p:nvSpPr>
        <p:spPr/>
        <p:txBody>
          <a:bodyPr>
            <a:normAutofit fontScale="90000"/>
          </a:bodyPr>
          <a:lstStyle/>
          <a:p>
            <a:r>
              <a:rPr lang="en-US" dirty="0"/>
              <a:t>Profit</a:t>
            </a:r>
            <a:endParaRPr lang="en-GB" dirty="0"/>
          </a:p>
        </p:txBody>
      </p:sp>
      <p:pic>
        <p:nvPicPr>
          <p:cNvPr id="5" name="Picture 4" descr="A picture containing text&#10;&#10;Description automatically generated">
            <a:extLst>
              <a:ext uri="{FF2B5EF4-FFF2-40B4-BE49-F238E27FC236}">
                <a16:creationId xmlns:a16="http://schemas.microsoft.com/office/drawing/2014/main" id="{B7F4165E-5EF1-4087-A5DD-B6FBDD950088}"/>
              </a:ext>
            </a:extLst>
          </p:cNvPr>
          <p:cNvPicPr>
            <a:picLocks noChangeAspect="1"/>
          </p:cNvPicPr>
          <p:nvPr/>
        </p:nvPicPr>
        <p:blipFill rotWithShape="1">
          <a:blip r:embed="rId2">
            <a:extLst>
              <a:ext uri="{28A0092B-C50C-407E-A947-70E740481C1C}">
                <a14:useLocalDpi xmlns:a14="http://schemas.microsoft.com/office/drawing/2010/main" val="0"/>
              </a:ext>
            </a:extLst>
          </a:blip>
          <a:srcRect t="3750" b="2639"/>
          <a:stretch/>
        </p:blipFill>
        <p:spPr>
          <a:xfrm>
            <a:off x="8315289" y="1028700"/>
            <a:ext cx="3674523" cy="4456373"/>
          </a:xfrm>
          <a:prstGeom prst="rect">
            <a:avLst/>
          </a:prstGeom>
        </p:spPr>
      </p:pic>
    </p:spTree>
    <p:extLst>
      <p:ext uri="{BB962C8B-B14F-4D97-AF65-F5344CB8AC3E}">
        <p14:creationId xmlns:p14="http://schemas.microsoft.com/office/powerpoint/2010/main" val="325394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B8B5DF-9E8E-4F7D-8A91-43E84734CAA8}"/>
              </a:ext>
            </a:extLst>
          </p:cNvPr>
          <p:cNvSpPr>
            <a:spLocks noGrp="1"/>
          </p:cNvSpPr>
          <p:nvPr>
            <p:ph type="sldNum" sz="quarter" idx="10"/>
          </p:nvPr>
        </p:nvSpPr>
        <p:spPr/>
        <p:txBody>
          <a:bodyPr/>
          <a:lstStyle/>
          <a:p>
            <a:fld id="{CBCD4C65-9A82-4DC6-B941-CA1756CBD098}" type="slidenum">
              <a:rPr lang="en-US" smtClean="0"/>
              <a:pPr/>
              <a:t>3</a:t>
            </a:fld>
            <a:endParaRPr lang="en-US" dirty="0"/>
          </a:p>
        </p:txBody>
      </p:sp>
      <p:sp>
        <p:nvSpPr>
          <p:cNvPr id="7" name="Content Placeholder 6">
            <a:extLst>
              <a:ext uri="{FF2B5EF4-FFF2-40B4-BE49-F238E27FC236}">
                <a16:creationId xmlns:a16="http://schemas.microsoft.com/office/drawing/2014/main" id="{6A54FA45-9928-45E3-89ED-02EA215337FC}"/>
              </a:ext>
            </a:extLst>
          </p:cNvPr>
          <p:cNvSpPr>
            <a:spLocks noGrp="1"/>
          </p:cNvSpPr>
          <p:nvPr>
            <p:ph sz="quarter" idx="11"/>
          </p:nvPr>
        </p:nvSpPr>
        <p:spPr/>
        <p:txBody>
          <a:bodyPr>
            <a:normAutofit/>
          </a:bodyPr>
          <a:lstStyle/>
          <a:p>
            <a:pPr marL="0" indent="0">
              <a:buNone/>
            </a:pPr>
            <a:r>
              <a:rPr lang="en-US" sz="4000" dirty="0"/>
              <a:t>We'll take a look at:</a:t>
            </a:r>
          </a:p>
          <a:p>
            <a:r>
              <a:rPr lang="en-GB" sz="4000" dirty="0"/>
              <a:t>What a static analyser is</a:t>
            </a:r>
          </a:p>
          <a:p>
            <a:r>
              <a:rPr lang="en-GB" sz="4000" dirty="0"/>
              <a:t>What's inside of it</a:t>
            </a:r>
          </a:p>
          <a:p>
            <a:r>
              <a:rPr lang="en-GB" sz="4000" dirty="0"/>
              <a:t>One specific aspect – representing C and C++ types</a:t>
            </a:r>
          </a:p>
          <a:p>
            <a:r>
              <a:rPr lang="en-GB" sz="4000" dirty="0"/>
              <a:t>Our story of change</a:t>
            </a:r>
          </a:p>
        </p:txBody>
      </p:sp>
      <p:sp>
        <p:nvSpPr>
          <p:cNvPr id="6" name="Title 5">
            <a:extLst>
              <a:ext uri="{FF2B5EF4-FFF2-40B4-BE49-F238E27FC236}">
                <a16:creationId xmlns:a16="http://schemas.microsoft.com/office/drawing/2014/main" id="{221F1F1B-C98A-43C2-8DA0-458C94E69026}"/>
              </a:ext>
            </a:extLst>
          </p:cNvPr>
          <p:cNvSpPr>
            <a:spLocks noGrp="1"/>
          </p:cNvSpPr>
          <p:nvPr>
            <p:ph type="title"/>
          </p:nvPr>
        </p:nvSpPr>
        <p:spPr/>
        <p:txBody>
          <a:bodyPr>
            <a:normAutofit fontScale="90000"/>
          </a:bodyPr>
          <a:lstStyle/>
          <a:p>
            <a:r>
              <a:rPr lang="en-US" dirty="0"/>
              <a:t>What is this about</a:t>
            </a:r>
            <a:endParaRPr lang="en-GB" dirty="0"/>
          </a:p>
        </p:txBody>
      </p:sp>
    </p:spTree>
    <p:extLst>
      <p:ext uri="{BB962C8B-B14F-4D97-AF65-F5344CB8AC3E}">
        <p14:creationId xmlns:p14="http://schemas.microsoft.com/office/powerpoint/2010/main" val="202534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8F33516-6A66-499C-A3C5-FA3272B164D7}"/>
              </a:ext>
            </a:extLst>
          </p:cNvPr>
          <p:cNvSpPr>
            <a:spLocks noGrp="1"/>
          </p:cNvSpPr>
          <p:nvPr>
            <p:ph sz="quarter" idx="11"/>
          </p:nvPr>
        </p:nvSpPr>
        <p:spPr>
          <a:xfrm>
            <a:off x="342901" y="180975"/>
            <a:ext cx="11534968" cy="6496051"/>
          </a:xfrm>
        </p:spPr>
        <p:txBody>
          <a:bodyPr>
            <a:normAutofit fontScale="92500" lnSpcReduction="20000"/>
          </a:bodyPr>
          <a:lstStyle/>
          <a:p>
            <a:r>
              <a:rPr lang="en-GB" dirty="0">
                <a:solidFill>
                  <a:srgbClr val="00B0F0"/>
                </a:solidFill>
              </a:rPr>
              <a:t>public</a:t>
            </a:r>
            <a:r>
              <a:rPr lang="en-GB" dirty="0"/>
              <a:t>:</a:t>
            </a:r>
          </a:p>
          <a:p>
            <a:r>
              <a:rPr lang="en-GB" dirty="0"/>
              <a:t>  </a:t>
            </a:r>
            <a:r>
              <a:rPr lang="en-GB" dirty="0">
                <a:solidFill>
                  <a:srgbClr val="00B050"/>
                </a:solidFill>
              </a:rPr>
              <a:t>Id</a:t>
            </a:r>
            <a:r>
              <a:rPr lang="en-GB" dirty="0"/>
              <a:t> What() </a:t>
            </a:r>
            <a:r>
              <a:rPr lang="en-GB" dirty="0" err="1">
                <a:solidFill>
                  <a:srgbClr val="00B0F0"/>
                </a:solidFill>
              </a:rPr>
              <a:t>const</a:t>
            </a:r>
            <a:r>
              <a:rPr lang="en-GB" dirty="0">
                <a:solidFill>
                  <a:srgbClr val="00B0F0"/>
                </a:solidFill>
              </a:rPr>
              <a:t> </a:t>
            </a:r>
            <a:r>
              <a:rPr lang="en-GB" dirty="0" err="1">
                <a:solidFill>
                  <a:srgbClr val="00B0F0"/>
                </a:solidFill>
              </a:rPr>
              <a:t>noexcept</a:t>
            </a:r>
            <a:r>
              <a:rPr lang="en-GB" dirty="0"/>
              <a:t>;</a:t>
            </a:r>
          </a:p>
          <a:p>
            <a:r>
              <a:rPr lang="en-GB" dirty="0"/>
              <a:t>  </a:t>
            </a:r>
            <a:r>
              <a:rPr lang="en-GB" dirty="0">
                <a:solidFill>
                  <a:srgbClr val="00B0F0"/>
                </a:solidFill>
              </a:rPr>
              <a:t>bool</a:t>
            </a:r>
            <a:r>
              <a:rPr lang="en-GB" dirty="0"/>
              <a:t> </a:t>
            </a:r>
            <a:r>
              <a:rPr lang="en-GB" dirty="0" err="1"/>
              <a:t>IsUnresolved</a:t>
            </a:r>
            <a:r>
              <a:rPr lang="en-GB" dirty="0"/>
              <a:t>() </a:t>
            </a:r>
            <a:r>
              <a:rPr lang="en-GB" dirty="0" err="1">
                <a:solidFill>
                  <a:srgbClr val="00B0F0"/>
                </a:solidFill>
              </a:rPr>
              <a:t>const</a:t>
            </a:r>
            <a:r>
              <a:rPr lang="en-GB" dirty="0">
                <a:solidFill>
                  <a:srgbClr val="00B0F0"/>
                </a:solidFill>
              </a:rPr>
              <a:t> </a:t>
            </a:r>
            <a:r>
              <a:rPr lang="en-GB" dirty="0" err="1">
                <a:solidFill>
                  <a:srgbClr val="00B0F0"/>
                </a:solidFill>
              </a:rPr>
              <a:t>noexcept</a:t>
            </a:r>
            <a:r>
              <a:rPr lang="en-GB" dirty="0"/>
              <a:t>;</a:t>
            </a:r>
          </a:p>
          <a:p>
            <a:r>
              <a:rPr lang="en-GB" dirty="0"/>
              <a:t>  </a:t>
            </a:r>
            <a:r>
              <a:rPr lang="en-GB" dirty="0">
                <a:solidFill>
                  <a:srgbClr val="00B0F0"/>
                </a:solidFill>
              </a:rPr>
              <a:t>bool</a:t>
            </a:r>
            <a:r>
              <a:rPr lang="en-GB" dirty="0"/>
              <a:t> </a:t>
            </a:r>
            <a:r>
              <a:rPr lang="en-GB" dirty="0" err="1"/>
              <a:t>IsAnyAutoType</a:t>
            </a:r>
            <a:r>
              <a:rPr lang="en-GB" dirty="0"/>
              <a:t>() </a:t>
            </a:r>
            <a:r>
              <a:rPr lang="en-GB" dirty="0" err="1">
                <a:solidFill>
                  <a:srgbClr val="00B0F0"/>
                </a:solidFill>
              </a:rPr>
              <a:t>const</a:t>
            </a:r>
            <a:r>
              <a:rPr lang="en-GB" dirty="0">
                <a:solidFill>
                  <a:srgbClr val="00B0F0"/>
                </a:solidFill>
              </a:rPr>
              <a:t> </a:t>
            </a:r>
            <a:r>
              <a:rPr lang="en-GB" dirty="0" err="1">
                <a:solidFill>
                  <a:srgbClr val="00B0F0"/>
                </a:solidFill>
              </a:rPr>
              <a:t>noexcept</a:t>
            </a:r>
            <a:r>
              <a:rPr lang="en-GB" dirty="0"/>
              <a:t>;</a:t>
            </a:r>
          </a:p>
          <a:p>
            <a:endParaRPr lang="en-GB" dirty="0"/>
          </a:p>
          <a:p>
            <a:r>
              <a:rPr lang="en-GB" dirty="0"/>
              <a:t>  </a:t>
            </a:r>
            <a:r>
              <a:rPr lang="en-GB" dirty="0" err="1">
                <a:solidFill>
                  <a:srgbClr val="00B050"/>
                </a:solidFill>
              </a:rPr>
              <a:t>QualType</a:t>
            </a:r>
            <a:r>
              <a:rPr lang="en-GB" dirty="0"/>
              <a:t> </a:t>
            </a:r>
            <a:r>
              <a:rPr lang="en-GB" dirty="0" err="1"/>
              <a:t>GetCanonical</a:t>
            </a:r>
            <a:r>
              <a:rPr lang="en-GB" dirty="0"/>
              <a:t>() </a:t>
            </a:r>
            <a:r>
              <a:rPr lang="en-GB" dirty="0" err="1">
                <a:solidFill>
                  <a:srgbClr val="00B0F0"/>
                </a:solidFill>
              </a:rPr>
              <a:t>const</a:t>
            </a:r>
            <a:r>
              <a:rPr lang="en-GB" dirty="0">
                <a:solidFill>
                  <a:srgbClr val="00B0F0"/>
                </a:solidFill>
              </a:rPr>
              <a:t> </a:t>
            </a:r>
            <a:r>
              <a:rPr lang="en-GB" dirty="0" err="1">
                <a:solidFill>
                  <a:srgbClr val="00B0F0"/>
                </a:solidFill>
              </a:rPr>
              <a:t>noexcept</a:t>
            </a:r>
            <a:r>
              <a:rPr lang="en-GB" dirty="0"/>
              <a:t>;</a:t>
            </a:r>
          </a:p>
          <a:p>
            <a:r>
              <a:rPr lang="en-GB" dirty="0"/>
              <a:t>  </a:t>
            </a:r>
            <a:r>
              <a:rPr lang="en-GB" dirty="0" err="1">
                <a:solidFill>
                  <a:srgbClr val="00B050"/>
                </a:solidFill>
              </a:rPr>
              <a:t>QualType</a:t>
            </a:r>
            <a:r>
              <a:rPr lang="en-GB" dirty="0"/>
              <a:t> Wrap(</a:t>
            </a:r>
            <a:r>
              <a:rPr lang="en-GB" dirty="0" err="1">
                <a:solidFill>
                  <a:srgbClr val="00B050"/>
                </a:solidFill>
              </a:rPr>
              <a:t>TypeQualifiers</a:t>
            </a:r>
            <a:r>
              <a:rPr lang="en-GB" dirty="0"/>
              <a:t> quals = {}) </a:t>
            </a:r>
            <a:r>
              <a:rPr lang="en-GB" dirty="0" err="1">
                <a:solidFill>
                  <a:srgbClr val="00B0F0"/>
                </a:solidFill>
              </a:rPr>
              <a:t>const</a:t>
            </a:r>
            <a:r>
              <a:rPr lang="en-GB" dirty="0">
                <a:solidFill>
                  <a:srgbClr val="00B0F0"/>
                </a:solidFill>
              </a:rPr>
              <a:t> </a:t>
            </a:r>
            <a:r>
              <a:rPr lang="en-GB" dirty="0" err="1">
                <a:solidFill>
                  <a:srgbClr val="00B0F0"/>
                </a:solidFill>
              </a:rPr>
              <a:t>noexcept</a:t>
            </a:r>
            <a:r>
              <a:rPr lang="en-GB" dirty="0"/>
              <a:t>;</a:t>
            </a:r>
          </a:p>
          <a:p>
            <a:endParaRPr lang="en-GB" dirty="0"/>
          </a:p>
          <a:p>
            <a:r>
              <a:rPr lang="en-GB" dirty="0"/>
              <a:t>  </a:t>
            </a:r>
            <a:r>
              <a:rPr lang="en-GB" dirty="0" err="1">
                <a:solidFill>
                  <a:srgbClr val="00B050"/>
                </a:solidFill>
              </a:rPr>
              <a:t>size_type</a:t>
            </a:r>
            <a:r>
              <a:rPr lang="en-GB" dirty="0"/>
              <a:t> </a:t>
            </a:r>
            <a:r>
              <a:rPr lang="en-GB" dirty="0" err="1"/>
              <a:t>Sizeof</a:t>
            </a:r>
            <a:r>
              <a:rPr lang="en-GB" dirty="0"/>
              <a:t>() </a:t>
            </a:r>
            <a:r>
              <a:rPr lang="en-GB" dirty="0" err="1">
                <a:solidFill>
                  <a:srgbClr val="00B0F0"/>
                </a:solidFill>
              </a:rPr>
              <a:t>const</a:t>
            </a:r>
            <a:r>
              <a:rPr lang="en-GB" dirty="0">
                <a:solidFill>
                  <a:srgbClr val="00B0F0"/>
                </a:solidFill>
              </a:rPr>
              <a:t> </a:t>
            </a:r>
            <a:r>
              <a:rPr lang="en-GB" dirty="0" err="1">
                <a:solidFill>
                  <a:srgbClr val="00B0F0"/>
                </a:solidFill>
              </a:rPr>
              <a:t>noexcept</a:t>
            </a:r>
            <a:r>
              <a:rPr lang="en-GB" dirty="0"/>
              <a:t>;</a:t>
            </a:r>
          </a:p>
          <a:p>
            <a:r>
              <a:rPr lang="en-GB" dirty="0"/>
              <a:t>  </a:t>
            </a:r>
            <a:r>
              <a:rPr lang="en-GB" dirty="0" err="1">
                <a:solidFill>
                  <a:srgbClr val="00B050"/>
                </a:solidFill>
              </a:rPr>
              <a:t>size_type</a:t>
            </a:r>
            <a:r>
              <a:rPr lang="en-GB" dirty="0"/>
              <a:t> </a:t>
            </a:r>
            <a:r>
              <a:rPr lang="en-GB" dirty="0" err="1"/>
              <a:t>Alignof</a:t>
            </a:r>
            <a:r>
              <a:rPr lang="en-GB" dirty="0"/>
              <a:t>() </a:t>
            </a:r>
            <a:r>
              <a:rPr lang="en-GB" dirty="0" err="1">
                <a:solidFill>
                  <a:srgbClr val="00B0F0"/>
                </a:solidFill>
              </a:rPr>
              <a:t>const</a:t>
            </a:r>
            <a:r>
              <a:rPr lang="en-GB" dirty="0">
                <a:solidFill>
                  <a:srgbClr val="00B0F0"/>
                </a:solidFill>
              </a:rPr>
              <a:t> </a:t>
            </a:r>
            <a:r>
              <a:rPr lang="en-GB" dirty="0" err="1">
                <a:solidFill>
                  <a:srgbClr val="00B0F0"/>
                </a:solidFill>
              </a:rPr>
              <a:t>noexcept</a:t>
            </a:r>
            <a:r>
              <a:rPr lang="en-GB" dirty="0"/>
              <a:t>;</a:t>
            </a:r>
          </a:p>
          <a:p>
            <a:endParaRPr lang="en-GB" dirty="0"/>
          </a:p>
          <a:p>
            <a:r>
              <a:rPr lang="en-GB" dirty="0">
                <a:solidFill>
                  <a:srgbClr val="00B0F0"/>
                </a:solidFill>
              </a:rPr>
              <a:t>private</a:t>
            </a:r>
            <a:r>
              <a:rPr lang="en-GB" dirty="0"/>
              <a:t>:</a:t>
            </a:r>
          </a:p>
          <a:p>
            <a:r>
              <a:rPr lang="en-GB" dirty="0"/>
              <a:t>  </a:t>
            </a:r>
            <a:r>
              <a:rPr lang="en-GB" dirty="0" err="1">
                <a:solidFill>
                  <a:srgbClr val="00B050"/>
                </a:solidFill>
              </a:rPr>
              <a:t>QualType</a:t>
            </a:r>
            <a:r>
              <a:rPr lang="en-GB" dirty="0"/>
              <a:t> </a:t>
            </a:r>
            <a:r>
              <a:rPr lang="en-GB" dirty="0" err="1"/>
              <a:t>m_canonical</a:t>
            </a:r>
            <a:r>
              <a:rPr lang="en-GB" dirty="0"/>
              <a:t>;</a:t>
            </a:r>
          </a:p>
          <a:p>
            <a:r>
              <a:rPr lang="en-GB" dirty="0"/>
              <a:t>  </a:t>
            </a:r>
            <a:r>
              <a:rPr lang="en-GB" dirty="0" err="1">
                <a:solidFill>
                  <a:srgbClr val="00B050"/>
                </a:solidFill>
              </a:rPr>
              <a:t>hash_type</a:t>
            </a:r>
            <a:r>
              <a:rPr lang="en-GB" dirty="0"/>
              <a:t> </a:t>
            </a:r>
            <a:r>
              <a:rPr lang="en-GB" dirty="0" err="1"/>
              <a:t>m_hash</a:t>
            </a:r>
            <a:r>
              <a:rPr lang="en-GB" dirty="0"/>
              <a:t> = 0;</a:t>
            </a:r>
          </a:p>
          <a:p>
            <a:r>
              <a:rPr lang="en-GB" dirty="0"/>
              <a:t>  </a:t>
            </a:r>
            <a:r>
              <a:rPr lang="en-GB" dirty="0">
                <a:solidFill>
                  <a:srgbClr val="00B050"/>
                </a:solidFill>
              </a:rPr>
              <a:t>Id</a:t>
            </a:r>
            <a:r>
              <a:rPr lang="en-GB" dirty="0"/>
              <a:t> </a:t>
            </a:r>
            <a:r>
              <a:rPr lang="en-GB" dirty="0" err="1"/>
              <a:t>m_id</a:t>
            </a:r>
            <a:r>
              <a:rPr lang="en-GB" dirty="0"/>
              <a:t>;</a:t>
            </a:r>
          </a:p>
        </p:txBody>
      </p:sp>
      <p:sp>
        <p:nvSpPr>
          <p:cNvPr id="2" name="Slide Number Placeholder 1">
            <a:extLst>
              <a:ext uri="{FF2B5EF4-FFF2-40B4-BE49-F238E27FC236}">
                <a16:creationId xmlns:a16="http://schemas.microsoft.com/office/drawing/2014/main" id="{9B516FBC-45C3-46BA-8DE7-F7C19C44F423}"/>
              </a:ext>
            </a:extLst>
          </p:cNvPr>
          <p:cNvSpPr>
            <a:spLocks noGrp="1"/>
          </p:cNvSpPr>
          <p:nvPr>
            <p:ph type="sldNum" sz="quarter" idx="10"/>
          </p:nvPr>
        </p:nvSpPr>
        <p:spPr/>
        <p:txBody>
          <a:bodyPr/>
          <a:lstStyle/>
          <a:p>
            <a:fld id="{CBCD4C65-9A82-4DC6-B941-CA1756CBD098}" type="slidenum">
              <a:rPr lang="en-US" smtClean="0"/>
              <a:pPr/>
              <a:t>30</a:t>
            </a:fld>
            <a:endParaRPr lang="en-US" dirty="0"/>
          </a:p>
        </p:txBody>
      </p:sp>
      <p:sp>
        <p:nvSpPr>
          <p:cNvPr id="3" name="Rectangle: Rounded Corners 2">
            <a:extLst>
              <a:ext uri="{FF2B5EF4-FFF2-40B4-BE49-F238E27FC236}">
                <a16:creationId xmlns:a16="http://schemas.microsoft.com/office/drawing/2014/main" id="{D7D41037-E0C2-4428-881A-A0154958D133}"/>
              </a:ext>
            </a:extLst>
          </p:cNvPr>
          <p:cNvSpPr/>
          <p:nvPr/>
        </p:nvSpPr>
        <p:spPr>
          <a:xfrm>
            <a:off x="8154955" y="180974"/>
            <a:ext cx="3722914" cy="662474"/>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Base Type class</a:t>
            </a:r>
            <a:endParaRPr lang="en-GB" dirty="0"/>
          </a:p>
        </p:txBody>
      </p:sp>
    </p:spTree>
    <p:extLst>
      <p:ext uri="{BB962C8B-B14F-4D97-AF65-F5344CB8AC3E}">
        <p14:creationId xmlns:p14="http://schemas.microsoft.com/office/powerpoint/2010/main" val="151808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265493-DA5A-4ADB-96C8-69F37A427F73}"/>
              </a:ext>
            </a:extLst>
          </p:cNvPr>
          <p:cNvSpPr>
            <a:spLocks noGrp="1"/>
          </p:cNvSpPr>
          <p:nvPr>
            <p:ph type="sldNum" sz="quarter" idx="10"/>
          </p:nvPr>
        </p:nvSpPr>
        <p:spPr/>
        <p:txBody>
          <a:bodyPr/>
          <a:lstStyle/>
          <a:p>
            <a:fld id="{CBCD4C65-9A82-4DC6-B941-CA1756CBD098}" type="slidenum">
              <a:rPr lang="en-US" smtClean="0"/>
              <a:pPr/>
              <a:t>31</a:t>
            </a:fld>
            <a:endParaRPr lang="en-US" dirty="0"/>
          </a:p>
        </p:txBody>
      </p:sp>
      <p:sp>
        <p:nvSpPr>
          <p:cNvPr id="3" name="Content Placeholder 2">
            <a:extLst>
              <a:ext uri="{FF2B5EF4-FFF2-40B4-BE49-F238E27FC236}">
                <a16:creationId xmlns:a16="http://schemas.microsoft.com/office/drawing/2014/main" id="{55DFD291-DEB4-435F-B96E-BA4A6BB62853}"/>
              </a:ext>
            </a:extLst>
          </p:cNvPr>
          <p:cNvSpPr>
            <a:spLocks noGrp="1"/>
          </p:cNvSpPr>
          <p:nvPr>
            <p:ph sz="quarter" idx="11"/>
          </p:nvPr>
        </p:nvSpPr>
        <p:spPr/>
        <p:txBody>
          <a:bodyPr/>
          <a:lstStyle/>
          <a:p>
            <a:r>
              <a:rPr lang="en-GB" dirty="0">
                <a:solidFill>
                  <a:srgbClr val="00B0F0"/>
                </a:solidFill>
              </a:rPr>
              <a:t>public</a:t>
            </a:r>
            <a:r>
              <a:rPr lang="en-GB" dirty="0"/>
              <a:t>:</a:t>
            </a:r>
          </a:p>
          <a:p>
            <a:r>
              <a:rPr lang="en-GB" dirty="0"/>
              <a:t>  </a:t>
            </a:r>
            <a:r>
              <a:rPr lang="en-GB" dirty="0" err="1">
                <a:solidFill>
                  <a:srgbClr val="00B050"/>
                </a:solidFill>
              </a:rPr>
              <a:t>QualType</a:t>
            </a:r>
            <a:r>
              <a:rPr lang="en-GB" dirty="0"/>
              <a:t> Dereference() </a:t>
            </a:r>
            <a:r>
              <a:rPr lang="en-GB" dirty="0" err="1">
                <a:solidFill>
                  <a:srgbClr val="00B0F0"/>
                </a:solidFill>
              </a:rPr>
              <a:t>const</a:t>
            </a:r>
            <a:r>
              <a:rPr lang="en-GB" dirty="0">
                <a:solidFill>
                  <a:srgbClr val="00B0F0"/>
                </a:solidFill>
              </a:rPr>
              <a:t> </a:t>
            </a:r>
            <a:r>
              <a:rPr lang="en-GB" dirty="0" err="1">
                <a:solidFill>
                  <a:srgbClr val="00B0F0"/>
                </a:solidFill>
              </a:rPr>
              <a:t>noexcept</a:t>
            </a:r>
            <a:r>
              <a:rPr lang="en-GB" dirty="0"/>
              <a:t>;</a:t>
            </a:r>
          </a:p>
          <a:p>
            <a:endParaRPr lang="en-GB" dirty="0"/>
          </a:p>
          <a:p>
            <a:r>
              <a:rPr lang="en-GB" dirty="0"/>
              <a:t>  </a:t>
            </a:r>
            <a:r>
              <a:rPr lang="en-GB" dirty="0">
                <a:solidFill>
                  <a:srgbClr val="00B0F0"/>
                </a:solidFill>
              </a:rPr>
              <a:t>template</a:t>
            </a:r>
            <a:r>
              <a:rPr lang="en-GB" dirty="0"/>
              <a:t> &lt;</a:t>
            </a:r>
            <a:r>
              <a:rPr lang="en-GB" dirty="0" err="1">
                <a:solidFill>
                  <a:srgbClr val="00B0F0"/>
                </a:solidFill>
              </a:rPr>
              <a:t>typename</a:t>
            </a:r>
            <a:r>
              <a:rPr lang="en-GB" dirty="0"/>
              <a:t> </a:t>
            </a:r>
            <a:r>
              <a:rPr lang="en-GB" dirty="0" err="1">
                <a:solidFill>
                  <a:srgbClr val="00B050"/>
                </a:solidFill>
              </a:rPr>
              <a:t>TypeId</a:t>
            </a:r>
            <a:r>
              <a:rPr lang="en-GB" dirty="0"/>
              <a:t>, </a:t>
            </a:r>
            <a:r>
              <a:rPr lang="en-GB" dirty="0" err="1">
                <a:solidFill>
                  <a:srgbClr val="00B0F0"/>
                </a:solidFill>
              </a:rPr>
              <a:t>typename</a:t>
            </a:r>
            <a:r>
              <a:rPr lang="en-GB" dirty="0"/>
              <a:t> ...</a:t>
            </a:r>
            <a:r>
              <a:rPr lang="en-GB" dirty="0" err="1">
                <a:solidFill>
                  <a:srgbClr val="00B050"/>
                </a:solidFill>
              </a:rPr>
              <a:t>TypeIds</a:t>
            </a:r>
            <a:r>
              <a:rPr lang="en-GB" dirty="0"/>
              <a:t>&gt;</a:t>
            </a:r>
          </a:p>
          <a:p>
            <a:r>
              <a:rPr lang="en-GB" dirty="0"/>
              <a:t>  </a:t>
            </a:r>
            <a:r>
              <a:rPr lang="en-GB" dirty="0">
                <a:solidFill>
                  <a:srgbClr val="00B0F0"/>
                </a:solidFill>
              </a:rPr>
              <a:t>bool</a:t>
            </a:r>
            <a:r>
              <a:rPr lang="en-GB" dirty="0"/>
              <a:t> </a:t>
            </a:r>
            <a:r>
              <a:rPr lang="en-GB" dirty="0" err="1"/>
              <a:t>IsAnyOf</a:t>
            </a:r>
            <a:r>
              <a:rPr lang="en-GB" dirty="0"/>
              <a:t>(</a:t>
            </a:r>
            <a:r>
              <a:rPr lang="en-GB" dirty="0" err="1">
                <a:solidFill>
                  <a:srgbClr val="00B050"/>
                </a:solidFill>
              </a:rPr>
              <a:t>TypeId</a:t>
            </a:r>
            <a:r>
              <a:rPr lang="en-GB" dirty="0"/>
              <a:t> id, </a:t>
            </a:r>
            <a:r>
              <a:rPr lang="en-GB" dirty="0" err="1">
                <a:solidFill>
                  <a:srgbClr val="00B050"/>
                </a:solidFill>
              </a:rPr>
              <a:t>TypeIds</a:t>
            </a:r>
            <a:r>
              <a:rPr lang="en-GB" dirty="0"/>
              <a:t>... ids) </a:t>
            </a:r>
            <a:r>
              <a:rPr lang="en-GB" dirty="0" err="1">
                <a:solidFill>
                  <a:srgbClr val="00B0F0"/>
                </a:solidFill>
              </a:rPr>
              <a:t>const</a:t>
            </a:r>
            <a:r>
              <a:rPr lang="en-GB" dirty="0">
                <a:solidFill>
                  <a:srgbClr val="00B0F0"/>
                </a:solidFill>
              </a:rPr>
              <a:t> </a:t>
            </a:r>
            <a:r>
              <a:rPr lang="en-GB" dirty="0" err="1">
                <a:solidFill>
                  <a:srgbClr val="00B0F0"/>
                </a:solidFill>
              </a:rPr>
              <a:t>noexcept</a:t>
            </a:r>
            <a:endParaRPr lang="en-GB" dirty="0">
              <a:solidFill>
                <a:srgbClr val="00B0F0"/>
              </a:solidFill>
            </a:endParaRPr>
          </a:p>
          <a:p>
            <a:r>
              <a:rPr lang="en-GB" dirty="0"/>
              <a:t>  {</a:t>
            </a:r>
          </a:p>
          <a:p>
            <a:r>
              <a:rPr lang="en-GB" dirty="0"/>
              <a:t>    </a:t>
            </a:r>
            <a:r>
              <a:rPr lang="en-GB" dirty="0">
                <a:solidFill>
                  <a:srgbClr val="00B0F0"/>
                </a:solidFill>
              </a:rPr>
              <a:t>return</a:t>
            </a:r>
            <a:r>
              <a:rPr lang="en-GB" dirty="0"/>
              <a:t> </a:t>
            </a:r>
            <a:r>
              <a:rPr lang="en-GB" dirty="0" err="1"/>
              <a:t>m_pointee</a:t>
            </a:r>
            <a:r>
              <a:rPr lang="en-GB" dirty="0"/>
              <a:t>-&gt;</a:t>
            </a:r>
            <a:r>
              <a:rPr lang="en-GB" dirty="0" err="1"/>
              <a:t>GetCanonical</a:t>
            </a:r>
            <a:r>
              <a:rPr lang="en-GB" dirty="0"/>
              <a:t>().</a:t>
            </a:r>
            <a:r>
              <a:rPr lang="en-GB" dirty="0" err="1"/>
              <a:t>IsA</a:t>
            </a:r>
            <a:r>
              <a:rPr lang="en-GB" dirty="0"/>
              <a:t>(id, ids...);</a:t>
            </a:r>
          </a:p>
          <a:p>
            <a:r>
              <a:rPr lang="en-GB" dirty="0"/>
              <a:t>  }</a:t>
            </a:r>
          </a:p>
          <a:p>
            <a:endParaRPr lang="en-GB" dirty="0"/>
          </a:p>
          <a:p>
            <a:r>
              <a:rPr lang="en-GB" dirty="0">
                <a:solidFill>
                  <a:srgbClr val="00B0F0"/>
                </a:solidFill>
              </a:rPr>
              <a:t>private</a:t>
            </a:r>
            <a:r>
              <a:rPr lang="en-GB" dirty="0"/>
              <a:t>:</a:t>
            </a:r>
          </a:p>
          <a:p>
            <a:r>
              <a:rPr lang="en-GB" dirty="0"/>
              <a:t>  </a:t>
            </a:r>
            <a:r>
              <a:rPr lang="en-GB" dirty="0" err="1">
                <a:solidFill>
                  <a:srgbClr val="00B050"/>
                </a:solidFill>
              </a:rPr>
              <a:t>QualType</a:t>
            </a:r>
            <a:r>
              <a:rPr lang="en-GB" dirty="0"/>
              <a:t> </a:t>
            </a:r>
            <a:r>
              <a:rPr lang="en-GB" dirty="0" err="1"/>
              <a:t>m_pointee</a:t>
            </a:r>
            <a:r>
              <a:rPr lang="en-GB" dirty="0"/>
              <a:t>;</a:t>
            </a:r>
          </a:p>
        </p:txBody>
      </p:sp>
      <p:sp>
        <p:nvSpPr>
          <p:cNvPr id="4" name="Rectangle: Rounded Corners 3">
            <a:extLst>
              <a:ext uri="{FF2B5EF4-FFF2-40B4-BE49-F238E27FC236}">
                <a16:creationId xmlns:a16="http://schemas.microsoft.com/office/drawing/2014/main" id="{D1E08C41-0D79-4130-80B8-63B219AB68A5}"/>
              </a:ext>
            </a:extLst>
          </p:cNvPr>
          <p:cNvSpPr/>
          <p:nvPr/>
        </p:nvSpPr>
        <p:spPr>
          <a:xfrm>
            <a:off x="9004041" y="180974"/>
            <a:ext cx="2873828" cy="662474"/>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t>PointerType</a:t>
            </a:r>
            <a:endParaRPr lang="en-GB" dirty="0"/>
          </a:p>
        </p:txBody>
      </p:sp>
    </p:spTree>
    <p:extLst>
      <p:ext uri="{BB962C8B-B14F-4D97-AF65-F5344CB8AC3E}">
        <p14:creationId xmlns:p14="http://schemas.microsoft.com/office/powerpoint/2010/main" val="226981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B71DD-6CFC-4F76-8475-31E913019845}"/>
              </a:ext>
            </a:extLst>
          </p:cNvPr>
          <p:cNvSpPr>
            <a:spLocks noGrp="1"/>
          </p:cNvSpPr>
          <p:nvPr>
            <p:ph type="sldNum" sz="quarter" idx="10"/>
          </p:nvPr>
        </p:nvSpPr>
        <p:spPr/>
        <p:txBody>
          <a:bodyPr/>
          <a:lstStyle/>
          <a:p>
            <a:fld id="{CBCD4C65-9A82-4DC6-B941-CA1756CBD098}" type="slidenum">
              <a:rPr lang="en-US" smtClean="0"/>
              <a:pPr/>
              <a:t>32</a:t>
            </a:fld>
            <a:endParaRPr lang="en-US" dirty="0"/>
          </a:p>
        </p:txBody>
      </p:sp>
      <p:sp>
        <p:nvSpPr>
          <p:cNvPr id="5" name="Content Placeholder 4">
            <a:extLst>
              <a:ext uri="{FF2B5EF4-FFF2-40B4-BE49-F238E27FC236}">
                <a16:creationId xmlns:a16="http://schemas.microsoft.com/office/drawing/2014/main" id="{C3A3E07C-5EC5-402D-9B6B-448CC211B4EA}"/>
              </a:ext>
            </a:extLst>
          </p:cNvPr>
          <p:cNvSpPr>
            <a:spLocks noGrp="1"/>
          </p:cNvSpPr>
          <p:nvPr>
            <p:ph sz="quarter" idx="11"/>
          </p:nvPr>
        </p:nvSpPr>
        <p:spPr/>
        <p:txBody>
          <a:bodyPr>
            <a:normAutofit/>
          </a:bodyPr>
          <a:lstStyle/>
          <a:p>
            <a:r>
              <a:rPr lang="en-US" dirty="0">
                <a:solidFill>
                  <a:srgbClr val="00B0F0"/>
                </a:solidFill>
              </a:rPr>
              <a:t>bool</a:t>
            </a:r>
            <a:r>
              <a:rPr lang="en-US" dirty="0"/>
              <a:t> </a:t>
            </a:r>
            <a:r>
              <a:rPr lang="en-US" dirty="0" err="1"/>
              <a:t>IsThisAnIntPointer</a:t>
            </a:r>
            <a:r>
              <a:rPr lang="en-US" dirty="0"/>
              <a:t>(</a:t>
            </a:r>
            <a:r>
              <a:rPr lang="en-US" dirty="0" err="1">
                <a:solidFill>
                  <a:srgbClr val="00B050"/>
                </a:solidFill>
              </a:rPr>
              <a:t>QualType</a:t>
            </a:r>
            <a:r>
              <a:rPr lang="en-US" dirty="0"/>
              <a:t> qt)</a:t>
            </a:r>
          </a:p>
          <a:p>
            <a:r>
              <a:rPr lang="en-US" dirty="0"/>
              <a:t>{</a:t>
            </a:r>
          </a:p>
          <a:p>
            <a:r>
              <a:rPr lang="en-US" dirty="0"/>
              <a:t>  </a:t>
            </a:r>
            <a:r>
              <a:rPr lang="en-US" dirty="0">
                <a:solidFill>
                  <a:srgbClr val="00B0F0"/>
                </a:solidFill>
              </a:rPr>
              <a:t>if</a:t>
            </a:r>
            <a:r>
              <a:rPr lang="en-US" dirty="0"/>
              <a:t> (</a:t>
            </a:r>
            <a:r>
              <a:rPr lang="en-US" dirty="0">
                <a:solidFill>
                  <a:srgbClr val="00B0F0"/>
                </a:solidFill>
              </a:rPr>
              <a:t>auto</a:t>
            </a:r>
            <a:r>
              <a:rPr lang="en-US" dirty="0"/>
              <a:t> t = </a:t>
            </a:r>
            <a:r>
              <a:rPr lang="en-US" dirty="0" err="1"/>
              <a:t>qt.TryGetAs</a:t>
            </a:r>
            <a:r>
              <a:rPr lang="en-US" dirty="0"/>
              <a:t>&lt;</a:t>
            </a:r>
            <a:r>
              <a:rPr lang="en-US" dirty="0" err="1">
                <a:solidFill>
                  <a:srgbClr val="00B050"/>
                </a:solidFill>
              </a:rPr>
              <a:t>PointerType</a:t>
            </a:r>
            <a:r>
              <a:rPr lang="en-US" dirty="0"/>
              <a:t>&gt;())</a:t>
            </a:r>
          </a:p>
          <a:p>
            <a:r>
              <a:rPr lang="en-US" dirty="0"/>
              <a:t>  {</a:t>
            </a:r>
          </a:p>
          <a:p>
            <a:r>
              <a:rPr lang="en-US" dirty="0"/>
              <a:t>    </a:t>
            </a:r>
            <a:r>
              <a:rPr lang="en-US" dirty="0">
                <a:solidFill>
                  <a:srgbClr val="00B0F0"/>
                </a:solidFill>
              </a:rPr>
              <a:t>auto</a:t>
            </a:r>
            <a:r>
              <a:rPr lang="en-US" dirty="0"/>
              <a:t> p = t-&gt;Dereference()</a:t>
            </a:r>
          </a:p>
          <a:p>
            <a:r>
              <a:rPr lang="en-US" dirty="0"/>
              <a:t>               .</a:t>
            </a:r>
            <a:r>
              <a:rPr lang="en-US" dirty="0" err="1"/>
              <a:t>TryGetAs</a:t>
            </a:r>
            <a:r>
              <a:rPr lang="en-US" dirty="0"/>
              <a:t>&lt;</a:t>
            </a:r>
            <a:r>
              <a:rPr lang="en-US" dirty="0" err="1">
                <a:solidFill>
                  <a:srgbClr val="00B050"/>
                </a:solidFill>
              </a:rPr>
              <a:t>BuiltinType</a:t>
            </a:r>
            <a:r>
              <a:rPr lang="en-US" dirty="0"/>
              <a:t>&gt;();</a:t>
            </a:r>
          </a:p>
          <a:p>
            <a:r>
              <a:rPr lang="en-US" dirty="0"/>
              <a:t>    </a:t>
            </a:r>
            <a:r>
              <a:rPr lang="en-US" dirty="0">
                <a:solidFill>
                  <a:srgbClr val="00B0F0"/>
                </a:solidFill>
              </a:rPr>
              <a:t>return</a:t>
            </a:r>
            <a:r>
              <a:rPr lang="en-US" dirty="0"/>
              <a:t> p &amp;&amp; p-&gt;</a:t>
            </a:r>
            <a:r>
              <a:rPr lang="en-US" dirty="0" err="1"/>
              <a:t>IsAnyInt</a:t>
            </a:r>
            <a:r>
              <a:rPr lang="en-US" dirty="0"/>
              <a:t>(); </a:t>
            </a:r>
          </a:p>
          <a:p>
            <a:r>
              <a:rPr lang="en-US" dirty="0"/>
              <a:t>  }</a:t>
            </a:r>
          </a:p>
          <a:p>
            <a:r>
              <a:rPr lang="en-US" dirty="0"/>
              <a:t>  </a:t>
            </a:r>
            <a:r>
              <a:rPr lang="en-US" dirty="0">
                <a:solidFill>
                  <a:srgbClr val="00B0F0"/>
                </a:solidFill>
              </a:rPr>
              <a:t>return false</a:t>
            </a:r>
            <a:r>
              <a:rPr lang="en-US" dirty="0"/>
              <a:t>;</a:t>
            </a:r>
          </a:p>
          <a:p>
            <a:r>
              <a:rPr lang="en-US" dirty="0"/>
              <a:t>}</a:t>
            </a:r>
            <a:endParaRPr lang="en-GB" dirty="0"/>
          </a:p>
        </p:txBody>
      </p:sp>
      <p:sp>
        <p:nvSpPr>
          <p:cNvPr id="4" name="Title 3">
            <a:extLst>
              <a:ext uri="{FF2B5EF4-FFF2-40B4-BE49-F238E27FC236}">
                <a16:creationId xmlns:a16="http://schemas.microsoft.com/office/drawing/2014/main" id="{8DD2E61C-6CD1-4F7B-8343-816D70E33E49}"/>
              </a:ext>
            </a:extLst>
          </p:cNvPr>
          <p:cNvSpPr>
            <a:spLocks noGrp="1"/>
          </p:cNvSpPr>
          <p:nvPr>
            <p:ph type="title"/>
          </p:nvPr>
        </p:nvSpPr>
        <p:spPr/>
        <p:txBody>
          <a:bodyPr>
            <a:normAutofit fontScale="90000"/>
          </a:bodyPr>
          <a:lstStyle/>
          <a:p>
            <a:r>
              <a:rPr lang="en-US" dirty="0"/>
              <a:t>Polymorphism?</a:t>
            </a:r>
            <a:endParaRPr lang="en-GB" dirty="0"/>
          </a:p>
        </p:txBody>
      </p:sp>
    </p:spTree>
    <p:extLst>
      <p:ext uri="{BB962C8B-B14F-4D97-AF65-F5344CB8AC3E}">
        <p14:creationId xmlns:p14="http://schemas.microsoft.com/office/powerpoint/2010/main" val="242437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D6D40-1544-4FD5-9ECA-49E0720810AF}"/>
              </a:ext>
            </a:extLst>
          </p:cNvPr>
          <p:cNvSpPr>
            <a:spLocks noGrp="1"/>
          </p:cNvSpPr>
          <p:nvPr>
            <p:ph sz="quarter" idx="11"/>
          </p:nvPr>
        </p:nvSpPr>
        <p:spPr>
          <a:xfrm>
            <a:off x="330679" y="180974"/>
            <a:ext cx="11530642" cy="6496051"/>
          </a:xfrm>
        </p:spPr>
        <p:txBody>
          <a:bodyPr>
            <a:normAutofit/>
          </a:bodyPr>
          <a:lstStyle/>
          <a:p>
            <a:r>
              <a:rPr lang="en-GB" sz="2400" dirty="0">
                <a:solidFill>
                  <a:srgbClr val="00B0F0"/>
                </a:solidFill>
              </a:rPr>
              <a:t>template</a:t>
            </a:r>
            <a:r>
              <a:rPr lang="en-GB" sz="2400" dirty="0"/>
              <a:t> &lt;</a:t>
            </a:r>
            <a:r>
              <a:rPr lang="en-GB" sz="2400" dirty="0" err="1">
                <a:solidFill>
                  <a:srgbClr val="00B0F0"/>
                </a:solidFill>
              </a:rPr>
              <a:t>typename</a:t>
            </a:r>
            <a:r>
              <a:rPr lang="en-GB" sz="2400" dirty="0"/>
              <a:t> </a:t>
            </a:r>
            <a:r>
              <a:rPr lang="en-GB" sz="2400" dirty="0">
                <a:solidFill>
                  <a:srgbClr val="00B050"/>
                </a:solidFill>
              </a:rPr>
              <a:t>T</a:t>
            </a:r>
            <a:r>
              <a:rPr lang="en-GB" sz="2400" dirty="0"/>
              <a:t>&gt;</a:t>
            </a:r>
          </a:p>
          <a:p>
            <a:r>
              <a:rPr lang="en-GB" sz="2400" dirty="0">
                <a:solidFill>
                  <a:srgbClr val="00B0F0"/>
                </a:solidFill>
              </a:rPr>
              <a:t>auto</a:t>
            </a:r>
            <a:r>
              <a:rPr lang="en-GB" sz="2400" dirty="0"/>
              <a:t> </a:t>
            </a:r>
            <a:r>
              <a:rPr lang="en-GB" sz="2400" dirty="0" err="1"/>
              <a:t>TryGetAs</a:t>
            </a:r>
            <a:r>
              <a:rPr lang="en-GB" sz="2400" dirty="0"/>
              <a:t>() </a:t>
            </a:r>
            <a:r>
              <a:rPr lang="en-GB" sz="2400" dirty="0" err="1">
                <a:solidFill>
                  <a:srgbClr val="00B0F0"/>
                </a:solidFill>
              </a:rPr>
              <a:t>const</a:t>
            </a:r>
            <a:r>
              <a:rPr lang="en-GB" sz="2400" dirty="0">
                <a:solidFill>
                  <a:srgbClr val="00B0F0"/>
                </a:solidFill>
              </a:rPr>
              <a:t> </a:t>
            </a:r>
            <a:r>
              <a:rPr lang="en-GB" sz="2400" dirty="0" err="1">
                <a:solidFill>
                  <a:srgbClr val="00B0F0"/>
                </a:solidFill>
              </a:rPr>
              <a:t>noexcept</a:t>
            </a:r>
            <a:endParaRPr lang="en-GB" sz="2400" dirty="0">
              <a:solidFill>
                <a:srgbClr val="00B0F0"/>
              </a:solidFill>
            </a:endParaRPr>
          </a:p>
          <a:p>
            <a:r>
              <a:rPr lang="en-GB" sz="2400" dirty="0"/>
              <a:t>{</a:t>
            </a:r>
          </a:p>
          <a:p>
            <a:r>
              <a:rPr lang="en-GB" sz="2400" dirty="0"/>
              <a:t>  </a:t>
            </a:r>
            <a:r>
              <a:rPr lang="en-GB" sz="2400" dirty="0">
                <a:solidFill>
                  <a:srgbClr val="00B0F0"/>
                </a:solidFill>
              </a:rPr>
              <a:t>return</a:t>
            </a:r>
            <a:r>
              <a:rPr lang="en-GB" sz="2400" dirty="0"/>
              <a:t> To&lt;</a:t>
            </a:r>
            <a:r>
              <a:rPr lang="en-GB" sz="2400" dirty="0">
                <a:solidFill>
                  <a:srgbClr val="00B050"/>
                </a:solidFill>
              </a:rPr>
              <a:t>T</a:t>
            </a:r>
            <a:r>
              <a:rPr lang="en-GB" sz="2400" dirty="0"/>
              <a:t>&gt;(</a:t>
            </a:r>
            <a:r>
              <a:rPr lang="en-GB" sz="2400" dirty="0" err="1"/>
              <a:t>GetTypePtr</a:t>
            </a:r>
            <a:r>
              <a:rPr lang="en-GB" sz="2400" dirty="0"/>
              <a:t>());</a:t>
            </a:r>
          </a:p>
          <a:p>
            <a:r>
              <a:rPr lang="en-GB" sz="2400" dirty="0"/>
              <a:t>}</a:t>
            </a:r>
          </a:p>
          <a:p>
            <a:endParaRPr lang="en-GB" sz="2400" dirty="0"/>
          </a:p>
          <a:p>
            <a:r>
              <a:rPr lang="en-GB" sz="2400" dirty="0">
                <a:solidFill>
                  <a:srgbClr val="00B0F0"/>
                </a:solidFill>
              </a:rPr>
              <a:t>template</a:t>
            </a:r>
            <a:r>
              <a:rPr lang="en-GB" sz="2400" dirty="0"/>
              <a:t> &lt;</a:t>
            </a:r>
            <a:r>
              <a:rPr lang="en-GB" sz="2400" dirty="0" err="1">
                <a:solidFill>
                  <a:srgbClr val="00B0F0"/>
                </a:solidFill>
              </a:rPr>
              <a:t>typename</a:t>
            </a:r>
            <a:r>
              <a:rPr lang="en-GB" sz="2400" dirty="0"/>
              <a:t> </a:t>
            </a:r>
            <a:r>
              <a:rPr lang="en-GB" sz="2400" dirty="0">
                <a:solidFill>
                  <a:srgbClr val="00B050"/>
                </a:solidFill>
              </a:rPr>
              <a:t>T</a:t>
            </a:r>
            <a:r>
              <a:rPr lang="en-GB" sz="2400" dirty="0"/>
              <a:t>&gt;</a:t>
            </a:r>
          </a:p>
          <a:p>
            <a:r>
              <a:rPr lang="en-GB" sz="2400" dirty="0">
                <a:solidFill>
                  <a:srgbClr val="00B0F0"/>
                </a:solidFill>
              </a:rPr>
              <a:t>auto</a:t>
            </a:r>
            <a:r>
              <a:rPr lang="en-GB" sz="2400" dirty="0"/>
              <a:t> To(</a:t>
            </a:r>
            <a:r>
              <a:rPr lang="en-GB" sz="2400" dirty="0">
                <a:solidFill>
                  <a:srgbClr val="00B050"/>
                </a:solidFill>
              </a:rPr>
              <a:t>Type</a:t>
            </a:r>
            <a:r>
              <a:rPr lang="en-GB" sz="2400" dirty="0"/>
              <a:t>* </a:t>
            </a:r>
            <a:r>
              <a:rPr lang="en-GB" sz="2400" dirty="0" err="1"/>
              <a:t>src</a:t>
            </a:r>
            <a:r>
              <a:rPr lang="en-GB" sz="2400" dirty="0"/>
              <a:t>) </a:t>
            </a:r>
            <a:r>
              <a:rPr lang="en-GB" sz="2400" dirty="0" err="1">
                <a:solidFill>
                  <a:srgbClr val="00B0F0"/>
                </a:solidFill>
              </a:rPr>
              <a:t>noexcept</a:t>
            </a:r>
            <a:r>
              <a:rPr lang="en-GB" sz="2400" dirty="0"/>
              <a:t> -&gt; std::</a:t>
            </a:r>
            <a:r>
              <a:rPr lang="en-GB" sz="2400" dirty="0" err="1">
                <a:solidFill>
                  <a:srgbClr val="00B050"/>
                </a:solidFill>
              </a:rPr>
              <a:t>remove_const_t</a:t>
            </a:r>
            <a:r>
              <a:rPr lang="en-GB" sz="2400" dirty="0"/>
              <a:t>&lt;</a:t>
            </a:r>
            <a:r>
              <a:rPr lang="en-GB" sz="2400" dirty="0">
                <a:solidFill>
                  <a:srgbClr val="00B050"/>
                </a:solidFill>
              </a:rPr>
              <a:t>T</a:t>
            </a:r>
            <a:r>
              <a:rPr lang="en-GB" sz="2400" dirty="0"/>
              <a:t>&gt;*</a:t>
            </a:r>
          </a:p>
          <a:p>
            <a:r>
              <a:rPr lang="en-GB" sz="2400" dirty="0"/>
              <a:t>{</a:t>
            </a:r>
          </a:p>
          <a:p>
            <a:r>
              <a:rPr lang="en-GB" sz="2400" dirty="0"/>
              <a:t>  </a:t>
            </a:r>
            <a:r>
              <a:rPr lang="en-GB" sz="2400" dirty="0">
                <a:solidFill>
                  <a:srgbClr val="00B0F0"/>
                </a:solidFill>
              </a:rPr>
              <a:t>return</a:t>
            </a:r>
            <a:r>
              <a:rPr lang="en-GB" sz="2400" dirty="0"/>
              <a:t> </a:t>
            </a:r>
            <a:r>
              <a:rPr lang="en-GB" sz="2400" dirty="0" err="1"/>
              <a:t>IsA</a:t>
            </a:r>
            <a:r>
              <a:rPr lang="en-GB" sz="2400" dirty="0"/>
              <a:t>(</a:t>
            </a:r>
            <a:r>
              <a:rPr lang="en-GB" sz="2400" dirty="0" err="1"/>
              <a:t>src</a:t>
            </a:r>
            <a:r>
              <a:rPr lang="en-GB" sz="2400" dirty="0"/>
              <a:t>, </a:t>
            </a:r>
            <a:r>
              <a:rPr lang="en-GB" sz="2400" dirty="0" err="1">
                <a:solidFill>
                  <a:srgbClr val="00B050"/>
                </a:solidFill>
              </a:rPr>
              <a:t>type_id_from_type_v</a:t>
            </a:r>
            <a:r>
              <a:rPr lang="en-GB" sz="2400" dirty="0"/>
              <a:t>&lt;</a:t>
            </a:r>
            <a:r>
              <a:rPr lang="en-GB" sz="2400" dirty="0">
                <a:solidFill>
                  <a:srgbClr val="00B050"/>
                </a:solidFill>
              </a:rPr>
              <a:t>T</a:t>
            </a:r>
            <a:r>
              <a:rPr lang="en-GB" sz="2400" dirty="0"/>
              <a:t>&gt;)</a:t>
            </a:r>
          </a:p>
          <a:p>
            <a:r>
              <a:rPr lang="en-GB" sz="2400" dirty="0"/>
              <a:t>         ? </a:t>
            </a:r>
            <a:r>
              <a:rPr lang="en-GB" sz="2400" dirty="0" err="1">
                <a:solidFill>
                  <a:srgbClr val="00B0F0"/>
                </a:solidFill>
              </a:rPr>
              <a:t>static_cast</a:t>
            </a:r>
            <a:r>
              <a:rPr lang="en-GB" sz="2400" dirty="0"/>
              <a:t>&lt;std::</a:t>
            </a:r>
            <a:r>
              <a:rPr lang="en-GB" sz="2400" dirty="0" err="1">
                <a:solidFill>
                  <a:srgbClr val="00B050"/>
                </a:solidFill>
              </a:rPr>
              <a:t>remove_const_t</a:t>
            </a:r>
            <a:r>
              <a:rPr lang="en-GB" sz="2400" dirty="0"/>
              <a:t>&lt;</a:t>
            </a:r>
            <a:r>
              <a:rPr lang="en-GB" sz="2400" dirty="0">
                <a:solidFill>
                  <a:srgbClr val="00B050"/>
                </a:solidFill>
              </a:rPr>
              <a:t>T</a:t>
            </a:r>
            <a:r>
              <a:rPr lang="en-GB" sz="2400" dirty="0"/>
              <a:t>&gt;*&gt;(</a:t>
            </a:r>
            <a:r>
              <a:rPr lang="en-GB" sz="2400" dirty="0" err="1"/>
              <a:t>src</a:t>
            </a:r>
            <a:r>
              <a:rPr lang="en-GB" sz="2400" dirty="0"/>
              <a:t>)</a:t>
            </a:r>
          </a:p>
          <a:p>
            <a:r>
              <a:rPr lang="en-GB" sz="2400" dirty="0"/>
              <a:t>         : </a:t>
            </a:r>
            <a:r>
              <a:rPr lang="en-GB" sz="2400" dirty="0" err="1">
                <a:solidFill>
                  <a:srgbClr val="00B0F0"/>
                </a:solidFill>
              </a:rPr>
              <a:t>nullptr</a:t>
            </a:r>
            <a:r>
              <a:rPr lang="en-GB" sz="2400" dirty="0"/>
              <a:t>;</a:t>
            </a:r>
          </a:p>
          <a:p>
            <a:r>
              <a:rPr lang="en-GB" sz="2400" dirty="0"/>
              <a:t>}</a:t>
            </a:r>
          </a:p>
        </p:txBody>
      </p:sp>
      <p:sp>
        <p:nvSpPr>
          <p:cNvPr id="2" name="Slide Number Placeholder 1">
            <a:extLst>
              <a:ext uri="{FF2B5EF4-FFF2-40B4-BE49-F238E27FC236}">
                <a16:creationId xmlns:a16="http://schemas.microsoft.com/office/drawing/2014/main" id="{8A311C6E-0CB1-46A0-95C3-0D6EB189232C}"/>
              </a:ext>
            </a:extLst>
          </p:cNvPr>
          <p:cNvSpPr>
            <a:spLocks noGrp="1"/>
          </p:cNvSpPr>
          <p:nvPr>
            <p:ph type="sldNum" sz="quarter" idx="10"/>
          </p:nvPr>
        </p:nvSpPr>
        <p:spPr/>
        <p:txBody>
          <a:bodyPr/>
          <a:lstStyle/>
          <a:p>
            <a:fld id="{CBCD4C65-9A82-4DC6-B941-CA1756CBD098}" type="slidenum">
              <a:rPr lang="en-US" smtClean="0"/>
              <a:pPr/>
              <a:t>33</a:t>
            </a:fld>
            <a:endParaRPr lang="en-US" dirty="0"/>
          </a:p>
        </p:txBody>
      </p:sp>
      <p:sp>
        <p:nvSpPr>
          <p:cNvPr id="7" name="Rectangle: Rounded Corners 6">
            <a:extLst>
              <a:ext uri="{FF2B5EF4-FFF2-40B4-BE49-F238E27FC236}">
                <a16:creationId xmlns:a16="http://schemas.microsoft.com/office/drawing/2014/main" id="{BC2F2E43-D12F-485C-8137-750783DAEA70}"/>
              </a:ext>
            </a:extLst>
          </p:cNvPr>
          <p:cNvSpPr/>
          <p:nvPr/>
        </p:nvSpPr>
        <p:spPr>
          <a:xfrm>
            <a:off x="3284376" y="4234649"/>
            <a:ext cx="4101845" cy="533294"/>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0D50B5C5-F703-451E-9A4C-7675D6F265D0}"/>
              </a:ext>
            </a:extLst>
          </p:cNvPr>
          <p:cNvGrpSpPr/>
          <p:nvPr/>
        </p:nvGrpSpPr>
        <p:grpSpPr>
          <a:xfrm>
            <a:off x="5284093" y="170076"/>
            <a:ext cx="6577228" cy="4064573"/>
            <a:chOff x="5440438" y="2137285"/>
            <a:chExt cx="6577228" cy="4064573"/>
          </a:xfrm>
        </p:grpSpPr>
        <p:sp>
          <p:nvSpPr>
            <p:cNvPr id="8" name="Rectangle: Rounded Corners 7">
              <a:extLst>
                <a:ext uri="{FF2B5EF4-FFF2-40B4-BE49-F238E27FC236}">
                  <a16:creationId xmlns:a16="http://schemas.microsoft.com/office/drawing/2014/main" id="{27DA5F6A-4AA8-4F19-8A06-F78D60C89258}"/>
                </a:ext>
              </a:extLst>
            </p:cNvPr>
            <p:cNvSpPr/>
            <p:nvPr/>
          </p:nvSpPr>
          <p:spPr>
            <a:xfrm>
              <a:off x="5440439" y="2137285"/>
              <a:ext cx="6577227" cy="3487049"/>
            </a:xfrm>
            <a:prstGeom prst="roundRect">
              <a:avLst/>
            </a:prstGeom>
            <a:solidFill>
              <a:schemeClr val="bg1">
                <a:lumMod val="85000"/>
                <a:lumOff val="1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dirty="0">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73E51A76-12AA-4E33-9CFD-4F491500EAED}"/>
                </a:ext>
              </a:extLst>
            </p:cNvPr>
            <p:cNvCxnSpPr>
              <a:cxnSpLocks/>
              <a:stCxn id="8" idx="1"/>
              <a:endCxn id="7" idx="0"/>
            </p:cNvCxnSpPr>
            <p:nvPr/>
          </p:nvCxnSpPr>
          <p:spPr>
            <a:xfrm rot="10800000" flipH="1" flipV="1">
              <a:off x="5440438" y="3880810"/>
              <a:ext cx="51205" cy="2321048"/>
            </a:xfrm>
            <a:prstGeom prst="curvedConnector4">
              <a:avLst>
                <a:gd name="adj1" fmla="val -3380193"/>
                <a:gd name="adj2" fmla="val 87559"/>
              </a:avLst>
            </a:prstGeom>
            <a:ln w="635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1D7EA326-1188-402A-8EFC-4D9235AA5335}"/>
              </a:ext>
            </a:extLst>
          </p:cNvPr>
          <p:cNvSpPr/>
          <p:nvPr/>
        </p:nvSpPr>
        <p:spPr>
          <a:xfrm>
            <a:off x="5335298" y="346791"/>
            <a:ext cx="6526023" cy="3180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2100" dirty="0">
                <a:solidFill>
                  <a:schemeClr val="tx1">
                    <a:lumMod val="75000"/>
                  </a:schemeClr>
                </a:solidFill>
                <a:latin typeface="Consolas" panose="020B0609020204030204" pitchFamily="49" charset="0"/>
              </a:rPr>
              <a:t>#define</a:t>
            </a:r>
            <a:r>
              <a:rPr lang="en-GB" sz="2100" dirty="0">
                <a:latin typeface="Consolas" panose="020B0609020204030204" pitchFamily="49" charset="0"/>
              </a:rPr>
              <a:t> </a:t>
            </a:r>
            <a:r>
              <a:rPr lang="en-GB" sz="2100" dirty="0">
                <a:solidFill>
                  <a:srgbClr val="FF66CC"/>
                </a:solidFill>
                <a:latin typeface="Consolas" panose="020B0609020204030204" pitchFamily="49" charset="0"/>
              </a:rPr>
              <a:t>MAKE_TYPE_TRAITS</a:t>
            </a:r>
            <a:r>
              <a:rPr lang="en-GB" sz="2100" dirty="0">
                <a:latin typeface="Consolas" panose="020B0609020204030204" pitchFamily="49" charset="0"/>
              </a:rPr>
              <a:t>(t, id) \</a:t>
            </a:r>
          </a:p>
          <a:p>
            <a:r>
              <a:rPr lang="en-GB" sz="2100" dirty="0">
                <a:solidFill>
                  <a:srgbClr val="00B0F0"/>
                </a:solidFill>
                <a:latin typeface="Consolas" panose="020B0609020204030204" pitchFamily="49" charset="0"/>
              </a:rPr>
              <a:t>template</a:t>
            </a:r>
            <a:r>
              <a:rPr lang="en-GB" sz="2100" dirty="0">
                <a:latin typeface="Consolas" panose="020B0609020204030204" pitchFamily="49" charset="0"/>
              </a:rPr>
              <a:t> &lt;&gt; </a:t>
            </a:r>
            <a:r>
              <a:rPr lang="en-GB" sz="2100" dirty="0">
                <a:solidFill>
                  <a:srgbClr val="00B0F0"/>
                </a:solidFill>
                <a:latin typeface="Consolas" panose="020B0609020204030204" pitchFamily="49" charset="0"/>
              </a:rPr>
              <a:t>struct</a:t>
            </a:r>
            <a:r>
              <a:rPr lang="en-GB" sz="2100" dirty="0">
                <a:latin typeface="Consolas" panose="020B0609020204030204" pitchFamily="49" charset="0"/>
              </a:rPr>
              <a:t> </a:t>
            </a:r>
            <a:r>
              <a:rPr lang="en-GB" sz="2100" dirty="0" err="1">
                <a:solidFill>
                  <a:srgbClr val="00B050"/>
                </a:solidFill>
                <a:latin typeface="Consolas" panose="020B0609020204030204" pitchFamily="49" charset="0"/>
              </a:rPr>
              <a:t>type_id_from_type</a:t>
            </a:r>
            <a:r>
              <a:rPr lang="en-GB" sz="2100" dirty="0">
                <a:latin typeface="Consolas" panose="020B0609020204030204" pitchFamily="49" charset="0"/>
              </a:rPr>
              <a:t>&lt;</a:t>
            </a:r>
            <a:r>
              <a:rPr lang="en-GB" sz="2100" dirty="0">
                <a:solidFill>
                  <a:srgbClr val="00B050"/>
                </a:solidFill>
                <a:latin typeface="Consolas" panose="020B0609020204030204" pitchFamily="49" charset="0"/>
              </a:rPr>
              <a:t>t</a:t>
            </a:r>
            <a:r>
              <a:rPr lang="en-GB" sz="2100" dirty="0">
                <a:latin typeface="Consolas" panose="020B0609020204030204" pitchFamily="49" charset="0"/>
              </a:rPr>
              <a:t>&gt; \</a:t>
            </a:r>
          </a:p>
          <a:p>
            <a:r>
              <a:rPr lang="en-GB" sz="2100" dirty="0">
                <a:latin typeface="Consolas" panose="020B0609020204030204" pitchFamily="49" charset="0"/>
              </a:rPr>
              <a:t>{ \</a:t>
            </a:r>
          </a:p>
          <a:p>
            <a:r>
              <a:rPr lang="en-GB" sz="2100" dirty="0">
                <a:latin typeface="Consolas" panose="020B0609020204030204" pitchFamily="49" charset="0"/>
              </a:rPr>
              <a:t>  </a:t>
            </a:r>
            <a:r>
              <a:rPr lang="en-GB" sz="2100" dirty="0">
                <a:solidFill>
                  <a:srgbClr val="00B0F0"/>
                </a:solidFill>
                <a:latin typeface="Consolas" panose="020B0609020204030204" pitchFamily="49" charset="0"/>
              </a:rPr>
              <a:t>static</a:t>
            </a:r>
            <a:r>
              <a:rPr lang="en-GB" sz="2100" dirty="0">
                <a:latin typeface="Consolas" panose="020B0609020204030204" pitchFamily="49" charset="0"/>
              </a:rPr>
              <a:t> </a:t>
            </a:r>
            <a:r>
              <a:rPr lang="en-GB" sz="2100" dirty="0" err="1">
                <a:solidFill>
                  <a:srgbClr val="00B0F0"/>
                </a:solidFill>
                <a:latin typeface="Consolas" panose="020B0609020204030204" pitchFamily="49" charset="0"/>
              </a:rPr>
              <a:t>constexpr</a:t>
            </a:r>
            <a:r>
              <a:rPr lang="en-GB" sz="2100" dirty="0">
                <a:latin typeface="Consolas" panose="020B0609020204030204" pitchFamily="49" charset="0"/>
              </a:rPr>
              <a:t> </a:t>
            </a:r>
            <a:r>
              <a:rPr lang="en-GB" sz="2100" dirty="0" err="1">
                <a:solidFill>
                  <a:srgbClr val="00B050"/>
                </a:solidFill>
                <a:latin typeface="Consolas" panose="020B0609020204030204" pitchFamily="49" charset="0"/>
              </a:rPr>
              <a:t>TypeId</a:t>
            </a:r>
            <a:r>
              <a:rPr lang="en-GB" sz="2100" dirty="0">
                <a:latin typeface="Consolas" panose="020B0609020204030204" pitchFamily="49" charset="0"/>
              </a:rPr>
              <a:t> value = id; \</a:t>
            </a:r>
          </a:p>
          <a:p>
            <a:r>
              <a:rPr lang="en-GB" sz="2100" dirty="0">
                <a:latin typeface="Consolas" panose="020B0609020204030204" pitchFamily="49" charset="0"/>
              </a:rPr>
              <a:t>}; \</a:t>
            </a:r>
          </a:p>
          <a:p>
            <a:r>
              <a:rPr lang="en-GB" sz="2100" dirty="0">
                <a:solidFill>
                  <a:srgbClr val="00B0F0"/>
                </a:solidFill>
                <a:latin typeface="Consolas" panose="020B0609020204030204" pitchFamily="49" charset="0"/>
              </a:rPr>
              <a:t>template</a:t>
            </a:r>
            <a:r>
              <a:rPr lang="en-GB" sz="2100" dirty="0">
                <a:latin typeface="Consolas" panose="020B0609020204030204" pitchFamily="49" charset="0"/>
              </a:rPr>
              <a:t> &lt;&gt; </a:t>
            </a:r>
            <a:r>
              <a:rPr lang="en-GB" sz="2100" dirty="0">
                <a:solidFill>
                  <a:srgbClr val="00B0F0"/>
                </a:solidFill>
                <a:latin typeface="Consolas" panose="020B0609020204030204" pitchFamily="49" charset="0"/>
              </a:rPr>
              <a:t>struct</a:t>
            </a:r>
            <a:r>
              <a:rPr lang="en-GB" sz="2100" dirty="0">
                <a:latin typeface="Consolas" panose="020B0609020204030204" pitchFamily="49" charset="0"/>
              </a:rPr>
              <a:t> </a:t>
            </a:r>
            <a:r>
              <a:rPr lang="en-GB" sz="2100" dirty="0" err="1">
                <a:solidFill>
                  <a:srgbClr val="00B050"/>
                </a:solidFill>
                <a:latin typeface="Consolas" panose="020B0609020204030204" pitchFamily="49" charset="0"/>
              </a:rPr>
              <a:t>type_from_type_id</a:t>
            </a:r>
            <a:r>
              <a:rPr lang="en-GB" sz="2100" dirty="0">
                <a:latin typeface="Consolas" panose="020B0609020204030204" pitchFamily="49" charset="0"/>
              </a:rPr>
              <a:t>&lt;id&gt; \</a:t>
            </a:r>
          </a:p>
          <a:p>
            <a:r>
              <a:rPr lang="en-GB" sz="2100" dirty="0">
                <a:latin typeface="Consolas" panose="020B0609020204030204" pitchFamily="49" charset="0"/>
              </a:rPr>
              <a:t>{ \</a:t>
            </a:r>
          </a:p>
          <a:p>
            <a:r>
              <a:rPr lang="en-GB" sz="2100" dirty="0">
                <a:latin typeface="Consolas" panose="020B0609020204030204" pitchFamily="49" charset="0"/>
              </a:rPr>
              <a:t>  </a:t>
            </a:r>
            <a:r>
              <a:rPr lang="en-GB" sz="2100" dirty="0">
                <a:solidFill>
                  <a:srgbClr val="00B0F0"/>
                </a:solidFill>
                <a:latin typeface="Consolas" panose="020B0609020204030204" pitchFamily="49" charset="0"/>
              </a:rPr>
              <a:t>using</a:t>
            </a:r>
            <a:r>
              <a:rPr lang="en-GB" sz="2100" dirty="0">
                <a:latin typeface="Consolas" panose="020B0609020204030204" pitchFamily="49" charset="0"/>
              </a:rPr>
              <a:t> </a:t>
            </a:r>
            <a:r>
              <a:rPr lang="en-GB" sz="2100" dirty="0">
                <a:solidFill>
                  <a:srgbClr val="00B050"/>
                </a:solidFill>
                <a:latin typeface="Consolas" panose="020B0609020204030204" pitchFamily="49" charset="0"/>
              </a:rPr>
              <a:t>type</a:t>
            </a:r>
            <a:r>
              <a:rPr lang="en-GB" sz="2100" dirty="0">
                <a:latin typeface="Consolas" panose="020B0609020204030204" pitchFamily="49" charset="0"/>
              </a:rPr>
              <a:t> = </a:t>
            </a:r>
            <a:r>
              <a:rPr lang="en-GB" sz="2100" dirty="0">
                <a:solidFill>
                  <a:srgbClr val="00B050"/>
                </a:solidFill>
                <a:latin typeface="Consolas" panose="020B0609020204030204" pitchFamily="49" charset="0"/>
              </a:rPr>
              <a:t>t</a:t>
            </a:r>
            <a:r>
              <a:rPr lang="en-GB" sz="2100" dirty="0">
                <a:latin typeface="Consolas" panose="020B0609020204030204" pitchFamily="49" charset="0"/>
              </a:rPr>
              <a:t>; \</a:t>
            </a:r>
          </a:p>
          <a:p>
            <a:r>
              <a:rPr lang="en-GB" sz="2100" dirty="0">
                <a:latin typeface="Consolas" panose="020B0609020204030204" pitchFamily="49" charset="0"/>
              </a:rPr>
              <a:t>};</a:t>
            </a:r>
          </a:p>
          <a:p>
            <a:r>
              <a:rPr lang="en-GB" dirty="0"/>
              <a:t>  </a:t>
            </a:r>
          </a:p>
        </p:txBody>
      </p:sp>
    </p:spTree>
    <p:extLst>
      <p:ext uri="{BB962C8B-B14F-4D97-AF65-F5344CB8AC3E}">
        <p14:creationId xmlns:p14="http://schemas.microsoft.com/office/powerpoint/2010/main" val="188940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xEl>
                                              <p:pRg st="6" end="6"/>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7" end="7"/>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B71DD-6CFC-4F76-8475-31E913019845}"/>
              </a:ext>
            </a:extLst>
          </p:cNvPr>
          <p:cNvSpPr>
            <a:spLocks noGrp="1"/>
          </p:cNvSpPr>
          <p:nvPr>
            <p:ph type="sldNum" sz="quarter" idx="10"/>
          </p:nvPr>
        </p:nvSpPr>
        <p:spPr/>
        <p:txBody>
          <a:bodyPr/>
          <a:lstStyle/>
          <a:p>
            <a:fld id="{CBCD4C65-9A82-4DC6-B941-CA1756CBD098}" type="slidenum">
              <a:rPr lang="en-US" smtClean="0"/>
              <a:pPr/>
              <a:t>34</a:t>
            </a:fld>
            <a:endParaRPr lang="en-US" dirty="0"/>
          </a:p>
        </p:txBody>
      </p:sp>
      <p:sp>
        <p:nvSpPr>
          <p:cNvPr id="5" name="Content Placeholder 4">
            <a:extLst>
              <a:ext uri="{FF2B5EF4-FFF2-40B4-BE49-F238E27FC236}">
                <a16:creationId xmlns:a16="http://schemas.microsoft.com/office/drawing/2014/main" id="{C3A3E07C-5EC5-402D-9B6B-448CC211B4EA}"/>
              </a:ext>
            </a:extLst>
          </p:cNvPr>
          <p:cNvSpPr>
            <a:spLocks noGrp="1"/>
          </p:cNvSpPr>
          <p:nvPr>
            <p:ph sz="quarter" idx="11"/>
          </p:nvPr>
        </p:nvSpPr>
        <p:spPr/>
        <p:txBody>
          <a:bodyPr>
            <a:normAutofit/>
          </a:bodyPr>
          <a:lstStyle/>
          <a:p>
            <a:r>
              <a:rPr lang="en-US" dirty="0">
                <a:solidFill>
                  <a:srgbClr val="00B0F0"/>
                </a:solidFill>
              </a:rPr>
              <a:t>bool</a:t>
            </a:r>
            <a:r>
              <a:rPr lang="en-US" dirty="0"/>
              <a:t> </a:t>
            </a:r>
            <a:r>
              <a:rPr lang="en-US" dirty="0" err="1"/>
              <a:t>IsThisAnIntPointer</a:t>
            </a:r>
            <a:r>
              <a:rPr lang="en-US" dirty="0"/>
              <a:t>(</a:t>
            </a:r>
            <a:r>
              <a:rPr lang="en-US" dirty="0" err="1">
                <a:solidFill>
                  <a:srgbClr val="00B050"/>
                </a:solidFill>
              </a:rPr>
              <a:t>QualType</a:t>
            </a:r>
            <a:r>
              <a:rPr lang="en-US" dirty="0"/>
              <a:t> qt)</a:t>
            </a:r>
          </a:p>
          <a:p>
            <a:r>
              <a:rPr lang="en-US" dirty="0"/>
              <a:t>{</a:t>
            </a:r>
          </a:p>
          <a:p>
            <a:r>
              <a:rPr lang="en-US" dirty="0"/>
              <a:t>  </a:t>
            </a:r>
            <a:r>
              <a:rPr lang="en-US" dirty="0">
                <a:solidFill>
                  <a:srgbClr val="00B0F0"/>
                </a:solidFill>
              </a:rPr>
              <a:t>if</a:t>
            </a:r>
            <a:r>
              <a:rPr lang="en-US" dirty="0"/>
              <a:t> (!</a:t>
            </a:r>
            <a:r>
              <a:rPr lang="en-US" dirty="0">
                <a:solidFill>
                  <a:srgbClr val="00B050"/>
                </a:solidFill>
              </a:rPr>
              <a:t>Traits</a:t>
            </a:r>
            <a:r>
              <a:rPr lang="en-US" dirty="0"/>
              <a:t>::</a:t>
            </a:r>
            <a:r>
              <a:rPr lang="en-US" dirty="0" err="1"/>
              <a:t>IsPointer</a:t>
            </a:r>
            <a:r>
              <a:rPr lang="en-US" dirty="0"/>
              <a:t>(qt))</a:t>
            </a:r>
          </a:p>
          <a:p>
            <a:r>
              <a:rPr lang="en-US" dirty="0"/>
              <a:t>    </a:t>
            </a:r>
            <a:r>
              <a:rPr lang="en-US" dirty="0">
                <a:solidFill>
                  <a:srgbClr val="00B0F0"/>
                </a:solidFill>
              </a:rPr>
              <a:t>return false</a:t>
            </a:r>
            <a:r>
              <a:rPr lang="en-US" dirty="0"/>
              <a:t>;</a:t>
            </a:r>
          </a:p>
          <a:p>
            <a:endParaRPr lang="en-US" dirty="0"/>
          </a:p>
          <a:p>
            <a:r>
              <a:rPr lang="en-US" dirty="0"/>
              <a:t>  </a:t>
            </a:r>
            <a:r>
              <a:rPr lang="en-US" dirty="0">
                <a:solidFill>
                  <a:srgbClr val="00B0F0"/>
                </a:solidFill>
              </a:rPr>
              <a:t>auto</a:t>
            </a:r>
            <a:r>
              <a:rPr lang="en-US" dirty="0"/>
              <a:t> t = </a:t>
            </a:r>
            <a:r>
              <a:rPr lang="en-US" dirty="0">
                <a:solidFill>
                  <a:srgbClr val="00B050"/>
                </a:solidFill>
              </a:rPr>
              <a:t>Traits</a:t>
            </a:r>
            <a:r>
              <a:rPr lang="en-US" dirty="0"/>
              <a:t>::</a:t>
            </a:r>
            <a:r>
              <a:rPr lang="en-US" dirty="0" err="1"/>
              <a:t>RemovePointer</a:t>
            </a:r>
            <a:r>
              <a:rPr lang="en-US" dirty="0"/>
              <a:t>(qt)</a:t>
            </a:r>
          </a:p>
          <a:p>
            <a:r>
              <a:rPr lang="en-US" dirty="0"/>
              <a:t>                   .</a:t>
            </a:r>
            <a:r>
              <a:rPr lang="en-US" dirty="0" err="1"/>
              <a:t>TryGetAs</a:t>
            </a:r>
            <a:r>
              <a:rPr lang="en-US" dirty="0"/>
              <a:t>&lt;</a:t>
            </a:r>
            <a:r>
              <a:rPr lang="en-US" dirty="0" err="1">
                <a:solidFill>
                  <a:srgbClr val="00B050"/>
                </a:solidFill>
              </a:rPr>
              <a:t>BuiltinType</a:t>
            </a:r>
            <a:r>
              <a:rPr lang="en-US" dirty="0"/>
              <a:t>&gt;();</a:t>
            </a:r>
          </a:p>
          <a:p>
            <a:r>
              <a:rPr lang="en-US" dirty="0"/>
              <a:t>  </a:t>
            </a:r>
            <a:r>
              <a:rPr lang="en-US" dirty="0">
                <a:solidFill>
                  <a:srgbClr val="00B0F0"/>
                </a:solidFill>
              </a:rPr>
              <a:t>return</a:t>
            </a:r>
            <a:r>
              <a:rPr lang="en-US" dirty="0"/>
              <a:t> t &amp;&amp; t-&gt;</a:t>
            </a:r>
            <a:r>
              <a:rPr lang="en-US" dirty="0" err="1"/>
              <a:t>IsAnyInt</a:t>
            </a:r>
            <a:r>
              <a:rPr lang="en-US" dirty="0"/>
              <a:t>();</a:t>
            </a:r>
          </a:p>
          <a:p>
            <a:r>
              <a:rPr lang="en-US" dirty="0"/>
              <a:t>}</a:t>
            </a:r>
            <a:endParaRPr lang="en-GB" dirty="0"/>
          </a:p>
        </p:txBody>
      </p:sp>
      <p:sp>
        <p:nvSpPr>
          <p:cNvPr id="4" name="Title 3">
            <a:extLst>
              <a:ext uri="{FF2B5EF4-FFF2-40B4-BE49-F238E27FC236}">
                <a16:creationId xmlns:a16="http://schemas.microsoft.com/office/drawing/2014/main" id="{8DD2E61C-6CD1-4F7B-8343-816D70E33E49}"/>
              </a:ext>
            </a:extLst>
          </p:cNvPr>
          <p:cNvSpPr>
            <a:spLocks noGrp="1"/>
          </p:cNvSpPr>
          <p:nvPr>
            <p:ph type="title"/>
          </p:nvPr>
        </p:nvSpPr>
        <p:spPr/>
        <p:txBody>
          <a:bodyPr>
            <a:normAutofit fontScale="90000"/>
          </a:bodyPr>
          <a:lstStyle/>
          <a:p>
            <a:r>
              <a:rPr lang="en-US" dirty="0"/>
              <a:t>Another way</a:t>
            </a:r>
            <a:endParaRPr lang="en-GB" dirty="0"/>
          </a:p>
        </p:txBody>
      </p:sp>
    </p:spTree>
    <p:extLst>
      <p:ext uri="{BB962C8B-B14F-4D97-AF65-F5344CB8AC3E}">
        <p14:creationId xmlns:p14="http://schemas.microsoft.com/office/powerpoint/2010/main" val="54360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942656-3E8A-40DE-A435-682CC985AA43}"/>
              </a:ext>
            </a:extLst>
          </p:cNvPr>
          <p:cNvSpPr>
            <a:spLocks noGrp="1"/>
          </p:cNvSpPr>
          <p:nvPr>
            <p:ph type="sldNum" sz="quarter" idx="10"/>
          </p:nvPr>
        </p:nvSpPr>
        <p:spPr/>
        <p:txBody>
          <a:bodyPr/>
          <a:lstStyle/>
          <a:p>
            <a:fld id="{CBCD4C65-9A82-4DC6-B941-CA1756CBD098}" type="slidenum">
              <a:rPr lang="en-US" smtClean="0"/>
              <a:pPr/>
              <a:t>35</a:t>
            </a:fld>
            <a:endParaRPr lang="en-US" dirty="0"/>
          </a:p>
        </p:txBody>
      </p:sp>
      <p:sp>
        <p:nvSpPr>
          <p:cNvPr id="6" name="Title 5">
            <a:extLst>
              <a:ext uri="{FF2B5EF4-FFF2-40B4-BE49-F238E27FC236}">
                <a16:creationId xmlns:a16="http://schemas.microsoft.com/office/drawing/2014/main" id="{02CCF843-96BB-4200-918B-78686E1E05E7}"/>
              </a:ext>
            </a:extLst>
          </p:cNvPr>
          <p:cNvSpPr>
            <a:spLocks noGrp="1"/>
          </p:cNvSpPr>
          <p:nvPr>
            <p:ph type="title"/>
          </p:nvPr>
        </p:nvSpPr>
        <p:spPr/>
        <p:txBody>
          <a:bodyPr>
            <a:normAutofit fontScale="90000"/>
          </a:bodyPr>
          <a:lstStyle/>
          <a:p>
            <a:r>
              <a:rPr lang="en-US" dirty="0"/>
              <a:t>Traits</a:t>
            </a:r>
            <a:endParaRPr lang="en-GB" dirty="0"/>
          </a:p>
        </p:txBody>
      </p:sp>
      <p:pic>
        <p:nvPicPr>
          <p:cNvPr id="4" name="Picture 3">
            <a:extLst>
              <a:ext uri="{FF2B5EF4-FFF2-40B4-BE49-F238E27FC236}">
                <a16:creationId xmlns:a16="http://schemas.microsoft.com/office/drawing/2014/main" id="{98F661A4-15EA-4122-9F70-A24BAB1CE2D9}"/>
              </a:ext>
            </a:extLst>
          </p:cNvPr>
          <p:cNvPicPr>
            <a:picLocks noChangeAspect="1"/>
          </p:cNvPicPr>
          <p:nvPr/>
        </p:nvPicPr>
        <p:blipFill>
          <a:blip r:embed="rId3"/>
          <a:stretch>
            <a:fillRect/>
          </a:stretch>
        </p:blipFill>
        <p:spPr>
          <a:xfrm>
            <a:off x="157841" y="1271442"/>
            <a:ext cx="11861321" cy="4650402"/>
          </a:xfrm>
          <a:prstGeom prst="rect">
            <a:avLst/>
          </a:prstGeom>
        </p:spPr>
      </p:pic>
      <p:pic>
        <p:nvPicPr>
          <p:cNvPr id="5" name="Picture 4">
            <a:extLst>
              <a:ext uri="{FF2B5EF4-FFF2-40B4-BE49-F238E27FC236}">
                <a16:creationId xmlns:a16="http://schemas.microsoft.com/office/drawing/2014/main" id="{891AC63F-0995-4B6B-BC30-33C0F6CBCB90}"/>
              </a:ext>
            </a:extLst>
          </p:cNvPr>
          <p:cNvPicPr>
            <a:picLocks noChangeAspect="1"/>
          </p:cNvPicPr>
          <p:nvPr/>
        </p:nvPicPr>
        <p:blipFill>
          <a:blip r:embed="rId4"/>
          <a:stretch>
            <a:fillRect/>
          </a:stretch>
        </p:blipFill>
        <p:spPr>
          <a:xfrm>
            <a:off x="231867" y="1507881"/>
            <a:ext cx="5942241" cy="4371975"/>
          </a:xfrm>
          <a:prstGeom prst="rect">
            <a:avLst/>
          </a:prstGeom>
        </p:spPr>
      </p:pic>
      <p:pic>
        <p:nvPicPr>
          <p:cNvPr id="7" name="Picture 6">
            <a:extLst>
              <a:ext uri="{FF2B5EF4-FFF2-40B4-BE49-F238E27FC236}">
                <a16:creationId xmlns:a16="http://schemas.microsoft.com/office/drawing/2014/main" id="{E64A9213-6F91-4E51-82C5-5D3FD58E95B4}"/>
              </a:ext>
            </a:extLst>
          </p:cNvPr>
          <p:cNvPicPr>
            <a:picLocks noChangeAspect="1"/>
          </p:cNvPicPr>
          <p:nvPr/>
        </p:nvPicPr>
        <p:blipFill rotWithShape="1">
          <a:blip r:embed="rId5"/>
          <a:srcRect t="1593" r="12231"/>
          <a:stretch/>
        </p:blipFill>
        <p:spPr>
          <a:xfrm>
            <a:off x="6248133" y="1507881"/>
            <a:ext cx="5613188" cy="2905125"/>
          </a:xfrm>
          <a:prstGeom prst="rect">
            <a:avLst/>
          </a:prstGeom>
        </p:spPr>
      </p:pic>
    </p:spTree>
    <p:extLst>
      <p:ext uri="{BB962C8B-B14F-4D97-AF65-F5344CB8AC3E}">
        <p14:creationId xmlns:p14="http://schemas.microsoft.com/office/powerpoint/2010/main" val="127947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8188AD-D4AF-4DF1-8FF3-E78FC9EE7507}"/>
              </a:ext>
            </a:extLst>
          </p:cNvPr>
          <p:cNvSpPr>
            <a:spLocks noGrp="1"/>
          </p:cNvSpPr>
          <p:nvPr>
            <p:ph sz="quarter" idx="11"/>
          </p:nvPr>
        </p:nvSpPr>
        <p:spPr>
          <a:xfrm>
            <a:off x="330679" y="1019175"/>
            <a:ext cx="11530642" cy="5628012"/>
          </a:xfrm>
        </p:spPr>
        <p:txBody>
          <a:bodyPr>
            <a:normAutofit/>
          </a:bodyPr>
          <a:lstStyle/>
          <a:p>
            <a:r>
              <a:rPr lang="en-GB" sz="2400" dirty="0" err="1">
                <a:solidFill>
                  <a:srgbClr val="00B050"/>
                </a:solidFill>
              </a:rPr>
              <a:t>QualType</a:t>
            </a:r>
            <a:r>
              <a:rPr lang="en-GB" sz="2400" dirty="0"/>
              <a:t> </a:t>
            </a:r>
            <a:r>
              <a:rPr lang="en-GB" sz="2400" dirty="0">
                <a:solidFill>
                  <a:srgbClr val="00B050"/>
                </a:solidFill>
              </a:rPr>
              <a:t>Traits</a:t>
            </a:r>
            <a:r>
              <a:rPr lang="en-GB" sz="2400" dirty="0"/>
              <a:t>::Decay(</a:t>
            </a:r>
            <a:r>
              <a:rPr lang="en-GB" sz="2400" dirty="0" err="1">
                <a:solidFill>
                  <a:srgbClr val="00B050"/>
                </a:solidFill>
              </a:rPr>
              <a:t>QualType</a:t>
            </a:r>
            <a:r>
              <a:rPr lang="en-GB" sz="2400" dirty="0"/>
              <a:t> qt)</a:t>
            </a:r>
          </a:p>
          <a:p>
            <a:r>
              <a:rPr lang="en-GB" sz="2400" dirty="0"/>
              <a:t>{</a:t>
            </a:r>
          </a:p>
          <a:p>
            <a:r>
              <a:rPr lang="en-GB" sz="2400" dirty="0"/>
              <a:t>  </a:t>
            </a:r>
            <a:r>
              <a:rPr lang="en-GB" sz="2400" dirty="0">
                <a:solidFill>
                  <a:srgbClr val="00B0F0"/>
                </a:solidFill>
              </a:rPr>
              <a:t>auto</a:t>
            </a:r>
            <a:r>
              <a:rPr lang="en-GB" sz="2400" dirty="0"/>
              <a:t> type = </a:t>
            </a:r>
            <a:r>
              <a:rPr lang="en-GB" sz="2400" dirty="0" err="1"/>
              <a:t>RemoveCVRef</a:t>
            </a:r>
            <a:r>
              <a:rPr lang="en-GB" sz="2400" dirty="0"/>
              <a:t>(qt);</a:t>
            </a:r>
          </a:p>
          <a:p>
            <a:endParaRPr lang="en-GB" sz="2400" dirty="0"/>
          </a:p>
          <a:p>
            <a:r>
              <a:rPr lang="en-GB" sz="2400" dirty="0"/>
              <a:t>  </a:t>
            </a:r>
            <a:r>
              <a:rPr lang="en-GB" sz="2400" dirty="0">
                <a:solidFill>
                  <a:srgbClr val="00B0F0"/>
                </a:solidFill>
              </a:rPr>
              <a:t>if</a:t>
            </a:r>
            <a:r>
              <a:rPr lang="en-GB" sz="2400" dirty="0"/>
              <a:t> (</a:t>
            </a:r>
            <a:r>
              <a:rPr lang="en-GB" sz="2400" dirty="0" err="1"/>
              <a:t>IsFunction</a:t>
            </a:r>
            <a:r>
              <a:rPr lang="en-GB" sz="2400" dirty="0"/>
              <a:t>(type))</a:t>
            </a:r>
          </a:p>
          <a:p>
            <a:r>
              <a:rPr lang="en-GB" sz="2400" dirty="0"/>
              <a:t>    </a:t>
            </a:r>
            <a:r>
              <a:rPr lang="en-GB" sz="2400" dirty="0">
                <a:solidFill>
                  <a:srgbClr val="00B0F0"/>
                </a:solidFill>
              </a:rPr>
              <a:t>return</a:t>
            </a:r>
            <a:r>
              <a:rPr lang="en-GB" sz="2400" dirty="0"/>
              <a:t> </a:t>
            </a:r>
            <a:r>
              <a:rPr lang="en-GB" sz="2400" dirty="0" err="1"/>
              <a:t>AddPointer</a:t>
            </a:r>
            <a:r>
              <a:rPr lang="en-GB" sz="2400" dirty="0"/>
              <a:t>(type);</a:t>
            </a:r>
          </a:p>
          <a:p>
            <a:endParaRPr lang="en-GB" sz="2400" dirty="0"/>
          </a:p>
          <a:p>
            <a:r>
              <a:rPr lang="en-GB" sz="2400" dirty="0"/>
              <a:t>  </a:t>
            </a:r>
            <a:r>
              <a:rPr lang="en-GB" sz="2400" dirty="0">
                <a:solidFill>
                  <a:srgbClr val="00B0F0"/>
                </a:solidFill>
              </a:rPr>
              <a:t>if</a:t>
            </a:r>
            <a:r>
              <a:rPr lang="en-GB" sz="2400" dirty="0"/>
              <a:t> (</a:t>
            </a:r>
            <a:r>
              <a:rPr lang="en-GB" sz="2400" dirty="0">
                <a:solidFill>
                  <a:srgbClr val="00B0F0"/>
                </a:solidFill>
              </a:rPr>
              <a:t>auto</a:t>
            </a:r>
            <a:r>
              <a:rPr lang="en-GB" sz="2400" dirty="0"/>
              <a:t> </a:t>
            </a:r>
            <a:r>
              <a:rPr lang="en-GB" sz="2400" dirty="0" err="1"/>
              <a:t>arrT</a:t>
            </a:r>
            <a:r>
              <a:rPr lang="en-GB" sz="2400" dirty="0"/>
              <a:t> = </a:t>
            </a:r>
            <a:r>
              <a:rPr lang="en-GB" sz="2400" dirty="0" err="1"/>
              <a:t>type.TryGetAs</a:t>
            </a:r>
            <a:r>
              <a:rPr lang="en-GB" sz="2400" dirty="0"/>
              <a:t>&lt;</a:t>
            </a:r>
            <a:r>
              <a:rPr lang="en-GB" sz="2400" dirty="0" err="1">
                <a:solidFill>
                  <a:srgbClr val="00B050"/>
                </a:solidFill>
              </a:rPr>
              <a:t>TypeId</a:t>
            </a:r>
            <a:r>
              <a:rPr lang="en-GB" sz="2400" dirty="0"/>
              <a:t>::</a:t>
            </a:r>
            <a:r>
              <a:rPr lang="en-GB" sz="2400" dirty="0">
                <a:solidFill>
                  <a:srgbClr val="FFFF00"/>
                </a:solidFill>
              </a:rPr>
              <a:t>Array</a:t>
            </a:r>
            <a:r>
              <a:rPr lang="en-GB" sz="2400" dirty="0"/>
              <a:t>&gt;())</a:t>
            </a:r>
          </a:p>
          <a:p>
            <a:r>
              <a:rPr lang="en-GB" sz="2400" dirty="0"/>
              <a:t>    </a:t>
            </a:r>
            <a:r>
              <a:rPr lang="en-GB" sz="2400" dirty="0">
                <a:solidFill>
                  <a:srgbClr val="00B0F0"/>
                </a:solidFill>
              </a:rPr>
              <a:t>return</a:t>
            </a:r>
            <a:r>
              <a:rPr lang="en-GB" sz="2400" dirty="0"/>
              <a:t> </a:t>
            </a:r>
            <a:r>
              <a:rPr lang="en-GB" sz="2400" dirty="0" err="1"/>
              <a:t>AddPointer</a:t>
            </a:r>
            <a:r>
              <a:rPr lang="en-GB" sz="2400" dirty="0"/>
              <a:t>(</a:t>
            </a:r>
            <a:r>
              <a:rPr lang="en-GB" sz="2400" dirty="0" err="1"/>
              <a:t>arrT</a:t>
            </a:r>
            <a:r>
              <a:rPr lang="en-GB" sz="2400" dirty="0"/>
              <a:t>-&gt;</a:t>
            </a:r>
            <a:r>
              <a:rPr lang="en-GB" sz="2400" dirty="0" err="1"/>
              <a:t>GetElementType</a:t>
            </a:r>
            <a:r>
              <a:rPr lang="en-GB" sz="2400" dirty="0"/>
              <a:t>());</a:t>
            </a:r>
          </a:p>
          <a:p>
            <a:endParaRPr lang="en-GB" sz="2400" dirty="0"/>
          </a:p>
          <a:p>
            <a:r>
              <a:rPr lang="en-GB" sz="2400" dirty="0"/>
              <a:t>  </a:t>
            </a:r>
            <a:r>
              <a:rPr lang="en-GB" sz="2400" dirty="0">
                <a:solidFill>
                  <a:srgbClr val="00B0F0"/>
                </a:solidFill>
              </a:rPr>
              <a:t>return</a:t>
            </a:r>
            <a:r>
              <a:rPr lang="en-GB" sz="2400" dirty="0"/>
              <a:t> type;</a:t>
            </a:r>
          </a:p>
          <a:p>
            <a:r>
              <a:rPr lang="en-GB" sz="2400" dirty="0"/>
              <a:t>}</a:t>
            </a:r>
          </a:p>
        </p:txBody>
      </p:sp>
      <p:sp>
        <p:nvSpPr>
          <p:cNvPr id="2" name="Slide Number Placeholder 1">
            <a:extLst>
              <a:ext uri="{FF2B5EF4-FFF2-40B4-BE49-F238E27FC236}">
                <a16:creationId xmlns:a16="http://schemas.microsoft.com/office/drawing/2014/main" id="{90446CC2-F272-4F19-AE72-225A584763C4}"/>
              </a:ext>
            </a:extLst>
          </p:cNvPr>
          <p:cNvSpPr>
            <a:spLocks noGrp="1"/>
          </p:cNvSpPr>
          <p:nvPr>
            <p:ph type="sldNum" sz="quarter" idx="10"/>
          </p:nvPr>
        </p:nvSpPr>
        <p:spPr/>
        <p:txBody>
          <a:bodyPr/>
          <a:lstStyle/>
          <a:p>
            <a:fld id="{CBCD4C65-9A82-4DC6-B941-CA1756CBD098}" type="slidenum">
              <a:rPr lang="en-US" smtClean="0"/>
              <a:pPr/>
              <a:t>36</a:t>
            </a:fld>
            <a:endParaRPr lang="en-US" dirty="0"/>
          </a:p>
        </p:txBody>
      </p:sp>
      <p:sp>
        <p:nvSpPr>
          <p:cNvPr id="3" name="Title 2">
            <a:extLst>
              <a:ext uri="{FF2B5EF4-FFF2-40B4-BE49-F238E27FC236}">
                <a16:creationId xmlns:a16="http://schemas.microsoft.com/office/drawing/2014/main" id="{0E5896A4-5903-4FEC-B141-04C8889B941A}"/>
              </a:ext>
            </a:extLst>
          </p:cNvPr>
          <p:cNvSpPr>
            <a:spLocks noGrp="1"/>
          </p:cNvSpPr>
          <p:nvPr>
            <p:ph type="title"/>
          </p:nvPr>
        </p:nvSpPr>
        <p:spPr/>
        <p:txBody>
          <a:bodyPr>
            <a:normAutofit fontScale="90000"/>
          </a:bodyPr>
          <a:lstStyle/>
          <a:p>
            <a:r>
              <a:rPr lang="en-US" dirty="0"/>
              <a:t>Traits</a:t>
            </a:r>
            <a:endParaRPr lang="en-GB" dirty="0"/>
          </a:p>
        </p:txBody>
      </p:sp>
    </p:spTree>
    <p:extLst>
      <p:ext uri="{BB962C8B-B14F-4D97-AF65-F5344CB8AC3E}">
        <p14:creationId xmlns:p14="http://schemas.microsoft.com/office/powerpoint/2010/main" val="161996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03AEE4-20DF-4D4C-9D2B-E47B2B7355A8}"/>
              </a:ext>
            </a:extLst>
          </p:cNvPr>
          <p:cNvSpPr>
            <a:spLocks noGrp="1"/>
          </p:cNvSpPr>
          <p:nvPr>
            <p:ph type="sldNum" sz="quarter" idx="10"/>
          </p:nvPr>
        </p:nvSpPr>
        <p:spPr/>
        <p:txBody>
          <a:bodyPr/>
          <a:lstStyle/>
          <a:p>
            <a:fld id="{CBCD4C65-9A82-4DC6-B941-CA1756CBD098}" type="slidenum">
              <a:rPr lang="en-US" smtClean="0"/>
              <a:pPr/>
              <a:t>37</a:t>
            </a:fld>
            <a:endParaRPr lang="en-US" dirty="0"/>
          </a:p>
        </p:txBody>
      </p:sp>
      <p:sp>
        <p:nvSpPr>
          <p:cNvPr id="4" name="Title 3">
            <a:extLst>
              <a:ext uri="{FF2B5EF4-FFF2-40B4-BE49-F238E27FC236}">
                <a16:creationId xmlns:a16="http://schemas.microsoft.com/office/drawing/2014/main" id="{EBB9679B-21A5-4602-AAEF-E9BB33DA05A2}"/>
              </a:ext>
            </a:extLst>
          </p:cNvPr>
          <p:cNvSpPr>
            <a:spLocks noGrp="1"/>
          </p:cNvSpPr>
          <p:nvPr>
            <p:ph type="title"/>
          </p:nvPr>
        </p:nvSpPr>
        <p:spPr/>
        <p:txBody>
          <a:bodyPr>
            <a:normAutofit fontScale="90000"/>
          </a:bodyPr>
          <a:lstStyle/>
          <a:p>
            <a:r>
              <a:rPr lang="en-US" dirty="0"/>
              <a:t>How it fits together</a:t>
            </a:r>
            <a:endParaRPr lang="en-GB" dirty="0"/>
          </a:p>
        </p:txBody>
      </p:sp>
      <p:sp>
        <p:nvSpPr>
          <p:cNvPr id="5" name="Rectangle: Rounded Corners 4">
            <a:extLst>
              <a:ext uri="{FF2B5EF4-FFF2-40B4-BE49-F238E27FC236}">
                <a16:creationId xmlns:a16="http://schemas.microsoft.com/office/drawing/2014/main" id="{71ACA25E-B918-425A-960B-1FFFC9006469}"/>
              </a:ext>
            </a:extLst>
          </p:cNvPr>
          <p:cNvSpPr/>
          <p:nvPr/>
        </p:nvSpPr>
        <p:spPr>
          <a:xfrm>
            <a:off x="330679" y="2344360"/>
            <a:ext cx="3140309" cy="599605"/>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latin typeface="Consolas" panose="020B0609020204030204" pitchFamily="49" charset="0"/>
              </a:rPr>
              <a:t>int</a:t>
            </a:r>
            <a:r>
              <a:rPr lang="en-US" sz="2400" dirty="0">
                <a:latin typeface="Consolas" panose="020B0609020204030204" pitchFamily="49" charset="0"/>
              </a:rPr>
              <a:t>* p = </a:t>
            </a:r>
            <a:r>
              <a:rPr lang="en-US" sz="2400" dirty="0" err="1">
                <a:solidFill>
                  <a:srgbClr val="00B0F0"/>
                </a:solidFill>
                <a:latin typeface="Consolas" panose="020B0609020204030204" pitchFamily="49" charset="0"/>
              </a:rPr>
              <a:t>nullptr</a:t>
            </a:r>
            <a:r>
              <a:rPr lang="en-US" sz="2400" dirty="0">
                <a:latin typeface="Consolas" panose="020B0609020204030204" pitchFamily="49" charset="0"/>
              </a:rPr>
              <a:t>;</a:t>
            </a:r>
            <a:endParaRPr lang="en-GB" sz="2800" dirty="0">
              <a:latin typeface="Consolas" panose="020B0609020204030204" pitchFamily="49" charset="0"/>
            </a:endParaRPr>
          </a:p>
        </p:txBody>
      </p:sp>
      <p:grpSp>
        <p:nvGrpSpPr>
          <p:cNvPr id="51" name="Group 50">
            <a:extLst>
              <a:ext uri="{FF2B5EF4-FFF2-40B4-BE49-F238E27FC236}">
                <a16:creationId xmlns:a16="http://schemas.microsoft.com/office/drawing/2014/main" id="{32264D3A-53A5-48FA-A5B6-C977994C0D10}"/>
              </a:ext>
            </a:extLst>
          </p:cNvPr>
          <p:cNvGrpSpPr/>
          <p:nvPr/>
        </p:nvGrpSpPr>
        <p:grpSpPr>
          <a:xfrm>
            <a:off x="687869" y="2943966"/>
            <a:ext cx="1810139" cy="1692862"/>
            <a:chOff x="687869" y="2943966"/>
            <a:chExt cx="1810139" cy="1692862"/>
          </a:xfrm>
        </p:grpSpPr>
        <p:sp>
          <p:nvSpPr>
            <p:cNvPr id="6" name="Rectangle: Rounded Corners 5">
              <a:extLst>
                <a:ext uri="{FF2B5EF4-FFF2-40B4-BE49-F238E27FC236}">
                  <a16:creationId xmlns:a16="http://schemas.microsoft.com/office/drawing/2014/main" id="{FDC43909-3DEB-4000-9C2A-5302156FA8B4}"/>
                </a:ext>
              </a:extLst>
            </p:cNvPr>
            <p:cNvSpPr/>
            <p:nvPr/>
          </p:nvSpPr>
          <p:spPr>
            <a:xfrm>
              <a:off x="687869" y="4037222"/>
              <a:ext cx="1810139" cy="599606"/>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Parser</a:t>
              </a:r>
              <a:endParaRPr lang="en-GB" dirty="0"/>
            </a:p>
          </p:txBody>
        </p:sp>
        <p:cxnSp>
          <p:nvCxnSpPr>
            <p:cNvPr id="8" name="Straight Arrow Connector 7">
              <a:extLst>
                <a:ext uri="{FF2B5EF4-FFF2-40B4-BE49-F238E27FC236}">
                  <a16:creationId xmlns:a16="http://schemas.microsoft.com/office/drawing/2014/main" id="{D11CA50E-87CB-4174-87DA-1841BED663D3}"/>
                </a:ext>
              </a:extLst>
            </p:cNvPr>
            <p:cNvCxnSpPr>
              <a:cxnSpLocks/>
              <a:stCxn id="5" idx="2"/>
              <a:endCxn id="6" idx="1"/>
            </p:cNvCxnSpPr>
            <p:nvPr/>
          </p:nvCxnSpPr>
          <p:spPr>
            <a:xfrm rot="5400000">
              <a:off x="597822" y="3034013"/>
              <a:ext cx="1393060" cy="1212965"/>
            </a:xfrm>
            <a:prstGeom prst="curvedConnector4">
              <a:avLst>
                <a:gd name="adj1" fmla="val 39239"/>
                <a:gd name="adj2" fmla="val 118846"/>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4256E70C-8724-4229-866D-5AFDE1AF97F2}"/>
              </a:ext>
            </a:extLst>
          </p:cNvPr>
          <p:cNvGrpSpPr/>
          <p:nvPr/>
        </p:nvGrpSpPr>
        <p:grpSpPr>
          <a:xfrm>
            <a:off x="330679" y="4636827"/>
            <a:ext cx="10815742" cy="1675073"/>
            <a:chOff x="330679" y="4636827"/>
            <a:chExt cx="10815742" cy="1675073"/>
          </a:xfrm>
        </p:grpSpPr>
        <p:sp>
          <p:nvSpPr>
            <p:cNvPr id="10" name="Rectangle: Rounded Corners 9">
              <a:extLst>
                <a:ext uri="{FF2B5EF4-FFF2-40B4-BE49-F238E27FC236}">
                  <a16:creationId xmlns:a16="http://schemas.microsoft.com/office/drawing/2014/main" id="{78387C25-660B-4143-B848-3602A10F2FEE}"/>
                </a:ext>
              </a:extLst>
            </p:cNvPr>
            <p:cNvSpPr/>
            <p:nvPr/>
          </p:nvSpPr>
          <p:spPr>
            <a:xfrm>
              <a:off x="330679" y="5273117"/>
              <a:ext cx="10815742" cy="1038783"/>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rgbClr val="00B0F0"/>
                  </a:solidFill>
                  <a:latin typeface="Consolas" panose="020B0609020204030204" pitchFamily="49" charset="0"/>
                </a:rPr>
                <a:t>auto</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pointee</a:t>
              </a:r>
              <a:r>
                <a:rPr lang="en-US" sz="2400" dirty="0">
                  <a:solidFill>
                    <a:schemeClr val="tx1"/>
                  </a:solidFill>
                  <a:latin typeface="Consolas" panose="020B0609020204030204" pitchFamily="49" charset="0"/>
                </a:rPr>
                <a:t> = </a:t>
              </a:r>
              <a:r>
                <a:rPr lang="en-US" sz="2400" dirty="0" err="1">
                  <a:solidFill>
                    <a:srgbClr val="00B050"/>
                  </a:solidFill>
                  <a:latin typeface="Consolas" panose="020B0609020204030204" pitchFamily="49" charset="0"/>
                </a:rPr>
                <a:t>TypeSystem</a:t>
              </a:r>
              <a:r>
                <a:rPr lang="en-US" sz="2400" dirty="0">
                  <a:solidFill>
                    <a:schemeClr val="tx1"/>
                  </a:solidFill>
                  <a:latin typeface="Consolas" panose="020B0609020204030204" pitchFamily="49" charset="0"/>
                </a:rPr>
                <a:t>::</a:t>
              </a:r>
              <a:r>
                <a:rPr lang="en-US" sz="2400" dirty="0" err="1">
                  <a:solidFill>
                    <a:schemeClr val="tx1"/>
                  </a:solidFill>
                  <a:latin typeface="Consolas" panose="020B0609020204030204" pitchFamily="49" charset="0"/>
                </a:rPr>
                <a:t>GetBuiltin</a:t>
              </a:r>
              <a:r>
                <a:rPr lang="en-US" sz="2400" dirty="0">
                  <a:solidFill>
                    <a:schemeClr val="tx1"/>
                  </a:solidFill>
                  <a:latin typeface="Consolas" panose="020B0609020204030204" pitchFamily="49" charset="0"/>
                </a:rPr>
                <a:t>(</a:t>
              </a:r>
              <a:r>
                <a:rPr lang="en-US" sz="2400" dirty="0" err="1">
                  <a:solidFill>
                    <a:srgbClr val="00B050"/>
                  </a:solidFill>
                  <a:latin typeface="Consolas" panose="020B0609020204030204" pitchFamily="49" charset="0"/>
                </a:rPr>
                <a:t>BuiltinId</a:t>
              </a:r>
              <a:r>
                <a:rPr lang="en-US" sz="2400" dirty="0">
                  <a:solidFill>
                    <a:schemeClr val="tx1"/>
                  </a:solidFill>
                  <a:latin typeface="Consolas" panose="020B0609020204030204" pitchFamily="49" charset="0"/>
                </a:rPr>
                <a:t>::</a:t>
              </a:r>
              <a:r>
                <a:rPr lang="en-US" sz="2400" dirty="0">
                  <a:solidFill>
                    <a:srgbClr val="FFFF00"/>
                  </a:solidFill>
                  <a:latin typeface="Consolas" panose="020B0609020204030204" pitchFamily="49" charset="0"/>
                </a:rPr>
                <a:t>Int</a:t>
              </a:r>
              <a:r>
                <a:rPr lang="en-US" sz="2400" dirty="0">
                  <a:solidFill>
                    <a:schemeClr val="tx1"/>
                  </a:solidFill>
                  <a:latin typeface="Consolas" panose="020B0609020204030204" pitchFamily="49" charset="0"/>
                </a:rPr>
                <a:t>).Wrap();</a:t>
              </a:r>
            </a:p>
            <a:p>
              <a:r>
                <a:rPr lang="en-US" sz="2400" dirty="0">
                  <a:solidFill>
                    <a:srgbClr val="00B0F0"/>
                  </a:solidFill>
                  <a:latin typeface="Consolas" panose="020B0609020204030204" pitchFamily="49" charset="0"/>
                </a:rPr>
                <a:t>auto</a:t>
              </a:r>
              <a:r>
                <a:rPr lang="en-US" sz="2400" dirty="0">
                  <a:solidFill>
                    <a:schemeClr val="tx1"/>
                  </a:solidFill>
                  <a:latin typeface="Consolas" panose="020B0609020204030204" pitchFamily="49" charset="0"/>
                </a:rPr>
                <a:t> result  = </a:t>
              </a:r>
              <a:r>
                <a:rPr lang="en-US" sz="2400" dirty="0">
                  <a:solidFill>
                    <a:srgbClr val="00B050"/>
                  </a:solidFill>
                  <a:latin typeface="Consolas" panose="020B0609020204030204" pitchFamily="49" charset="0"/>
                </a:rPr>
                <a:t>Traits</a:t>
              </a:r>
              <a:r>
                <a:rPr lang="en-US" sz="2400" dirty="0">
                  <a:solidFill>
                    <a:schemeClr val="tx1"/>
                  </a:solidFill>
                  <a:latin typeface="Consolas" panose="020B0609020204030204" pitchFamily="49" charset="0"/>
                </a:rPr>
                <a:t>::</a:t>
              </a:r>
              <a:r>
                <a:rPr lang="en-US" sz="2400" dirty="0" err="1">
                  <a:solidFill>
                    <a:schemeClr val="tx1"/>
                  </a:solidFill>
                  <a:latin typeface="Consolas" panose="020B0609020204030204" pitchFamily="49" charset="0"/>
                </a:rPr>
                <a:t>AddPointer</a:t>
              </a:r>
              <a:r>
                <a:rPr lang="en-US" sz="2400" dirty="0">
                  <a:solidFill>
                    <a:schemeClr val="tx1"/>
                  </a:solidFill>
                  <a:latin typeface="Consolas" panose="020B0609020204030204" pitchFamily="49" charset="0"/>
                </a:rPr>
                <a:t>(</a:t>
              </a:r>
              <a:r>
                <a:rPr lang="en-US" sz="2400" dirty="0" err="1">
                  <a:solidFill>
                    <a:schemeClr val="tx1"/>
                  </a:solidFill>
                  <a:latin typeface="Consolas" panose="020B0609020204030204" pitchFamily="49" charset="0"/>
                </a:rPr>
                <a:t>pointee</a:t>
              </a:r>
              <a:r>
                <a:rPr lang="en-US" sz="2400" dirty="0">
                  <a:solidFill>
                    <a:schemeClr val="tx1"/>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625CB1FB-BBB5-43AB-84A7-58AE7E669C09}"/>
                </a:ext>
              </a:extLst>
            </p:cNvPr>
            <p:cNvCxnSpPr>
              <a:stCxn id="6" idx="2"/>
              <a:endCxn id="10" idx="0"/>
            </p:cNvCxnSpPr>
            <p:nvPr/>
          </p:nvCxnSpPr>
          <p:spPr>
            <a:xfrm rot="16200000" flipH="1">
              <a:off x="3347600" y="2882166"/>
              <a:ext cx="636289" cy="4145611"/>
            </a:xfrm>
            <a:prstGeom prst="curvedConnector3">
              <a:avLst>
                <a:gd name="adj1" fmla="val 50000"/>
              </a:avLst>
            </a:prstGeom>
            <a:ln w="635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E834145E-C53F-4688-A2B2-AAE9D789FCEB}"/>
              </a:ext>
            </a:extLst>
          </p:cNvPr>
          <p:cNvGrpSpPr/>
          <p:nvPr/>
        </p:nvGrpSpPr>
        <p:grpSpPr>
          <a:xfrm>
            <a:off x="2498008" y="3351593"/>
            <a:ext cx="3368352" cy="985432"/>
            <a:chOff x="2498008" y="3351593"/>
            <a:chExt cx="3368352" cy="985432"/>
          </a:xfrm>
        </p:grpSpPr>
        <p:sp>
          <p:nvSpPr>
            <p:cNvPr id="14" name="Rectangle: Rounded Corners 13">
              <a:extLst>
                <a:ext uri="{FF2B5EF4-FFF2-40B4-BE49-F238E27FC236}">
                  <a16:creationId xmlns:a16="http://schemas.microsoft.com/office/drawing/2014/main" id="{5629845C-5DC1-4DDF-B3F5-A7948BD1A385}"/>
                </a:ext>
              </a:extLst>
            </p:cNvPr>
            <p:cNvSpPr/>
            <p:nvPr/>
          </p:nvSpPr>
          <p:spPr>
            <a:xfrm>
              <a:off x="3076507" y="3351593"/>
              <a:ext cx="2789853" cy="599606"/>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AST (declaration)</a:t>
              </a:r>
              <a:endParaRPr lang="en-GB" sz="2800" dirty="0"/>
            </a:p>
          </p:txBody>
        </p:sp>
        <p:cxnSp>
          <p:nvCxnSpPr>
            <p:cNvPr id="15" name="Straight Arrow Connector 12">
              <a:extLst>
                <a:ext uri="{FF2B5EF4-FFF2-40B4-BE49-F238E27FC236}">
                  <a16:creationId xmlns:a16="http://schemas.microsoft.com/office/drawing/2014/main" id="{CC9F0E0C-832C-405A-BF1A-EFDEFCEFC2FC}"/>
                </a:ext>
              </a:extLst>
            </p:cNvPr>
            <p:cNvCxnSpPr>
              <a:cxnSpLocks/>
              <a:stCxn id="6" idx="3"/>
              <a:endCxn id="14" idx="1"/>
            </p:cNvCxnSpPr>
            <p:nvPr/>
          </p:nvCxnSpPr>
          <p:spPr>
            <a:xfrm flipV="1">
              <a:off x="2498008" y="3651396"/>
              <a:ext cx="578499" cy="685629"/>
            </a:xfrm>
            <a:prstGeom prst="curvedConnector3">
              <a:avLst>
                <a:gd name="adj1" fmla="val 50000"/>
              </a:avLst>
            </a:prstGeom>
            <a:ln w="635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a:extLst>
              <a:ext uri="{FF2B5EF4-FFF2-40B4-BE49-F238E27FC236}">
                <a16:creationId xmlns:a16="http://schemas.microsoft.com/office/drawing/2014/main" id="{4923671E-65B8-4E88-BE3E-D4E21FD375A0}"/>
              </a:ext>
            </a:extLst>
          </p:cNvPr>
          <p:cNvCxnSpPr>
            <a:stCxn id="10" idx="0"/>
            <a:endCxn id="14" idx="2"/>
          </p:cNvCxnSpPr>
          <p:nvPr/>
        </p:nvCxnSpPr>
        <p:spPr>
          <a:xfrm rot="16200000" flipV="1">
            <a:off x="4444033" y="3978600"/>
            <a:ext cx="1321918" cy="1267116"/>
          </a:xfrm>
          <a:prstGeom prst="curvedConnector3">
            <a:avLst>
              <a:gd name="adj1" fmla="val 50000"/>
            </a:avLst>
          </a:prstGeom>
          <a:ln w="635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1C986DD5-9755-49A3-A226-C39483DDB7D8}"/>
              </a:ext>
            </a:extLst>
          </p:cNvPr>
          <p:cNvGrpSpPr/>
          <p:nvPr/>
        </p:nvGrpSpPr>
        <p:grpSpPr>
          <a:xfrm>
            <a:off x="2802605" y="1166306"/>
            <a:ext cx="2155318" cy="2185287"/>
            <a:chOff x="2802605" y="1166306"/>
            <a:chExt cx="2155318" cy="2185287"/>
          </a:xfrm>
        </p:grpSpPr>
        <p:sp>
          <p:nvSpPr>
            <p:cNvPr id="25" name="Rectangle: Rounded Corners 24">
              <a:extLst>
                <a:ext uri="{FF2B5EF4-FFF2-40B4-BE49-F238E27FC236}">
                  <a16:creationId xmlns:a16="http://schemas.microsoft.com/office/drawing/2014/main" id="{C25AE094-2D98-44A9-8213-7C4E59CCB461}"/>
                </a:ext>
              </a:extLst>
            </p:cNvPr>
            <p:cNvSpPr/>
            <p:nvPr/>
          </p:nvSpPr>
          <p:spPr>
            <a:xfrm>
              <a:off x="2802605" y="1166306"/>
              <a:ext cx="2155318" cy="863369"/>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Diagnostic rule</a:t>
              </a:r>
              <a:endParaRPr lang="en-GB" sz="2800" dirty="0"/>
            </a:p>
          </p:txBody>
        </p:sp>
        <p:cxnSp>
          <p:nvCxnSpPr>
            <p:cNvPr id="26" name="Straight Arrow Connector 7">
              <a:extLst>
                <a:ext uri="{FF2B5EF4-FFF2-40B4-BE49-F238E27FC236}">
                  <a16:creationId xmlns:a16="http://schemas.microsoft.com/office/drawing/2014/main" id="{5CCCD698-2E86-4BD1-AF75-9A84B6B3798A}"/>
                </a:ext>
              </a:extLst>
            </p:cNvPr>
            <p:cNvCxnSpPr>
              <a:cxnSpLocks/>
              <a:stCxn id="14" idx="0"/>
              <a:endCxn id="25" idx="2"/>
            </p:cNvCxnSpPr>
            <p:nvPr/>
          </p:nvCxnSpPr>
          <p:spPr>
            <a:xfrm rot="16200000" flipV="1">
              <a:off x="3514890" y="2395049"/>
              <a:ext cx="1321918" cy="591170"/>
            </a:xfrm>
            <a:prstGeom prst="curvedConnector3">
              <a:avLst>
                <a:gd name="adj1" fmla="val 50000"/>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08815967-341A-4717-A52E-7223D7DD34D0}"/>
              </a:ext>
            </a:extLst>
          </p:cNvPr>
          <p:cNvGrpSpPr/>
          <p:nvPr/>
        </p:nvGrpSpPr>
        <p:grpSpPr>
          <a:xfrm>
            <a:off x="4957923" y="1597991"/>
            <a:ext cx="6889402" cy="2265397"/>
            <a:chOff x="4957923" y="1597991"/>
            <a:chExt cx="6889402" cy="2265397"/>
          </a:xfrm>
        </p:grpSpPr>
        <p:sp>
          <p:nvSpPr>
            <p:cNvPr id="31" name="Rectangle: Rounded Corners 30">
              <a:extLst>
                <a:ext uri="{FF2B5EF4-FFF2-40B4-BE49-F238E27FC236}">
                  <a16:creationId xmlns:a16="http://schemas.microsoft.com/office/drawing/2014/main" id="{24411108-83FC-4894-8562-2762A560D9AC}"/>
                </a:ext>
              </a:extLst>
            </p:cNvPr>
            <p:cNvSpPr/>
            <p:nvPr/>
          </p:nvSpPr>
          <p:spPr>
            <a:xfrm>
              <a:off x="6648105" y="1782059"/>
              <a:ext cx="5199220" cy="2081329"/>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rgbClr val="00B0F0"/>
                  </a:solidFill>
                  <a:latin typeface="Consolas" panose="020B0609020204030204" pitchFamily="49" charset="0"/>
                </a:rPr>
                <a:t>auto</a:t>
              </a:r>
              <a:r>
                <a:rPr lang="en-US" sz="2400" dirty="0">
                  <a:solidFill>
                    <a:schemeClr val="tx1"/>
                  </a:solidFill>
                  <a:latin typeface="Consolas" panose="020B0609020204030204" pitchFamily="49" charset="0"/>
                </a:rPr>
                <a:t> type = </a:t>
              </a:r>
              <a:r>
                <a:rPr lang="en-US" sz="2400" dirty="0" err="1">
                  <a:solidFill>
                    <a:schemeClr val="tx1"/>
                  </a:solidFill>
                  <a:latin typeface="Consolas" panose="020B0609020204030204" pitchFamily="49" charset="0"/>
                </a:rPr>
                <a:t>decl</a:t>
              </a:r>
              <a:r>
                <a:rPr lang="en-US" sz="2400" dirty="0">
                  <a:solidFill>
                    <a:schemeClr val="tx1"/>
                  </a:solidFill>
                  <a:latin typeface="Consolas" panose="020B0609020204030204" pitchFamily="49" charset="0"/>
                </a:rPr>
                <a:t>-&gt;</a:t>
              </a:r>
              <a:r>
                <a:rPr lang="en-US" sz="2400" dirty="0" err="1">
                  <a:solidFill>
                    <a:schemeClr val="tx1"/>
                  </a:solidFill>
                  <a:latin typeface="Consolas" panose="020B0609020204030204" pitchFamily="49" charset="0"/>
                </a:rPr>
                <a:t>GetType</a:t>
              </a:r>
              <a:r>
                <a:rPr lang="en-US" sz="2400" dirty="0">
                  <a:solidFill>
                    <a:schemeClr val="tx1"/>
                  </a:solidFill>
                  <a:latin typeface="Consolas" panose="020B0609020204030204" pitchFamily="49" charset="0"/>
                </a:rPr>
                <a:t>();</a:t>
              </a:r>
            </a:p>
            <a:p>
              <a:r>
                <a:rPr lang="en-US" sz="2400" dirty="0">
                  <a:solidFill>
                    <a:srgbClr val="00B0F0"/>
                  </a:solidFill>
                  <a:latin typeface="Consolas" panose="020B0609020204030204" pitchFamily="49" charset="0"/>
                </a:rPr>
                <a:t>if</a:t>
              </a:r>
              <a:r>
                <a:rPr lang="en-US" sz="2400" dirty="0">
                  <a:solidFill>
                    <a:schemeClr val="tx1"/>
                  </a:solidFill>
                  <a:latin typeface="Consolas" panose="020B0609020204030204" pitchFamily="49" charset="0"/>
                </a:rPr>
                <a:t>(</a:t>
              </a:r>
              <a:r>
                <a:rPr lang="en-US" sz="2400" dirty="0">
                  <a:solidFill>
                    <a:srgbClr val="00B050"/>
                  </a:solidFill>
                  <a:latin typeface="Consolas" panose="020B0609020204030204" pitchFamily="49" charset="0"/>
                </a:rPr>
                <a:t>Traits</a:t>
              </a:r>
              <a:r>
                <a:rPr lang="en-US" sz="2400" dirty="0">
                  <a:solidFill>
                    <a:schemeClr val="tx1"/>
                  </a:solidFill>
                  <a:latin typeface="Consolas" panose="020B0609020204030204" pitchFamily="49" charset="0"/>
                </a:rPr>
                <a:t>::</a:t>
              </a:r>
              <a:r>
                <a:rPr lang="en-US" sz="2400" dirty="0">
                  <a:solidFill>
                    <a:srgbClr val="92D050"/>
                  </a:solidFill>
                  <a:latin typeface="Consolas" panose="020B0609020204030204" pitchFamily="49" charset="0"/>
                </a:rPr>
                <a:t>/*....*/</a:t>
              </a:r>
              <a:r>
                <a:rPr lang="en-US" sz="2400" dirty="0">
                  <a:solidFill>
                    <a:schemeClr val="tx1"/>
                  </a:solidFill>
                  <a:latin typeface="Consolas" panose="020B0609020204030204" pitchFamily="49" charset="0"/>
                </a:rPr>
                <a:t>)</a:t>
              </a:r>
            </a:p>
            <a:p>
              <a:r>
                <a:rPr lang="en-US" sz="2400" dirty="0">
                  <a:solidFill>
                    <a:schemeClr val="tx1"/>
                  </a:solidFill>
                  <a:latin typeface="Consolas" panose="020B0609020204030204" pitchFamily="49" charset="0"/>
                </a:rPr>
                <a:t>{</a:t>
              </a:r>
            </a:p>
            <a:p>
              <a:r>
                <a:rPr lang="en-US" sz="2400" dirty="0">
                  <a:solidFill>
                    <a:schemeClr val="tx1"/>
                  </a:solidFill>
                  <a:latin typeface="Consolas" panose="020B0609020204030204" pitchFamily="49" charset="0"/>
                </a:rPr>
                <a:t>  </a:t>
              </a:r>
              <a:r>
                <a:rPr lang="en-US" sz="2400" dirty="0">
                  <a:solidFill>
                    <a:srgbClr val="92D050"/>
                  </a:solidFill>
                  <a:latin typeface="Consolas" panose="020B0609020204030204" pitchFamily="49" charset="0"/>
                </a:rPr>
                <a:t>//....</a:t>
              </a:r>
            </a:p>
            <a:p>
              <a:r>
                <a:rPr lang="en-US" sz="2400" dirty="0">
                  <a:solidFill>
                    <a:schemeClr val="tx1"/>
                  </a:solidFill>
                  <a:latin typeface="Consolas" panose="020B0609020204030204" pitchFamily="49" charset="0"/>
                </a:rPr>
                <a:t>}</a:t>
              </a:r>
            </a:p>
          </p:txBody>
        </p:sp>
        <p:cxnSp>
          <p:nvCxnSpPr>
            <p:cNvPr id="35" name="Straight Arrow Connector 12">
              <a:extLst>
                <a:ext uri="{FF2B5EF4-FFF2-40B4-BE49-F238E27FC236}">
                  <a16:creationId xmlns:a16="http://schemas.microsoft.com/office/drawing/2014/main" id="{7E41DDA6-4650-4D8F-A454-8736C6DC6EE3}"/>
                </a:ext>
              </a:extLst>
            </p:cNvPr>
            <p:cNvCxnSpPr>
              <a:cxnSpLocks/>
              <a:stCxn id="25" idx="3"/>
              <a:endCxn id="31" idx="1"/>
            </p:cNvCxnSpPr>
            <p:nvPr/>
          </p:nvCxnSpPr>
          <p:spPr>
            <a:xfrm>
              <a:off x="4957923" y="1597991"/>
              <a:ext cx="1690182" cy="1224733"/>
            </a:xfrm>
            <a:prstGeom prst="curvedConnector3">
              <a:avLst>
                <a:gd name="adj1" fmla="val 50000"/>
              </a:avLst>
            </a:prstGeom>
            <a:ln w="635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22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3D879C-F6C4-413B-92FD-7EBEFE2B1BBC}"/>
              </a:ext>
            </a:extLst>
          </p:cNvPr>
          <p:cNvSpPr>
            <a:spLocks noGrp="1"/>
          </p:cNvSpPr>
          <p:nvPr>
            <p:ph type="sldNum" sz="quarter" idx="10"/>
          </p:nvPr>
        </p:nvSpPr>
        <p:spPr/>
        <p:txBody>
          <a:bodyPr/>
          <a:lstStyle/>
          <a:p>
            <a:fld id="{CBCD4C65-9A82-4DC6-B941-CA1756CBD098}" type="slidenum">
              <a:rPr lang="en-US" smtClean="0"/>
              <a:pPr/>
              <a:t>38</a:t>
            </a:fld>
            <a:endParaRPr lang="en-US" dirty="0"/>
          </a:p>
        </p:txBody>
      </p:sp>
      <p:sp>
        <p:nvSpPr>
          <p:cNvPr id="5" name="Title 4">
            <a:extLst>
              <a:ext uri="{FF2B5EF4-FFF2-40B4-BE49-F238E27FC236}">
                <a16:creationId xmlns:a16="http://schemas.microsoft.com/office/drawing/2014/main" id="{717A8A81-94BF-4A9A-8EBB-82DB71681D01}"/>
              </a:ext>
            </a:extLst>
          </p:cNvPr>
          <p:cNvSpPr>
            <a:spLocks noGrp="1"/>
          </p:cNvSpPr>
          <p:nvPr>
            <p:ph type="title"/>
          </p:nvPr>
        </p:nvSpPr>
        <p:spPr/>
        <p:txBody>
          <a:bodyPr>
            <a:normAutofit fontScale="90000"/>
          </a:bodyPr>
          <a:lstStyle/>
          <a:p>
            <a:r>
              <a:rPr lang="en-US" dirty="0"/>
              <a:t>Summary</a:t>
            </a:r>
            <a:endParaRPr lang="en-GB" dirty="0"/>
          </a:p>
        </p:txBody>
      </p:sp>
      <p:pic>
        <p:nvPicPr>
          <p:cNvPr id="10" name="Picture 9" descr="A person in a costume&#10;&#10;Description automatically generated with low confidence">
            <a:extLst>
              <a:ext uri="{FF2B5EF4-FFF2-40B4-BE49-F238E27FC236}">
                <a16:creationId xmlns:a16="http://schemas.microsoft.com/office/drawing/2014/main" id="{547D59B2-C312-4F58-9A6C-EBDC13DC5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669" y="1027556"/>
            <a:ext cx="6876662" cy="5508724"/>
          </a:xfrm>
          <a:prstGeom prst="rect">
            <a:avLst/>
          </a:prstGeom>
        </p:spPr>
      </p:pic>
    </p:spTree>
    <p:extLst>
      <p:ext uri="{BB962C8B-B14F-4D97-AF65-F5344CB8AC3E}">
        <p14:creationId xmlns:p14="http://schemas.microsoft.com/office/powerpoint/2010/main" val="451717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96CC46-4577-46B3-AFA4-522A7A178503}"/>
              </a:ext>
            </a:extLst>
          </p:cNvPr>
          <p:cNvSpPr>
            <a:spLocks noGrp="1"/>
          </p:cNvSpPr>
          <p:nvPr>
            <p:ph type="sldNum" sz="quarter" idx="10"/>
          </p:nvPr>
        </p:nvSpPr>
        <p:spPr/>
        <p:txBody>
          <a:bodyPr/>
          <a:lstStyle/>
          <a:p>
            <a:fld id="{CBCD4C65-9A82-4DC6-B941-CA1756CBD098}" type="slidenum">
              <a:rPr lang="en-US" smtClean="0"/>
              <a:pPr/>
              <a:t>39</a:t>
            </a:fld>
            <a:endParaRPr lang="en-US" dirty="0"/>
          </a:p>
        </p:txBody>
      </p:sp>
      <p:sp>
        <p:nvSpPr>
          <p:cNvPr id="10" name="Text Placeholder 9">
            <a:extLst>
              <a:ext uri="{FF2B5EF4-FFF2-40B4-BE49-F238E27FC236}">
                <a16:creationId xmlns:a16="http://schemas.microsoft.com/office/drawing/2014/main" id="{6CCCB131-72B8-452B-851D-2A7AD0C8E379}"/>
              </a:ext>
            </a:extLst>
          </p:cNvPr>
          <p:cNvSpPr>
            <a:spLocks noGrp="1"/>
          </p:cNvSpPr>
          <p:nvPr>
            <p:ph type="body" sz="quarter" idx="12"/>
          </p:nvPr>
        </p:nvSpPr>
        <p:spPr>
          <a:xfrm>
            <a:off x="7523163" y="1962150"/>
            <a:ext cx="4338637" cy="2964413"/>
          </a:xfrm>
        </p:spPr>
        <p:txBody>
          <a:bodyPr>
            <a:normAutofit/>
          </a:bodyPr>
          <a:lstStyle/>
          <a:p>
            <a:pPr marL="0" indent="0" algn="ctr">
              <a:buNone/>
            </a:pPr>
            <a:r>
              <a:rPr lang="en-US" sz="3200" b="1" dirty="0"/>
              <a:t>Inside a static </a:t>
            </a:r>
            <a:r>
              <a:rPr lang="en-US" sz="3200" b="1" dirty="0" err="1"/>
              <a:t>analyser</a:t>
            </a:r>
            <a:r>
              <a:rPr lang="en-US" sz="3200" b="1" dirty="0"/>
              <a:t>:</a:t>
            </a:r>
          </a:p>
          <a:p>
            <a:pPr marL="0" indent="0" algn="ctr">
              <a:buNone/>
            </a:pPr>
            <a:r>
              <a:rPr lang="en-US" sz="3200" b="1" dirty="0"/>
              <a:t>type system</a:t>
            </a:r>
          </a:p>
          <a:p>
            <a:pPr marL="0" indent="0">
              <a:buNone/>
            </a:pPr>
            <a:endParaRPr lang="en-US" sz="3200" dirty="0"/>
          </a:p>
          <a:p>
            <a:pPr marL="0" indent="0">
              <a:buNone/>
            </a:pPr>
            <a:r>
              <a:rPr lang="en-US" sz="3200" dirty="0"/>
              <a:t>Yuri Minaev</a:t>
            </a:r>
          </a:p>
          <a:p>
            <a:pPr marL="0" indent="0">
              <a:buNone/>
            </a:pPr>
            <a:r>
              <a:rPr lang="en-US" sz="3200" dirty="0">
                <a:hlinkClick r:id="rId2"/>
              </a:rPr>
              <a:t>minaev@viva64.com</a:t>
            </a:r>
            <a:r>
              <a:rPr lang="en-US" sz="3200" dirty="0"/>
              <a:t> </a:t>
            </a:r>
            <a:endParaRPr lang="en-GB" sz="3200" dirty="0"/>
          </a:p>
        </p:txBody>
      </p:sp>
      <p:pic>
        <p:nvPicPr>
          <p:cNvPr id="4" name="Picture 3" descr="Text&#10;&#10;Description automatically generated">
            <a:extLst>
              <a:ext uri="{FF2B5EF4-FFF2-40B4-BE49-F238E27FC236}">
                <a16:creationId xmlns:a16="http://schemas.microsoft.com/office/drawing/2014/main" id="{6E86D526-2DA4-465C-B6A0-E95FA4C16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32" y="1189944"/>
            <a:ext cx="7048500" cy="4086225"/>
          </a:xfrm>
          <a:prstGeom prst="rect">
            <a:avLst/>
          </a:prstGeom>
        </p:spPr>
      </p:pic>
    </p:spTree>
    <p:extLst>
      <p:ext uri="{BB962C8B-B14F-4D97-AF65-F5344CB8AC3E}">
        <p14:creationId xmlns:p14="http://schemas.microsoft.com/office/powerpoint/2010/main" val="315822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942656-3E8A-40DE-A435-682CC985AA43}"/>
              </a:ext>
            </a:extLst>
          </p:cNvPr>
          <p:cNvSpPr>
            <a:spLocks noGrp="1"/>
          </p:cNvSpPr>
          <p:nvPr>
            <p:ph type="sldNum" sz="quarter" idx="10"/>
          </p:nvPr>
        </p:nvSpPr>
        <p:spPr/>
        <p:txBody>
          <a:bodyPr/>
          <a:lstStyle/>
          <a:p>
            <a:fld id="{CBCD4C65-9A82-4DC6-B941-CA1756CBD098}" type="slidenum">
              <a:rPr lang="en-US" smtClean="0"/>
              <a:pPr/>
              <a:t>4</a:t>
            </a:fld>
            <a:endParaRPr lang="en-US" dirty="0"/>
          </a:p>
        </p:txBody>
      </p:sp>
      <p:sp>
        <p:nvSpPr>
          <p:cNvPr id="6" name="Title 5">
            <a:extLst>
              <a:ext uri="{FF2B5EF4-FFF2-40B4-BE49-F238E27FC236}">
                <a16:creationId xmlns:a16="http://schemas.microsoft.com/office/drawing/2014/main" id="{02CCF843-96BB-4200-918B-78686E1E05E7}"/>
              </a:ext>
            </a:extLst>
          </p:cNvPr>
          <p:cNvSpPr>
            <a:spLocks noGrp="1"/>
          </p:cNvSpPr>
          <p:nvPr>
            <p:ph type="title"/>
          </p:nvPr>
        </p:nvSpPr>
        <p:spPr/>
        <p:txBody>
          <a:bodyPr>
            <a:normAutofit fontScale="90000"/>
          </a:bodyPr>
          <a:lstStyle/>
          <a:p>
            <a:r>
              <a:rPr lang="en-US" dirty="0"/>
              <a:t>A static </a:t>
            </a:r>
            <a:r>
              <a:rPr lang="en-US" dirty="0" err="1"/>
              <a:t>analyser</a:t>
            </a:r>
            <a:r>
              <a:rPr lang="en-US" dirty="0"/>
              <a:t>?</a:t>
            </a:r>
            <a:endParaRPr lang="en-GB" dirty="0"/>
          </a:p>
        </p:txBody>
      </p:sp>
      <p:sp>
        <p:nvSpPr>
          <p:cNvPr id="3" name="Rectangle: Rounded Corners 2">
            <a:extLst>
              <a:ext uri="{FF2B5EF4-FFF2-40B4-BE49-F238E27FC236}">
                <a16:creationId xmlns:a16="http://schemas.microsoft.com/office/drawing/2014/main" id="{C977003A-771B-4C48-9F41-FFBD565B081C}"/>
              </a:ext>
            </a:extLst>
          </p:cNvPr>
          <p:cNvSpPr/>
          <p:nvPr/>
        </p:nvSpPr>
        <p:spPr>
          <a:xfrm>
            <a:off x="200976" y="2430942"/>
            <a:ext cx="3600227" cy="2955770"/>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t>Frontend</a:t>
            </a:r>
          </a:p>
          <a:p>
            <a:endParaRPr lang="en-GB" dirty="0"/>
          </a:p>
          <a:p>
            <a:pPr marL="285750" indent="-285750">
              <a:buClr>
                <a:srgbClr val="C00000"/>
              </a:buClr>
              <a:buFont typeface="Arial" panose="020B0604020202020204" pitchFamily="34" charset="0"/>
              <a:buChar char="•"/>
            </a:pPr>
            <a:r>
              <a:rPr lang="en-GB" sz="3600" dirty="0"/>
              <a:t>Syntax</a:t>
            </a:r>
          </a:p>
          <a:p>
            <a:pPr marL="285750" indent="-285750">
              <a:buClr>
                <a:srgbClr val="C00000"/>
              </a:buClr>
              <a:buFont typeface="Arial" panose="020B0604020202020204" pitchFamily="34" charset="0"/>
              <a:buChar char="•"/>
            </a:pPr>
            <a:r>
              <a:rPr lang="en-GB" sz="3600" dirty="0"/>
              <a:t>Semantics</a:t>
            </a:r>
          </a:p>
          <a:p>
            <a:pPr marL="285750" indent="-285750">
              <a:buClr>
                <a:srgbClr val="C00000"/>
              </a:buClr>
              <a:buFont typeface="Arial" panose="020B0604020202020204" pitchFamily="34" charset="0"/>
              <a:buChar char="•"/>
            </a:pPr>
            <a:r>
              <a:rPr lang="en-GB" sz="3600" dirty="0"/>
              <a:t>Types</a:t>
            </a:r>
          </a:p>
        </p:txBody>
      </p:sp>
      <p:sp>
        <p:nvSpPr>
          <p:cNvPr id="8" name="Rectangle: Rounded Corners 7">
            <a:extLst>
              <a:ext uri="{FF2B5EF4-FFF2-40B4-BE49-F238E27FC236}">
                <a16:creationId xmlns:a16="http://schemas.microsoft.com/office/drawing/2014/main" id="{3A97A4A4-715C-46D3-BC05-B8CF9491BB50}"/>
              </a:ext>
            </a:extLst>
          </p:cNvPr>
          <p:cNvSpPr/>
          <p:nvPr/>
        </p:nvSpPr>
        <p:spPr>
          <a:xfrm>
            <a:off x="4361472" y="998230"/>
            <a:ext cx="2425959" cy="528579"/>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Compiler</a:t>
            </a:r>
            <a:endParaRPr lang="en-US" dirty="0"/>
          </a:p>
        </p:txBody>
      </p:sp>
      <p:grpSp>
        <p:nvGrpSpPr>
          <p:cNvPr id="36" name="Group 35">
            <a:extLst>
              <a:ext uri="{FF2B5EF4-FFF2-40B4-BE49-F238E27FC236}">
                <a16:creationId xmlns:a16="http://schemas.microsoft.com/office/drawing/2014/main" id="{864B82EE-0078-4477-AAF5-B150E321DF6C}"/>
              </a:ext>
            </a:extLst>
          </p:cNvPr>
          <p:cNvGrpSpPr/>
          <p:nvPr/>
        </p:nvGrpSpPr>
        <p:grpSpPr>
          <a:xfrm>
            <a:off x="3801203" y="3181738"/>
            <a:ext cx="2096710" cy="727089"/>
            <a:chOff x="3801203" y="3181738"/>
            <a:chExt cx="2096710" cy="727089"/>
          </a:xfrm>
        </p:grpSpPr>
        <p:sp>
          <p:nvSpPr>
            <p:cNvPr id="10" name="Rectangle: Rounded Corners 9">
              <a:extLst>
                <a:ext uri="{FF2B5EF4-FFF2-40B4-BE49-F238E27FC236}">
                  <a16:creationId xmlns:a16="http://schemas.microsoft.com/office/drawing/2014/main" id="{5D57CDFE-B8C4-40DB-A6DA-2751E214F59C}"/>
                </a:ext>
              </a:extLst>
            </p:cNvPr>
            <p:cNvSpPr/>
            <p:nvPr/>
          </p:nvSpPr>
          <p:spPr>
            <a:xfrm>
              <a:off x="5250991" y="3181738"/>
              <a:ext cx="646922" cy="494523"/>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IR</a:t>
              </a:r>
              <a:endParaRPr lang="en-GB" dirty="0"/>
            </a:p>
          </p:txBody>
        </p:sp>
        <p:cxnSp>
          <p:nvCxnSpPr>
            <p:cNvPr id="11" name="Straight Arrow Connector 10">
              <a:extLst>
                <a:ext uri="{FF2B5EF4-FFF2-40B4-BE49-F238E27FC236}">
                  <a16:creationId xmlns:a16="http://schemas.microsoft.com/office/drawing/2014/main" id="{2DD4ECB0-075A-4B27-AD7F-9FA796A7DFA3}"/>
                </a:ext>
              </a:extLst>
            </p:cNvPr>
            <p:cNvCxnSpPr>
              <a:stCxn id="3" idx="3"/>
              <a:endCxn id="10" idx="1"/>
            </p:cNvCxnSpPr>
            <p:nvPr/>
          </p:nvCxnSpPr>
          <p:spPr>
            <a:xfrm flipV="1">
              <a:off x="3801203" y="3429000"/>
              <a:ext cx="1449788" cy="479827"/>
            </a:xfrm>
            <a:prstGeom prst="curvedConnector3">
              <a:avLst>
                <a:gd name="adj1" fmla="val 50000"/>
              </a:avLst>
            </a:prstGeom>
            <a:ln w="635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3CD6C6A-31FD-46E6-BD09-7B17B055B5AB}"/>
              </a:ext>
            </a:extLst>
          </p:cNvPr>
          <p:cNvGrpSpPr/>
          <p:nvPr/>
        </p:nvGrpSpPr>
        <p:grpSpPr>
          <a:xfrm>
            <a:off x="5897913" y="2174359"/>
            <a:ext cx="5050015" cy="1422283"/>
            <a:chOff x="5897913" y="2174359"/>
            <a:chExt cx="5050015" cy="1422283"/>
          </a:xfrm>
        </p:grpSpPr>
        <p:sp>
          <p:nvSpPr>
            <p:cNvPr id="15" name="Rectangle: Rounded Corners 14">
              <a:extLst>
                <a:ext uri="{FF2B5EF4-FFF2-40B4-BE49-F238E27FC236}">
                  <a16:creationId xmlns:a16="http://schemas.microsoft.com/office/drawing/2014/main" id="{9CC0A5F1-43B5-45EA-94D1-099E61DC73E8}"/>
                </a:ext>
              </a:extLst>
            </p:cNvPr>
            <p:cNvSpPr/>
            <p:nvPr/>
          </p:nvSpPr>
          <p:spPr>
            <a:xfrm>
              <a:off x="7347701" y="2174359"/>
              <a:ext cx="3600227" cy="1422283"/>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t>Middle end</a:t>
              </a:r>
            </a:p>
            <a:p>
              <a:pPr>
                <a:buClr>
                  <a:srgbClr val="C00000"/>
                </a:buClr>
              </a:pPr>
              <a:r>
                <a:rPr lang="en-GB" sz="3600" dirty="0"/>
                <a:t>Optimisations</a:t>
              </a:r>
            </a:p>
          </p:txBody>
        </p:sp>
        <p:cxnSp>
          <p:nvCxnSpPr>
            <p:cNvPr id="19" name="Straight Arrow Connector 10">
              <a:extLst>
                <a:ext uri="{FF2B5EF4-FFF2-40B4-BE49-F238E27FC236}">
                  <a16:creationId xmlns:a16="http://schemas.microsoft.com/office/drawing/2014/main" id="{E813C651-EA39-4600-9DF5-995EF9D8DCDC}"/>
                </a:ext>
              </a:extLst>
            </p:cNvPr>
            <p:cNvCxnSpPr>
              <a:cxnSpLocks/>
              <a:stCxn id="10" idx="3"/>
              <a:endCxn id="15" idx="1"/>
            </p:cNvCxnSpPr>
            <p:nvPr/>
          </p:nvCxnSpPr>
          <p:spPr>
            <a:xfrm flipV="1">
              <a:off x="5897913" y="2885501"/>
              <a:ext cx="1449788" cy="543499"/>
            </a:xfrm>
            <a:prstGeom prst="curvedConnector3">
              <a:avLst>
                <a:gd name="adj1" fmla="val 50000"/>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6BBDFEA1-0926-4476-BD82-895011A68EEC}"/>
              </a:ext>
            </a:extLst>
          </p:cNvPr>
          <p:cNvGrpSpPr/>
          <p:nvPr/>
        </p:nvGrpSpPr>
        <p:grpSpPr>
          <a:xfrm>
            <a:off x="9147815" y="3596642"/>
            <a:ext cx="1552515" cy="1792411"/>
            <a:chOff x="9147815" y="3596642"/>
            <a:chExt cx="1552515" cy="1792411"/>
          </a:xfrm>
        </p:grpSpPr>
        <p:sp>
          <p:nvSpPr>
            <p:cNvPr id="27" name="Rectangle: Rounded Corners 26">
              <a:extLst>
                <a:ext uri="{FF2B5EF4-FFF2-40B4-BE49-F238E27FC236}">
                  <a16:creationId xmlns:a16="http://schemas.microsoft.com/office/drawing/2014/main" id="{AE79699F-E812-4A52-BAE8-2CAFB7B5E76C}"/>
                </a:ext>
              </a:extLst>
            </p:cNvPr>
            <p:cNvSpPr/>
            <p:nvPr/>
          </p:nvSpPr>
          <p:spPr>
            <a:xfrm>
              <a:off x="10053408" y="4894530"/>
              <a:ext cx="646922" cy="494523"/>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IR</a:t>
              </a:r>
              <a:endParaRPr lang="en-GB" dirty="0"/>
            </a:p>
          </p:txBody>
        </p:sp>
        <p:cxnSp>
          <p:nvCxnSpPr>
            <p:cNvPr id="28" name="Straight Arrow Connector 10">
              <a:extLst>
                <a:ext uri="{FF2B5EF4-FFF2-40B4-BE49-F238E27FC236}">
                  <a16:creationId xmlns:a16="http://schemas.microsoft.com/office/drawing/2014/main" id="{CB623533-B2D0-4EB9-A0AE-D31C017BDA6E}"/>
                </a:ext>
              </a:extLst>
            </p:cNvPr>
            <p:cNvCxnSpPr>
              <a:cxnSpLocks/>
              <a:stCxn id="15" idx="2"/>
              <a:endCxn id="27" idx="0"/>
            </p:cNvCxnSpPr>
            <p:nvPr/>
          </p:nvCxnSpPr>
          <p:spPr>
            <a:xfrm rot="16200000" flipH="1">
              <a:off x="9113398" y="3631059"/>
              <a:ext cx="1297888" cy="1229054"/>
            </a:xfrm>
            <a:prstGeom prst="curvedConnector3">
              <a:avLst>
                <a:gd name="adj1" fmla="val 50000"/>
              </a:avLst>
            </a:prstGeom>
            <a:ln w="635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05E517B-1EAA-4DD1-8617-16B78F5E6554}"/>
              </a:ext>
            </a:extLst>
          </p:cNvPr>
          <p:cNvGrpSpPr/>
          <p:nvPr/>
        </p:nvGrpSpPr>
        <p:grpSpPr>
          <a:xfrm>
            <a:off x="4790572" y="4745609"/>
            <a:ext cx="5262837" cy="1422283"/>
            <a:chOff x="4790572" y="4745609"/>
            <a:chExt cx="5262837" cy="1422283"/>
          </a:xfrm>
        </p:grpSpPr>
        <p:sp>
          <p:nvSpPr>
            <p:cNvPr id="24" name="Rectangle: Rounded Corners 23">
              <a:extLst>
                <a:ext uri="{FF2B5EF4-FFF2-40B4-BE49-F238E27FC236}">
                  <a16:creationId xmlns:a16="http://schemas.microsoft.com/office/drawing/2014/main" id="{44FE57B0-E0E2-4EE8-88ED-60844CF9639C}"/>
                </a:ext>
              </a:extLst>
            </p:cNvPr>
            <p:cNvSpPr/>
            <p:nvPr/>
          </p:nvSpPr>
          <p:spPr>
            <a:xfrm>
              <a:off x="4790572" y="4745609"/>
              <a:ext cx="3600227" cy="1422283"/>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t>Backend</a:t>
              </a:r>
            </a:p>
            <a:p>
              <a:pPr>
                <a:buClr>
                  <a:srgbClr val="C00000"/>
                </a:buClr>
              </a:pPr>
              <a:r>
                <a:rPr lang="en-GB" sz="3600" dirty="0"/>
                <a:t>Code generation</a:t>
              </a:r>
            </a:p>
          </p:txBody>
        </p:sp>
        <p:cxnSp>
          <p:nvCxnSpPr>
            <p:cNvPr id="31" name="Straight Arrow Connector 10">
              <a:extLst>
                <a:ext uri="{FF2B5EF4-FFF2-40B4-BE49-F238E27FC236}">
                  <a16:creationId xmlns:a16="http://schemas.microsoft.com/office/drawing/2014/main" id="{CA9399A9-8484-44AD-A5CC-42D8C6AED56F}"/>
                </a:ext>
              </a:extLst>
            </p:cNvPr>
            <p:cNvCxnSpPr>
              <a:cxnSpLocks/>
              <a:stCxn id="27" idx="1"/>
              <a:endCxn id="24" idx="3"/>
            </p:cNvCxnSpPr>
            <p:nvPr/>
          </p:nvCxnSpPr>
          <p:spPr>
            <a:xfrm rot="10800000" flipV="1">
              <a:off x="8390800" y="5141791"/>
              <a:ext cx="1662609" cy="314959"/>
            </a:xfrm>
            <a:prstGeom prst="curvedConnector3">
              <a:avLst>
                <a:gd name="adj1" fmla="val 50000"/>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225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942656-3E8A-40DE-A435-682CC985AA43}"/>
              </a:ext>
            </a:extLst>
          </p:cNvPr>
          <p:cNvSpPr>
            <a:spLocks noGrp="1"/>
          </p:cNvSpPr>
          <p:nvPr>
            <p:ph type="sldNum" sz="quarter" idx="10"/>
          </p:nvPr>
        </p:nvSpPr>
        <p:spPr/>
        <p:txBody>
          <a:bodyPr/>
          <a:lstStyle/>
          <a:p>
            <a:fld id="{CBCD4C65-9A82-4DC6-B941-CA1756CBD098}" type="slidenum">
              <a:rPr lang="en-US" smtClean="0"/>
              <a:pPr/>
              <a:t>5</a:t>
            </a:fld>
            <a:endParaRPr lang="en-US" dirty="0"/>
          </a:p>
        </p:txBody>
      </p:sp>
      <p:sp>
        <p:nvSpPr>
          <p:cNvPr id="6" name="Title 5">
            <a:extLst>
              <a:ext uri="{FF2B5EF4-FFF2-40B4-BE49-F238E27FC236}">
                <a16:creationId xmlns:a16="http://schemas.microsoft.com/office/drawing/2014/main" id="{02CCF843-96BB-4200-918B-78686E1E05E7}"/>
              </a:ext>
            </a:extLst>
          </p:cNvPr>
          <p:cNvSpPr>
            <a:spLocks noGrp="1"/>
          </p:cNvSpPr>
          <p:nvPr>
            <p:ph type="title"/>
          </p:nvPr>
        </p:nvSpPr>
        <p:spPr/>
        <p:txBody>
          <a:bodyPr>
            <a:normAutofit fontScale="90000"/>
          </a:bodyPr>
          <a:lstStyle/>
          <a:p>
            <a:r>
              <a:rPr lang="en-US" dirty="0"/>
              <a:t>A static </a:t>
            </a:r>
            <a:r>
              <a:rPr lang="en-US" dirty="0" err="1"/>
              <a:t>analyser</a:t>
            </a:r>
            <a:r>
              <a:rPr lang="en-US" dirty="0"/>
              <a:t>?</a:t>
            </a:r>
            <a:endParaRPr lang="en-GB" dirty="0"/>
          </a:p>
        </p:txBody>
      </p:sp>
      <p:sp>
        <p:nvSpPr>
          <p:cNvPr id="3" name="Rectangle: Rounded Corners 2">
            <a:extLst>
              <a:ext uri="{FF2B5EF4-FFF2-40B4-BE49-F238E27FC236}">
                <a16:creationId xmlns:a16="http://schemas.microsoft.com/office/drawing/2014/main" id="{C977003A-771B-4C48-9F41-FFBD565B081C}"/>
              </a:ext>
            </a:extLst>
          </p:cNvPr>
          <p:cNvSpPr/>
          <p:nvPr/>
        </p:nvSpPr>
        <p:spPr>
          <a:xfrm>
            <a:off x="163654" y="1951115"/>
            <a:ext cx="3600227" cy="2955770"/>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t>Frontend</a:t>
            </a:r>
          </a:p>
          <a:p>
            <a:endParaRPr lang="en-GB" dirty="0"/>
          </a:p>
          <a:p>
            <a:pPr marL="285750" indent="-285750">
              <a:buClr>
                <a:srgbClr val="C00000"/>
              </a:buClr>
              <a:buFont typeface="Arial" panose="020B0604020202020204" pitchFamily="34" charset="0"/>
              <a:buChar char="•"/>
            </a:pPr>
            <a:r>
              <a:rPr lang="en-GB" sz="3600" dirty="0"/>
              <a:t>Syntax</a:t>
            </a:r>
          </a:p>
          <a:p>
            <a:pPr marL="285750" indent="-285750">
              <a:buClr>
                <a:srgbClr val="C00000"/>
              </a:buClr>
              <a:buFont typeface="Arial" panose="020B0604020202020204" pitchFamily="34" charset="0"/>
              <a:buChar char="•"/>
            </a:pPr>
            <a:r>
              <a:rPr lang="en-GB" sz="3600" dirty="0"/>
              <a:t>Semantics</a:t>
            </a:r>
          </a:p>
          <a:p>
            <a:pPr marL="285750" indent="-285750">
              <a:buClr>
                <a:srgbClr val="C00000"/>
              </a:buClr>
              <a:buFont typeface="Arial" panose="020B0604020202020204" pitchFamily="34" charset="0"/>
              <a:buChar char="•"/>
            </a:pPr>
            <a:r>
              <a:rPr lang="en-GB" sz="3600" dirty="0"/>
              <a:t>Types</a:t>
            </a:r>
          </a:p>
        </p:txBody>
      </p:sp>
      <p:sp>
        <p:nvSpPr>
          <p:cNvPr id="9" name="Rectangle: Rounded Corners 8">
            <a:extLst>
              <a:ext uri="{FF2B5EF4-FFF2-40B4-BE49-F238E27FC236}">
                <a16:creationId xmlns:a16="http://schemas.microsoft.com/office/drawing/2014/main" id="{993AB8A2-AEB4-42E0-9DCB-5A05C99970C0}"/>
              </a:ext>
            </a:extLst>
          </p:cNvPr>
          <p:cNvSpPr/>
          <p:nvPr/>
        </p:nvSpPr>
        <p:spPr>
          <a:xfrm>
            <a:off x="4472474" y="1066936"/>
            <a:ext cx="3247052" cy="528579"/>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Static </a:t>
            </a:r>
            <a:r>
              <a:rPr lang="en-US" sz="4000" dirty="0" err="1"/>
              <a:t>analyser</a:t>
            </a:r>
            <a:endParaRPr lang="en-US" dirty="0"/>
          </a:p>
        </p:txBody>
      </p:sp>
      <p:grpSp>
        <p:nvGrpSpPr>
          <p:cNvPr id="16" name="Group 15">
            <a:extLst>
              <a:ext uri="{FF2B5EF4-FFF2-40B4-BE49-F238E27FC236}">
                <a16:creationId xmlns:a16="http://schemas.microsoft.com/office/drawing/2014/main" id="{6DAE1DA4-76D1-47DB-946C-997A2248129D}"/>
              </a:ext>
            </a:extLst>
          </p:cNvPr>
          <p:cNvGrpSpPr/>
          <p:nvPr/>
        </p:nvGrpSpPr>
        <p:grpSpPr>
          <a:xfrm>
            <a:off x="3763881" y="1970793"/>
            <a:ext cx="7936706" cy="3535285"/>
            <a:chOff x="3758681" y="1427294"/>
            <a:chExt cx="7936706" cy="3535285"/>
          </a:xfrm>
        </p:grpSpPr>
        <p:sp>
          <p:nvSpPr>
            <p:cNvPr id="17" name="Rectangle: Rounded Corners 16">
              <a:extLst>
                <a:ext uri="{FF2B5EF4-FFF2-40B4-BE49-F238E27FC236}">
                  <a16:creationId xmlns:a16="http://schemas.microsoft.com/office/drawing/2014/main" id="{C6E0FDCF-3E37-45F2-8EEF-3473F5FB0345}"/>
                </a:ext>
              </a:extLst>
            </p:cNvPr>
            <p:cNvSpPr/>
            <p:nvPr/>
          </p:nvSpPr>
          <p:spPr>
            <a:xfrm>
              <a:off x="4983180" y="1427294"/>
              <a:ext cx="6712207" cy="3535285"/>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t>Diagnostics</a:t>
              </a:r>
            </a:p>
            <a:p>
              <a:pPr>
                <a:buClr>
                  <a:srgbClr val="C00000"/>
                </a:buClr>
              </a:pPr>
              <a:endParaRPr lang="en-GB" sz="3600" dirty="0"/>
            </a:p>
            <a:p>
              <a:pPr algn="ctr">
                <a:buClr>
                  <a:srgbClr val="C00000"/>
                </a:buClr>
              </a:pPr>
              <a:r>
                <a:rPr lang="en-GB" sz="3600" dirty="0"/>
                <a:t>These are like compiler warnings, but somewhat more comprehensive.</a:t>
              </a:r>
            </a:p>
          </p:txBody>
        </p:sp>
        <p:cxnSp>
          <p:nvCxnSpPr>
            <p:cNvPr id="18" name="Straight Arrow Connector 10">
              <a:extLst>
                <a:ext uri="{FF2B5EF4-FFF2-40B4-BE49-F238E27FC236}">
                  <a16:creationId xmlns:a16="http://schemas.microsoft.com/office/drawing/2014/main" id="{F632F27A-4E2B-4815-82FF-1DE5F957B738}"/>
                </a:ext>
              </a:extLst>
            </p:cNvPr>
            <p:cNvCxnSpPr>
              <a:cxnSpLocks/>
              <a:stCxn id="3" idx="3"/>
              <a:endCxn id="17" idx="1"/>
            </p:cNvCxnSpPr>
            <p:nvPr/>
          </p:nvCxnSpPr>
          <p:spPr>
            <a:xfrm>
              <a:off x="3758681" y="2885501"/>
              <a:ext cx="1224499" cy="309436"/>
            </a:xfrm>
            <a:prstGeom prst="curvedConnector3">
              <a:avLst>
                <a:gd name="adj1" fmla="val 50000"/>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16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942656-3E8A-40DE-A435-682CC985AA43}"/>
              </a:ext>
            </a:extLst>
          </p:cNvPr>
          <p:cNvSpPr>
            <a:spLocks noGrp="1"/>
          </p:cNvSpPr>
          <p:nvPr>
            <p:ph type="sldNum" sz="quarter" idx="10"/>
          </p:nvPr>
        </p:nvSpPr>
        <p:spPr/>
        <p:txBody>
          <a:bodyPr/>
          <a:lstStyle/>
          <a:p>
            <a:fld id="{CBCD4C65-9A82-4DC6-B941-CA1756CBD098}" type="slidenum">
              <a:rPr lang="en-US" smtClean="0"/>
              <a:pPr/>
              <a:t>6</a:t>
            </a:fld>
            <a:endParaRPr lang="en-US" dirty="0"/>
          </a:p>
        </p:txBody>
      </p:sp>
      <p:sp>
        <p:nvSpPr>
          <p:cNvPr id="6" name="Title 5">
            <a:extLst>
              <a:ext uri="{FF2B5EF4-FFF2-40B4-BE49-F238E27FC236}">
                <a16:creationId xmlns:a16="http://schemas.microsoft.com/office/drawing/2014/main" id="{02CCF843-96BB-4200-918B-78686E1E05E7}"/>
              </a:ext>
            </a:extLst>
          </p:cNvPr>
          <p:cNvSpPr>
            <a:spLocks noGrp="1"/>
          </p:cNvSpPr>
          <p:nvPr>
            <p:ph type="title"/>
          </p:nvPr>
        </p:nvSpPr>
        <p:spPr/>
        <p:txBody>
          <a:bodyPr>
            <a:normAutofit fontScale="90000"/>
          </a:bodyPr>
          <a:lstStyle/>
          <a:p>
            <a:r>
              <a:rPr lang="en-US" dirty="0"/>
              <a:t>A static </a:t>
            </a:r>
            <a:r>
              <a:rPr lang="en-US" dirty="0" err="1"/>
              <a:t>analyser</a:t>
            </a:r>
            <a:r>
              <a:rPr lang="en-US" dirty="0"/>
              <a:t>?</a:t>
            </a:r>
            <a:endParaRPr lang="en-GB" dirty="0"/>
          </a:p>
        </p:txBody>
      </p:sp>
      <p:sp>
        <p:nvSpPr>
          <p:cNvPr id="3" name="Rectangle: Rounded Corners 2">
            <a:extLst>
              <a:ext uri="{FF2B5EF4-FFF2-40B4-BE49-F238E27FC236}">
                <a16:creationId xmlns:a16="http://schemas.microsoft.com/office/drawing/2014/main" id="{C977003A-771B-4C48-9F41-FFBD565B081C}"/>
              </a:ext>
            </a:extLst>
          </p:cNvPr>
          <p:cNvSpPr/>
          <p:nvPr/>
        </p:nvSpPr>
        <p:spPr>
          <a:xfrm>
            <a:off x="315684" y="3023627"/>
            <a:ext cx="2448265" cy="810746"/>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t>Frontend</a:t>
            </a:r>
          </a:p>
        </p:txBody>
      </p:sp>
      <p:grpSp>
        <p:nvGrpSpPr>
          <p:cNvPr id="58" name="Group 57">
            <a:extLst>
              <a:ext uri="{FF2B5EF4-FFF2-40B4-BE49-F238E27FC236}">
                <a16:creationId xmlns:a16="http://schemas.microsoft.com/office/drawing/2014/main" id="{007D8D31-FE29-47B1-A2A6-E78C13E0FB5E}"/>
              </a:ext>
            </a:extLst>
          </p:cNvPr>
          <p:cNvGrpSpPr/>
          <p:nvPr/>
        </p:nvGrpSpPr>
        <p:grpSpPr>
          <a:xfrm>
            <a:off x="2763949" y="3429000"/>
            <a:ext cx="8892456" cy="2955255"/>
            <a:chOff x="2763949" y="3429000"/>
            <a:chExt cx="8892456" cy="2955255"/>
          </a:xfrm>
        </p:grpSpPr>
        <p:sp>
          <p:nvSpPr>
            <p:cNvPr id="9" name="Rectangle: Rounded Corners 8">
              <a:extLst>
                <a:ext uri="{FF2B5EF4-FFF2-40B4-BE49-F238E27FC236}">
                  <a16:creationId xmlns:a16="http://schemas.microsoft.com/office/drawing/2014/main" id="{993AB8A2-AEB4-42E0-9DCB-5A05C99970C0}"/>
                </a:ext>
              </a:extLst>
            </p:cNvPr>
            <p:cNvSpPr/>
            <p:nvPr/>
          </p:nvSpPr>
          <p:spPr>
            <a:xfrm>
              <a:off x="6279502" y="5660553"/>
              <a:ext cx="3247052" cy="528579"/>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Statis </a:t>
              </a:r>
              <a:r>
                <a:rPr lang="en-US" sz="4000" dirty="0" err="1"/>
                <a:t>analyser</a:t>
              </a:r>
              <a:endParaRPr lang="en-US" dirty="0"/>
            </a:p>
          </p:txBody>
        </p:sp>
        <p:grpSp>
          <p:nvGrpSpPr>
            <p:cNvPr id="54" name="Group 53">
              <a:extLst>
                <a:ext uri="{FF2B5EF4-FFF2-40B4-BE49-F238E27FC236}">
                  <a16:creationId xmlns:a16="http://schemas.microsoft.com/office/drawing/2014/main" id="{6550AF98-E212-4BDD-841C-A913AAF3BA24}"/>
                </a:ext>
              </a:extLst>
            </p:cNvPr>
            <p:cNvGrpSpPr/>
            <p:nvPr/>
          </p:nvGrpSpPr>
          <p:grpSpPr>
            <a:xfrm>
              <a:off x="2763949" y="3429000"/>
              <a:ext cx="8663858" cy="2005308"/>
              <a:chOff x="2763949" y="3429000"/>
              <a:chExt cx="8663858" cy="2005308"/>
            </a:xfrm>
          </p:grpSpPr>
          <p:grpSp>
            <p:nvGrpSpPr>
              <p:cNvPr id="32" name="Group 31">
                <a:extLst>
                  <a:ext uri="{FF2B5EF4-FFF2-40B4-BE49-F238E27FC236}">
                    <a16:creationId xmlns:a16="http://schemas.microsoft.com/office/drawing/2014/main" id="{146E460D-06CE-45C6-98FC-0A0DDB543B6A}"/>
                  </a:ext>
                </a:extLst>
              </p:cNvPr>
              <p:cNvGrpSpPr/>
              <p:nvPr/>
            </p:nvGrpSpPr>
            <p:grpSpPr>
              <a:xfrm>
                <a:off x="2763949" y="3429000"/>
                <a:ext cx="5139079" cy="1618251"/>
                <a:chOff x="2241435" y="1701556"/>
                <a:chExt cx="5139079" cy="1618251"/>
              </a:xfrm>
            </p:grpSpPr>
            <p:sp>
              <p:nvSpPr>
                <p:cNvPr id="33" name="Rectangle: Rounded Corners 32">
                  <a:extLst>
                    <a:ext uri="{FF2B5EF4-FFF2-40B4-BE49-F238E27FC236}">
                      <a16:creationId xmlns:a16="http://schemas.microsoft.com/office/drawing/2014/main" id="{5F16A920-A8A8-4309-A078-1DAB66F07E18}"/>
                    </a:ext>
                  </a:extLst>
                </p:cNvPr>
                <p:cNvSpPr/>
                <p:nvPr/>
              </p:nvSpPr>
              <p:spPr>
                <a:xfrm>
                  <a:off x="4491829" y="2545693"/>
                  <a:ext cx="2888685" cy="774114"/>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t>Diagnostics</a:t>
                  </a:r>
                </a:p>
              </p:txBody>
            </p:sp>
            <p:cxnSp>
              <p:nvCxnSpPr>
                <p:cNvPr id="34" name="Straight Arrow Connector 10">
                  <a:extLst>
                    <a:ext uri="{FF2B5EF4-FFF2-40B4-BE49-F238E27FC236}">
                      <a16:creationId xmlns:a16="http://schemas.microsoft.com/office/drawing/2014/main" id="{F7259377-3D1B-42D3-B589-53A61D3B0D75}"/>
                    </a:ext>
                  </a:extLst>
                </p:cNvPr>
                <p:cNvCxnSpPr>
                  <a:cxnSpLocks/>
                  <a:stCxn id="3" idx="3"/>
                  <a:endCxn id="33" idx="1"/>
                </p:cNvCxnSpPr>
                <p:nvPr/>
              </p:nvCxnSpPr>
              <p:spPr>
                <a:xfrm>
                  <a:off x="2241435" y="1701556"/>
                  <a:ext cx="2250394" cy="1231194"/>
                </a:xfrm>
                <a:prstGeom prst="curvedConnector3">
                  <a:avLst>
                    <a:gd name="adj1" fmla="val 50000"/>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578D33C8-E80E-41DE-B73A-8730C4A1E6C4}"/>
                  </a:ext>
                </a:extLst>
              </p:cNvPr>
              <p:cNvGrpSpPr/>
              <p:nvPr/>
            </p:nvGrpSpPr>
            <p:grpSpPr>
              <a:xfrm>
                <a:off x="7903028" y="4660194"/>
                <a:ext cx="3524779" cy="774114"/>
                <a:chOff x="2588048" y="2865057"/>
                <a:chExt cx="3524779" cy="774114"/>
              </a:xfrm>
            </p:grpSpPr>
            <p:sp>
              <p:nvSpPr>
                <p:cNvPr id="37" name="Rectangle: Rounded Corners 36">
                  <a:extLst>
                    <a:ext uri="{FF2B5EF4-FFF2-40B4-BE49-F238E27FC236}">
                      <a16:creationId xmlns:a16="http://schemas.microsoft.com/office/drawing/2014/main" id="{482220C3-B09F-47A5-AC01-57399E0F4ECB}"/>
                    </a:ext>
                  </a:extLst>
                </p:cNvPr>
                <p:cNvSpPr/>
                <p:nvPr/>
              </p:nvSpPr>
              <p:spPr>
                <a:xfrm>
                  <a:off x="4909513" y="2865057"/>
                  <a:ext cx="1203314" cy="774114"/>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t>Log</a:t>
                  </a:r>
                </a:p>
              </p:txBody>
            </p:sp>
            <p:cxnSp>
              <p:nvCxnSpPr>
                <p:cNvPr id="38" name="Straight Arrow Connector 10">
                  <a:extLst>
                    <a:ext uri="{FF2B5EF4-FFF2-40B4-BE49-F238E27FC236}">
                      <a16:creationId xmlns:a16="http://schemas.microsoft.com/office/drawing/2014/main" id="{3A218C5A-AC1C-42D0-9A38-CE85583FB7F6}"/>
                    </a:ext>
                  </a:extLst>
                </p:cNvPr>
                <p:cNvCxnSpPr>
                  <a:cxnSpLocks/>
                  <a:stCxn id="33" idx="3"/>
                  <a:endCxn id="37" idx="1"/>
                </p:cNvCxnSpPr>
                <p:nvPr/>
              </p:nvCxnSpPr>
              <p:spPr>
                <a:xfrm>
                  <a:off x="2588048" y="2865057"/>
                  <a:ext cx="2321465" cy="387057"/>
                </a:xfrm>
                <a:prstGeom prst="curvedConnector3">
                  <a:avLst>
                    <a:gd name="adj1" fmla="val 50000"/>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sp>
          <p:nvSpPr>
            <p:cNvPr id="55" name="Rectangle: Rounded Corners 54">
              <a:extLst>
                <a:ext uri="{FF2B5EF4-FFF2-40B4-BE49-F238E27FC236}">
                  <a16:creationId xmlns:a16="http://schemas.microsoft.com/office/drawing/2014/main" id="{F839E14F-BD64-4975-A88F-C73559A3BCF3}"/>
                </a:ext>
              </a:extLst>
            </p:cNvPr>
            <p:cNvSpPr/>
            <p:nvPr/>
          </p:nvSpPr>
          <p:spPr>
            <a:xfrm>
              <a:off x="3268810" y="3968272"/>
              <a:ext cx="8387595" cy="2415983"/>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A8E50A21-02DA-401F-B2A1-F9AAA5E3E16C}"/>
              </a:ext>
            </a:extLst>
          </p:cNvPr>
          <p:cNvGrpSpPr/>
          <p:nvPr/>
        </p:nvGrpSpPr>
        <p:grpSpPr>
          <a:xfrm>
            <a:off x="2763949" y="989045"/>
            <a:ext cx="8948440" cy="2439955"/>
            <a:chOff x="2763949" y="989045"/>
            <a:chExt cx="8948440" cy="2439955"/>
          </a:xfrm>
        </p:grpSpPr>
        <p:sp>
          <p:nvSpPr>
            <p:cNvPr id="13" name="Rectangle: Rounded Corners 12">
              <a:extLst>
                <a:ext uri="{FF2B5EF4-FFF2-40B4-BE49-F238E27FC236}">
                  <a16:creationId xmlns:a16="http://schemas.microsoft.com/office/drawing/2014/main" id="{4CD677D6-7FE3-4AD2-973E-AC514DC094A9}"/>
                </a:ext>
              </a:extLst>
            </p:cNvPr>
            <p:cNvSpPr/>
            <p:nvPr/>
          </p:nvSpPr>
          <p:spPr>
            <a:xfrm>
              <a:off x="6367741" y="1167798"/>
              <a:ext cx="2425959" cy="528579"/>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Compiler</a:t>
              </a:r>
              <a:endParaRPr lang="en-US" dirty="0"/>
            </a:p>
          </p:txBody>
        </p:sp>
        <p:grpSp>
          <p:nvGrpSpPr>
            <p:cNvPr id="52" name="Group 51">
              <a:extLst>
                <a:ext uri="{FF2B5EF4-FFF2-40B4-BE49-F238E27FC236}">
                  <a16:creationId xmlns:a16="http://schemas.microsoft.com/office/drawing/2014/main" id="{885FB21B-00FA-4589-A582-9528E1A29BA6}"/>
                </a:ext>
              </a:extLst>
            </p:cNvPr>
            <p:cNvGrpSpPr/>
            <p:nvPr/>
          </p:nvGrpSpPr>
          <p:grpSpPr>
            <a:xfrm>
              <a:off x="2763949" y="2012372"/>
              <a:ext cx="8733288" cy="1416628"/>
              <a:chOff x="2763949" y="2012372"/>
              <a:chExt cx="8733288" cy="1416628"/>
            </a:xfrm>
          </p:grpSpPr>
          <p:grpSp>
            <p:nvGrpSpPr>
              <p:cNvPr id="14" name="Group 13">
                <a:extLst>
                  <a:ext uri="{FF2B5EF4-FFF2-40B4-BE49-F238E27FC236}">
                    <a16:creationId xmlns:a16="http://schemas.microsoft.com/office/drawing/2014/main" id="{F52638E9-EE48-4797-9FE6-2F746C9FF7A1}"/>
                  </a:ext>
                </a:extLst>
              </p:cNvPr>
              <p:cNvGrpSpPr/>
              <p:nvPr/>
            </p:nvGrpSpPr>
            <p:grpSpPr>
              <a:xfrm>
                <a:off x="2763949" y="2012372"/>
                <a:ext cx="3603792" cy="1416628"/>
                <a:chOff x="2763949" y="2012372"/>
                <a:chExt cx="3603792" cy="1416628"/>
              </a:xfrm>
            </p:grpSpPr>
            <p:sp>
              <p:nvSpPr>
                <p:cNvPr id="15" name="Rectangle: Rounded Corners 14">
                  <a:extLst>
                    <a:ext uri="{FF2B5EF4-FFF2-40B4-BE49-F238E27FC236}">
                      <a16:creationId xmlns:a16="http://schemas.microsoft.com/office/drawing/2014/main" id="{8F8EABFD-E3A4-4D16-8980-3E28CF7DC701}"/>
                    </a:ext>
                  </a:extLst>
                </p:cNvPr>
                <p:cNvSpPr/>
                <p:nvPr/>
              </p:nvSpPr>
              <p:spPr>
                <a:xfrm>
                  <a:off x="3479056" y="2012372"/>
                  <a:ext cx="2888685" cy="774114"/>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t>Middle end</a:t>
                  </a:r>
                </a:p>
              </p:txBody>
            </p:sp>
            <p:cxnSp>
              <p:nvCxnSpPr>
                <p:cNvPr id="19" name="Straight Arrow Connector 10">
                  <a:extLst>
                    <a:ext uri="{FF2B5EF4-FFF2-40B4-BE49-F238E27FC236}">
                      <a16:creationId xmlns:a16="http://schemas.microsoft.com/office/drawing/2014/main" id="{F344BA84-B266-4859-8D8E-ED469CBBD9A0}"/>
                    </a:ext>
                  </a:extLst>
                </p:cNvPr>
                <p:cNvCxnSpPr>
                  <a:cxnSpLocks/>
                  <a:stCxn id="3" idx="3"/>
                  <a:endCxn id="15" idx="1"/>
                </p:cNvCxnSpPr>
                <p:nvPr/>
              </p:nvCxnSpPr>
              <p:spPr>
                <a:xfrm flipV="1">
                  <a:off x="2763949" y="2399429"/>
                  <a:ext cx="715107" cy="1029571"/>
                </a:xfrm>
                <a:prstGeom prst="curvedConnector3">
                  <a:avLst>
                    <a:gd name="adj1" fmla="val 50000"/>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A579A6E8-90FD-4AEF-9E1D-9BBDBD75D318}"/>
                  </a:ext>
                </a:extLst>
              </p:cNvPr>
              <p:cNvGrpSpPr/>
              <p:nvPr/>
            </p:nvGrpSpPr>
            <p:grpSpPr>
              <a:xfrm>
                <a:off x="6367741" y="2012372"/>
                <a:ext cx="2941319" cy="774114"/>
                <a:chOff x="2038337" y="1790425"/>
                <a:chExt cx="2941319" cy="774114"/>
              </a:xfrm>
            </p:grpSpPr>
            <p:sp>
              <p:nvSpPr>
                <p:cNvPr id="21" name="Rectangle: Rounded Corners 20">
                  <a:extLst>
                    <a:ext uri="{FF2B5EF4-FFF2-40B4-BE49-F238E27FC236}">
                      <a16:creationId xmlns:a16="http://schemas.microsoft.com/office/drawing/2014/main" id="{BB3037AB-953E-437F-AA90-717BEFB8754D}"/>
                    </a:ext>
                  </a:extLst>
                </p:cNvPr>
                <p:cNvSpPr/>
                <p:nvPr/>
              </p:nvSpPr>
              <p:spPr>
                <a:xfrm>
                  <a:off x="2753444" y="1790425"/>
                  <a:ext cx="2226212" cy="774114"/>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t>Backend</a:t>
                  </a:r>
                </a:p>
              </p:txBody>
            </p:sp>
            <p:cxnSp>
              <p:nvCxnSpPr>
                <p:cNvPr id="22" name="Straight Arrow Connector 10">
                  <a:extLst>
                    <a:ext uri="{FF2B5EF4-FFF2-40B4-BE49-F238E27FC236}">
                      <a16:creationId xmlns:a16="http://schemas.microsoft.com/office/drawing/2014/main" id="{6FAA25BD-91D6-42F2-81D0-6C871D62AA87}"/>
                    </a:ext>
                  </a:extLst>
                </p:cNvPr>
                <p:cNvCxnSpPr>
                  <a:cxnSpLocks/>
                  <a:stCxn id="15" idx="3"/>
                  <a:endCxn id="21" idx="1"/>
                </p:cNvCxnSpPr>
                <p:nvPr/>
              </p:nvCxnSpPr>
              <p:spPr>
                <a:xfrm>
                  <a:off x="2038337" y="2177482"/>
                  <a:ext cx="715107" cy="12700"/>
                </a:xfrm>
                <a:prstGeom prst="curvedConnector3">
                  <a:avLst>
                    <a:gd name="adj1" fmla="val 50000"/>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790B6DC9-D3C9-4593-9499-7818BD161BFF}"/>
                  </a:ext>
                </a:extLst>
              </p:cNvPr>
              <p:cNvGrpSpPr/>
              <p:nvPr/>
            </p:nvGrpSpPr>
            <p:grpSpPr>
              <a:xfrm>
                <a:off x="9309060" y="2025072"/>
                <a:ext cx="2188177" cy="774114"/>
                <a:chOff x="2544365" y="2689875"/>
                <a:chExt cx="2188177" cy="774114"/>
              </a:xfrm>
            </p:grpSpPr>
            <p:sp>
              <p:nvSpPr>
                <p:cNvPr id="28" name="Rectangle: Rounded Corners 27">
                  <a:extLst>
                    <a:ext uri="{FF2B5EF4-FFF2-40B4-BE49-F238E27FC236}">
                      <a16:creationId xmlns:a16="http://schemas.microsoft.com/office/drawing/2014/main" id="{41DE4DFD-1C5F-45FE-B1DA-EE7A92D21BF7}"/>
                    </a:ext>
                  </a:extLst>
                </p:cNvPr>
                <p:cNvSpPr/>
                <p:nvPr/>
              </p:nvSpPr>
              <p:spPr>
                <a:xfrm>
                  <a:off x="3259472" y="2689875"/>
                  <a:ext cx="1473070" cy="774114"/>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t>Code</a:t>
                  </a:r>
                </a:p>
              </p:txBody>
            </p:sp>
            <p:cxnSp>
              <p:nvCxnSpPr>
                <p:cNvPr id="29" name="Straight Arrow Connector 10">
                  <a:extLst>
                    <a:ext uri="{FF2B5EF4-FFF2-40B4-BE49-F238E27FC236}">
                      <a16:creationId xmlns:a16="http://schemas.microsoft.com/office/drawing/2014/main" id="{436F16D5-ABEC-4EE1-8B10-883ACA3300E1}"/>
                    </a:ext>
                  </a:extLst>
                </p:cNvPr>
                <p:cNvCxnSpPr>
                  <a:cxnSpLocks/>
                  <a:stCxn id="21" idx="3"/>
                  <a:endCxn id="28" idx="1"/>
                </p:cNvCxnSpPr>
                <p:nvPr/>
              </p:nvCxnSpPr>
              <p:spPr>
                <a:xfrm>
                  <a:off x="2544365" y="3064232"/>
                  <a:ext cx="715107" cy="12700"/>
                </a:xfrm>
                <a:prstGeom prst="curvedConnector3">
                  <a:avLst>
                    <a:gd name="adj1" fmla="val 50000"/>
                  </a:avLst>
                </a:prstGeom>
                <a:ln w="635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sp>
          <p:nvSpPr>
            <p:cNvPr id="57" name="Rectangle: Rounded Corners 56">
              <a:extLst>
                <a:ext uri="{FF2B5EF4-FFF2-40B4-BE49-F238E27FC236}">
                  <a16:creationId xmlns:a16="http://schemas.microsoft.com/office/drawing/2014/main" id="{A5949F17-9526-4A76-AEEB-E9E365AFCD93}"/>
                </a:ext>
              </a:extLst>
            </p:cNvPr>
            <p:cNvSpPr/>
            <p:nvPr/>
          </p:nvSpPr>
          <p:spPr>
            <a:xfrm>
              <a:off x="3163078" y="989045"/>
              <a:ext cx="8549311" cy="2347238"/>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5" name="Group 84">
            <a:extLst>
              <a:ext uri="{FF2B5EF4-FFF2-40B4-BE49-F238E27FC236}">
                <a16:creationId xmlns:a16="http://schemas.microsoft.com/office/drawing/2014/main" id="{46778BF1-0FD7-4234-8FDF-87125B2AAB1A}"/>
              </a:ext>
            </a:extLst>
          </p:cNvPr>
          <p:cNvGrpSpPr/>
          <p:nvPr/>
        </p:nvGrpSpPr>
        <p:grpSpPr>
          <a:xfrm>
            <a:off x="2763949" y="990537"/>
            <a:ext cx="8948440" cy="5391032"/>
            <a:chOff x="2763949" y="990537"/>
            <a:chExt cx="8948440" cy="5391032"/>
          </a:xfrm>
        </p:grpSpPr>
        <p:grpSp>
          <p:nvGrpSpPr>
            <p:cNvPr id="60" name="Group 59">
              <a:extLst>
                <a:ext uri="{FF2B5EF4-FFF2-40B4-BE49-F238E27FC236}">
                  <a16:creationId xmlns:a16="http://schemas.microsoft.com/office/drawing/2014/main" id="{0C588721-1091-4B5C-9EC4-47F993285F64}"/>
                </a:ext>
              </a:extLst>
            </p:cNvPr>
            <p:cNvGrpSpPr/>
            <p:nvPr/>
          </p:nvGrpSpPr>
          <p:grpSpPr>
            <a:xfrm>
              <a:off x="2763949" y="990537"/>
              <a:ext cx="8948440" cy="2438463"/>
              <a:chOff x="2763949" y="989045"/>
              <a:chExt cx="8948440" cy="2438463"/>
            </a:xfrm>
          </p:grpSpPr>
          <p:sp>
            <p:nvSpPr>
              <p:cNvPr id="63" name="Rectangle: Rounded Corners 62">
                <a:extLst>
                  <a:ext uri="{FF2B5EF4-FFF2-40B4-BE49-F238E27FC236}">
                    <a16:creationId xmlns:a16="http://schemas.microsoft.com/office/drawing/2014/main" id="{306C53BC-4FA0-43B3-A227-B55BFDA64CF0}"/>
                  </a:ext>
                </a:extLst>
              </p:cNvPr>
              <p:cNvSpPr/>
              <p:nvPr/>
            </p:nvSpPr>
            <p:spPr>
              <a:xfrm>
                <a:off x="3163078" y="989045"/>
                <a:ext cx="8549311" cy="2347238"/>
              </a:xfrm>
              <a:prstGeom prst="roundRect">
                <a:avLst/>
              </a:prstGeom>
              <a:solidFill>
                <a:schemeClr val="bg1">
                  <a:lumMod val="85000"/>
                  <a:lumOff val="1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50000"/>
                      <a:lumOff val="50000"/>
                    </a:schemeClr>
                  </a:solidFill>
                </a:endParaRPr>
              </a:p>
            </p:txBody>
          </p:sp>
          <p:sp>
            <p:nvSpPr>
              <p:cNvPr id="61" name="Rectangle: Rounded Corners 60">
                <a:extLst>
                  <a:ext uri="{FF2B5EF4-FFF2-40B4-BE49-F238E27FC236}">
                    <a16:creationId xmlns:a16="http://schemas.microsoft.com/office/drawing/2014/main" id="{C8651D46-A565-484B-B4A5-49854F51BF63}"/>
                  </a:ext>
                </a:extLst>
              </p:cNvPr>
              <p:cNvSpPr/>
              <p:nvPr/>
            </p:nvSpPr>
            <p:spPr>
              <a:xfrm>
                <a:off x="6367741" y="1167798"/>
                <a:ext cx="2425959" cy="528579"/>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lumMod val="50000"/>
                        <a:lumOff val="50000"/>
                      </a:schemeClr>
                    </a:solidFill>
                  </a:rPr>
                  <a:t>Compiler</a:t>
                </a:r>
                <a:endParaRPr lang="en-US" dirty="0">
                  <a:solidFill>
                    <a:schemeClr val="bg1">
                      <a:lumMod val="50000"/>
                      <a:lumOff val="50000"/>
                    </a:schemeClr>
                  </a:solidFill>
                </a:endParaRPr>
              </a:p>
            </p:txBody>
          </p:sp>
          <p:grpSp>
            <p:nvGrpSpPr>
              <p:cNvPr id="62" name="Group 61">
                <a:extLst>
                  <a:ext uri="{FF2B5EF4-FFF2-40B4-BE49-F238E27FC236}">
                    <a16:creationId xmlns:a16="http://schemas.microsoft.com/office/drawing/2014/main" id="{5C22BAFA-BED0-4698-AB06-435C7500A60C}"/>
                  </a:ext>
                </a:extLst>
              </p:cNvPr>
              <p:cNvGrpSpPr/>
              <p:nvPr/>
            </p:nvGrpSpPr>
            <p:grpSpPr>
              <a:xfrm>
                <a:off x="2763949" y="2012372"/>
                <a:ext cx="8733288" cy="1415136"/>
                <a:chOff x="2763949" y="2012372"/>
                <a:chExt cx="8733288" cy="1415136"/>
              </a:xfrm>
            </p:grpSpPr>
            <p:grpSp>
              <p:nvGrpSpPr>
                <p:cNvPr id="64" name="Group 63">
                  <a:extLst>
                    <a:ext uri="{FF2B5EF4-FFF2-40B4-BE49-F238E27FC236}">
                      <a16:creationId xmlns:a16="http://schemas.microsoft.com/office/drawing/2014/main" id="{26A13AA3-8A21-4A60-80AB-F98BF7CFE19C}"/>
                    </a:ext>
                  </a:extLst>
                </p:cNvPr>
                <p:cNvGrpSpPr/>
                <p:nvPr/>
              </p:nvGrpSpPr>
              <p:grpSpPr>
                <a:xfrm>
                  <a:off x="2763949" y="2012372"/>
                  <a:ext cx="3603792" cy="1415136"/>
                  <a:chOff x="2763949" y="2012372"/>
                  <a:chExt cx="3603792" cy="1415136"/>
                </a:xfrm>
              </p:grpSpPr>
              <p:sp>
                <p:nvSpPr>
                  <p:cNvPr id="71" name="Rectangle: Rounded Corners 70">
                    <a:extLst>
                      <a:ext uri="{FF2B5EF4-FFF2-40B4-BE49-F238E27FC236}">
                        <a16:creationId xmlns:a16="http://schemas.microsoft.com/office/drawing/2014/main" id="{F628619C-5CCB-486E-8306-849A9DE92E99}"/>
                      </a:ext>
                    </a:extLst>
                  </p:cNvPr>
                  <p:cNvSpPr/>
                  <p:nvPr/>
                </p:nvSpPr>
                <p:spPr>
                  <a:xfrm>
                    <a:off x="3479056" y="2012372"/>
                    <a:ext cx="2888685" cy="774114"/>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solidFill>
                          <a:schemeClr val="bg1">
                            <a:lumMod val="50000"/>
                            <a:lumOff val="50000"/>
                          </a:schemeClr>
                        </a:solidFill>
                      </a:rPr>
                      <a:t>Middle end</a:t>
                    </a:r>
                  </a:p>
                </p:txBody>
              </p:sp>
              <p:cxnSp>
                <p:nvCxnSpPr>
                  <p:cNvPr id="72" name="Straight Arrow Connector 10">
                    <a:extLst>
                      <a:ext uri="{FF2B5EF4-FFF2-40B4-BE49-F238E27FC236}">
                        <a16:creationId xmlns:a16="http://schemas.microsoft.com/office/drawing/2014/main" id="{1C79B2AB-C13B-4C02-B754-7E747D5897DA}"/>
                      </a:ext>
                    </a:extLst>
                  </p:cNvPr>
                  <p:cNvCxnSpPr>
                    <a:cxnSpLocks/>
                    <a:stCxn id="3" idx="3"/>
                    <a:endCxn id="71" idx="1"/>
                  </p:cNvCxnSpPr>
                  <p:nvPr/>
                </p:nvCxnSpPr>
                <p:spPr>
                  <a:xfrm flipV="1">
                    <a:off x="2763949" y="2399429"/>
                    <a:ext cx="715107" cy="1028079"/>
                  </a:xfrm>
                  <a:prstGeom prst="curvedConnector3">
                    <a:avLst>
                      <a:gd name="adj1" fmla="val 50000"/>
                    </a:avLst>
                  </a:prstGeom>
                  <a:ln w="63500">
                    <a:solidFill>
                      <a:schemeClr val="bg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E693EEE5-E80E-45A2-B305-0B1C695B8A8B}"/>
                    </a:ext>
                  </a:extLst>
                </p:cNvPr>
                <p:cNvGrpSpPr/>
                <p:nvPr/>
              </p:nvGrpSpPr>
              <p:grpSpPr>
                <a:xfrm>
                  <a:off x="6367741" y="2012372"/>
                  <a:ext cx="2941319" cy="774114"/>
                  <a:chOff x="2038337" y="1790425"/>
                  <a:chExt cx="2941319" cy="774114"/>
                </a:xfrm>
              </p:grpSpPr>
              <p:sp>
                <p:nvSpPr>
                  <p:cNvPr id="69" name="Rectangle: Rounded Corners 68">
                    <a:extLst>
                      <a:ext uri="{FF2B5EF4-FFF2-40B4-BE49-F238E27FC236}">
                        <a16:creationId xmlns:a16="http://schemas.microsoft.com/office/drawing/2014/main" id="{2098739B-035F-44DD-A1E2-CC17B1D84AA7}"/>
                      </a:ext>
                    </a:extLst>
                  </p:cNvPr>
                  <p:cNvSpPr/>
                  <p:nvPr/>
                </p:nvSpPr>
                <p:spPr>
                  <a:xfrm>
                    <a:off x="2753444" y="1790425"/>
                    <a:ext cx="2226212" cy="774114"/>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solidFill>
                          <a:schemeClr val="bg1">
                            <a:lumMod val="50000"/>
                            <a:lumOff val="50000"/>
                          </a:schemeClr>
                        </a:solidFill>
                      </a:rPr>
                      <a:t>Backend</a:t>
                    </a:r>
                  </a:p>
                </p:txBody>
              </p:sp>
              <p:cxnSp>
                <p:nvCxnSpPr>
                  <p:cNvPr id="70" name="Straight Arrow Connector 10">
                    <a:extLst>
                      <a:ext uri="{FF2B5EF4-FFF2-40B4-BE49-F238E27FC236}">
                        <a16:creationId xmlns:a16="http://schemas.microsoft.com/office/drawing/2014/main" id="{D23BBCEC-977F-4C69-9601-73B596AB1FC7}"/>
                      </a:ext>
                    </a:extLst>
                  </p:cNvPr>
                  <p:cNvCxnSpPr>
                    <a:cxnSpLocks/>
                    <a:stCxn id="71" idx="3"/>
                    <a:endCxn id="69" idx="1"/>
                  </p:cNvCxnSpPr>
                  <p:nvPr/>
                </p:nvCxnSpPr>
                <p:spPr>
                  <a:xfrm>
                    <a:off x="2038337" y="2177482"/>
                    <a:ext cx="715107" cy="12700"/>
                  </a:xfrm>
                  <a:prstGeom prst="curvedConnector3">
                    <a:avLst>
                      <a:gd name="adj1" fmla="val 50000"/>
                    </a:avLst>
                  </a:prstGeom>
                  <a:ln w="63500">
                    <a:solidFill>
                      <a:schemeClr val="bg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56C3408E-7002-4290-B44C-B542139F3D88}"/>
                    </a:ext>
                  </a:extLst>
                </p:cNvPr>
                <p:cNvGrpSpPr/>
                <p:nvPr/>
              </p:nvGrpSpPr>
              <p:grpSpPr>
                <a:xfrm>
                  <a:off x="9309060" y="2025072"/>
                  <a:ext cx="2188177" cy="774114"/>
                  <a:chOff x="2544365" y="2689875"/>
                  <a:chExt cx="2188177" cy="774114"/>
                </a:xfrm>
              </p:grpSpPr>
              <p:sp>
                <p:nvSpPr>
                  <p:cNvPr id="67" name="Rectangle: Rounded Corners 66">
                    <a:extLst>
                      <a:ext uri="{FF2B5EF4-FFF2-40B4-BE49-F238E27FC236}">
                        <a16:creationId xmlns:a16="http://schemas.microsoft.com/office/drawing/2014/main" id="{63E61A8A-8C05-44EA-95A7-9ACFD9EA01C2}"/>
                      </a:ext>
                    </a:extLst>
                  </p:cNvPr>
                  <p:cNvSpPr/>
                  <p:nvPr/>
                </p:nvSpPr>
                <p:spPr>
                  <a:xfrm>
                    <a:off x="3259472" y="2689875"/>
                    <a:ext cx="1473070" cy="774114"/>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solidFill>
                          <a:schemeClr val="bg1">
                            <a:lumMod val="50000"/>
                            <a:lumOff val="50000"/>
                          </a:schemeClr>
                        </a:solidFill>
                      </a:rPr>
                      <a:t>Code</a:t>
                    </a:r>
                  </a:p>
                </p:txBody>
              </p:sp>
              <p:cxnSp>
                <p:nvCxnSpPr>
                  <p:cNvPr id="68" name="Straight Arrow Connector 10">
                    <a:extLst>
                      <a:ext uri="{FF2B5EF4-FFF2-40B4-BE49-F238E27FC236}">
                        <a16:creationId xmlns:a16="http://schemas.microsoft.com/office/drawing/2014/main" id="{B16B59D6-5599-47D0-A1FF-AFBAD1DC5BDB}"/>
                      </a:ext>
                    </a:extLst>
                  </p:cNvPr>
                  <p:cNvCxnSpPr>
                    <a:cxnSpLocks/>
                    <a:stCxn id="69" idx="3"/>
                    <a:endCxn id="67" idx="1"/>
                  </p:cNvCxnSpPr>
                  <p:nvPr/>
                </p:nvCxnSpPr>
                <p:spPr>
                  <a:xfrm>
                    <a:off x="2544365" y="3064232"/>
                    <a:ext cx="715107" cy="12700"/>
                  </a:xfrm>
                  <a:prstGeom prst="curvedConnector3">
                    <a:avLst>
                      <a:gd name="adj1" fmla="val 50000"/>
                    </a:avLst>
                  </a:prstGeom>
                  <a:ln w="63500">
                    <a:solidFill>
                      <a:schemeClr val="bg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73" name="Group 72">
              <a:extLst>
                <a:ext uri="{FF2B5EF4-FFF2-40B4-BE49-F238E27FC236}">
                  <a16:creationId xmlns:a16="http://schemas.microsoft.com/office/drawing/2014/main" id="{081587B3-F1FC-43A3-9042-AD1EA80B7B27}"/>
                </a:ext>
              </a:extLst>
            </p:cNvPr>
            <p:cNvGrpSpPr/>
            <p:nvPr/>
          </p:nvGrpSpPr>
          <p:grpSpPr>
            <a:xfrm>
              <a:off x="2763949" y="3429000"/>
              <a:ext cx="8892456" cy="2952569"/>
              <a:chOff x="2763949" y="3431686"/>
              <a:chExt cx="8892456" cy="2952569"/>
            </a:xfrm>
          </p:grpSpPr>
          <p:sp>
            <p:nvSpPr>
              <p:cNvPr id="76" name="Rectangle: Rounded Corners 75">
                <a:extLst>
                  <a:ext uri="{FF2B5EF4-FFF2-40B4-BE49-F238E27FC236}">
                    <a16:creationId xmlns:a16="http://schemas.microsoft.com/office/drawing/2014/main" id="{B4BE6B60-1BA9-4588-90A4-C53ACA4DC133}"/>
                  </a:ext>
                </a:extLst>
              </p:cNvPr>
              <p:cNvSpPr/>
              <p:nvPr/>
            </p:nvSpPr>
            <p:spPr>
              <a:xfrm>
                <a:off x="3268810" y="3968272"/>
                <a:ext cx="8387595" cy="2415983"/>
              </a:xfrm>
              <a:prstGeom prst="roundRect">
                <a:avLst/>
              </a:prstGeom>
              <a:solidFill>
                <a:schemeClr val="bg1">
                  <a:lumMod val="85000"/>
                  <a:lumOff val="1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50000"/>
                      <a:lumOff val="50000"/>
                    </a:schemeClr>
                  </a:solidFill>
                </a:endParaRPr>
              </a:p>
            </p:txBody>
          </p:sp>
          <p:sp>
            <p:nvSpPr>
              <p:cNvPr id="74" name="Rectangle: Rounded Corners 73">
                <a:extLst>
                  <a:ext uri="{FF2B5EF4-FFF2-40B4-BE49-F238E27FC236}">
                    <a16:creationId xmlns:a16="http://schemas.microsoft.com/office/drawing/2014/main" id="{90CD2099-1FBE-453F-ABFD-BD5A91721EE3}"/>
                  </a:ext>
                </a:extLst>
              </p:cNvPr>
              <p:cNvSpPr/>
              <p:nvPr/>
            </p:nvSpPr>
            <p:spPr>
              <a:xfrm>
                <a:off x="6279502" y="5660553"/>
                <a:ext cx="3247052" cy="528579"/>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lumMod val="50000"/>
                        <a:lumOff val="50000"/>
                      </a:schemeClr>
                    </a:solidFill>
                  </a:rPr>
                  <a:t>Statis </a:t>
                </a:r>
                <a:r>
                  <a:rPr lang="en-US" sz="4000" dirty="0" err="1">
                    <a:solidFill>
                      <a:schemeClr val="bg1">
                        <a:lumMod val="50000"/>
                        <a:lumOff val="50000"/>
                      </a:schemeClr>
                    </a:solidFill>
                  </a:rPr>
                  <a:t>analyser</a:t>
                </a:r>
                <a:endParaRPr lang="en-US" dirty="0">
                  <a:solidFill>
                    <a:schemeClr val="bg1">
                      <a:lumMod val="50000"/>
                      <a:lumOff val="50000"/>
                    </a:schemeClr>
                  </a:solidFill>
                </a:endParaRPr>
              </a:p>
            </p:txBody>
          </p:sp>
          <p:grpSp>
            <p:nvGrpSpPr>
              <p:cNvPr id="75" name="Group 74">
                <a:extLst>
                  <a:ext uri="{FF2B5EF4-FFF2-40B4-BE49-F238E27FC236}">
                    <a16:creationId xmlns:a16="http://schemas.microsoft.com/office/drawing/2014/main" id="{9344E66D-68E5-4C63-9214-B9AB017D9047}"/>
                  </a:ext>
                </a:extLst>
              </p:cNvPr>
              <p:cNvGrpSpPr/>
              <p:nvPr/>
            </p:nvGrpSpPr>
            <p:grpSpPr>
              <a:xfrm>
                <a:off x="2763949" y="3431686"/>
                <a:ext cx="8663858" cy="2002622"/>
                <a:chOff x="2763949" y="3431686"/>
                <a:chExt cx="8663858" cy="2002622"/>
              </a:xfrm>
            </p:grpSpPr>
            <p:grpSp>
              <p:nvGrpSpPr>
                <p:cNvPr id="77" name="Group 76">
                  <a:extLst>
                    <a:ext uri="{FF2B5EF4-FFF2-40B4-BE49-F238E27FC236}">
                      <a16:creationId xmlns:a16="http://schemas.microsoft.com/office/drawing/2014/main" id="{C240DD78-50A8-4321-BC6A-988EEE6AA9A7}"/>
                    </a:ext>
                  </a:extLst>
                </p:cNvPr>
                <p:cNvGrpSpPr/>
                <p:nvPr/>
              </p:nvGrpSpPr>
              <p:grpSpPr>
                <a:xfrm>
                  <a:off x="2763949" y="3431686"/>
                  <a:ext cx="5139079" cy="1615565"/>
                  <a:chOff x="2241435" y="1704242"/>
                  <a:chExt cx="5139079" cy="1615565"/>
                </a:xfrm>
              </p:grpSpPr>
              <p:sp>
                <p:nvSpPr>
                  <p:cNvPr id="81" name="Rectangle: Rounded Corners 80">
                    <a:extLst>
                      <a:ext uri="{FF2B5EF4-FFF2-40B4-BE49-F238E27FC236}">
                        <a16:creationId xmlns:a16="http://schemas.microsoft.com/office/drawing/2014/main" id="{02323657-C013-4BF2-B368-96A8C3626A2F}"/>
                      </a:ext>
                    </a:extLst>
                  </p:cNvPr>
                  <p:cNvSpPr/>
                  <p:nvPr/>
                </p:nvSpPr>
                <p:spPr>
                  <a:xfrm>
                    <a:off x="4491829" y="2545693"/>
                    <a:ext cx="2888685" cy="774114"/>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solidFill>
                          <a:schemeClr val="bg1">
                            <a:lumMod val="50000"/>
                            <a:lumOff val="50000"/>
                          </a:schemeClr>
                        </a:solidFill>
                      </a:rPr>
                      <a:t>Diagnostics</a:t>
                    </a:r>
                  </a:p>
                </p:txBody>
              </p:sp>
              <p:cxnSp>
                <p:nvCxnSpPr>
                  <p:cNvPr id="82" name="Straight Arrow Connector 10">
                    <a:extLst>
                      <a:ext uri="{FF2B5EF4-FFF2-40B4-BE49-F238E27FC236}">
                        <a16:creationId xmlns:a16="http://schemas.microsoft.com/office/drawing/2014/main" id="{5C843DFA-3E28-4D2D-9CF1-3F13DF20D38F}"/>
                      </a:ext>
                    </a:extLst>
                  </p:cNvPr>
                  <p:cNvCxnSpPr>
                    <a:cxnSpLocks/>
                    <a:stCxn id="3" idx="3"/>
                    <a:endCxn id="81" idx="1"/>
                  </p:cNvCxnSpPr>
                  <p:nvPr/>
                </p:nvCxnSpPr>
                <p:spPr>
                  <a:xfrm>
                    <a:off x="2241435" y="1704242"/>
                    <a:ext cx="2250394" cy="1228508"/>
                  </a:xfrm>
                  <a:prstGeom prst="curvedConnector3">
                    <a:avLst>
                      <a:gd name="adj1" fmla="val 50000"/>
                    </a:avLst>
                  </a:prstGeom>
                  <a:ln w="63500">
                    <a:solidFill>
                      <a:schemeClr val="bg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053F8EC7-E36B-4B58-98DA-B88126D5DE2E}"/>
                    </a:ext>
                  </a:extLst>
                </p:cNvPr>
                <p:cNvGrpSpPr/>
                <p:nvPr/>
              </p:nvGrpSpPr>
              <p:grpSpPr>
                <a:xfrm>
                  <a:off x="7903028" y="4660194"/>
                  <a:ext cx="3524779" cy="774114"/>
                  <a:chOff x="2588048" y="2865057"/>
                  <a:chExt cx="3524779" cy="774114"/>
                </a:xfrm>
              </p:grpSpPr>
              <p:sp>
                <p:nvSpPr>
                  <p:cNvPr id="79" name="Rectangle: Rounded Corners 78">
                    <a:extLst>
                      <a:ext uri="{FF2B5EF4-FFF2-40B4-BE49-F238E27FC236}">
                        <a16:creationId xmlns:a16="http://schemas.microsoft.com/office/drawing/2014/main" id="{5CCA27A0-3699-44D3-98CF-65AB2EF70F3F}"/>
                      </a:ext>
                    </a:extLst>
                  </p:cNvPr>
                  <p:cNvSpPr/>
                  <p:nvPr/>
                </p:nvSpPr>
                <p:spPr>
                  <a:xfrm>
                    <a:off x="4909513" y="2865057"/>
                    <a:ext cx="1203314" cy="774114"/>
                  </a:xfrm>
                  <a:prstGeom prst="roundRect">
                    <a:avLst/>
                  </a:prstGeom>
                  <a:solidFill>
                    <a:schemeClr val="bg1">
                      <a:lumMod val="75000"/>
                      <a:lumOff val="25000"/>
                    </a:schemeClr>
                  </a:solidFill>
                  <a:ln w="6350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a:solidFill>
                          <a:schemeClr val="bg1">
                            <a:lumMod val="50000"/>
                            <a:lumOff val="50000"/>
                          </a:schemeClr>
                        </a:solidFill>
                      </a:rPr>
                      <a:t>Log</a:t>
                    </a:r>
                  </a:p>
                </p:txBody>
              </p:sp>
              <p:cxnSp>
                <p:nvCxnSpPr>
                  <p:cNvPr id="80" name="Straight Arrow Connector 10">
                    <a:extLst>
                      <a:ext uri="{FF2B5EF4-FFF2-40B4-BE49-F238E27FC236}">
                        <a16:creationId xmlns:a16="http://schemas.microsoft.com/office/drawing/2014/main" id="{CD2C6113-71E3-4C1D-BD2C-6677C4CB541A}"/>
                      </a:ext>
                    </a:extLst>
                  </p:cNvPr>
                  <p:cNvCxnSpPr>
                    <a:cxnSpLocks/>
                    <a:stCxn id="81" idx="3"/>
                    <a:endCxn id="79" idx="1"/>
                  </p:cNvCxnSpPr>
                  <p:nvPr/>
                </p:nvCxnSpPr>
                <p:spPr>
                  <a:xfrm>
                    <a:off x="2588048" y="2865057"/>
                    <a:ext cx="2321465" cy="387057"/>
                  </a:xfrm>
                  <a:prstGeom prst="curvedConnector3">
                    <a:avLst>
                      <a:gd name="adj1" fmla="val 50000"/>
                    </a:avLst>
                  </a:prstGeom>
                  <a:ln w="63500">
                    <a:solidFill>
                      <a:schemeClr val="bg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286647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71A5C0-D5C7-40DC-B277-71DC30EC9127}"/>
              </a:ext>
            </a:extLst>
          </p:cNvPr>
          <p:cNvSpPr>
            <a:spLocks noGrp="1"/>
          </p:cNvSpPr>
          <p:nvPr>
            <p:ph type="sldNum" sz="quarter" idx="10"/>
          </p:nvPr>
        </p:nvSpPr>
        <p:spPr/>
        <p:txBody>
          <a:bodyPr/>
          <a:lstStyle/>
          <a:p>
            <a:fld id="{CBCD4C65-9A82-4DC6-B941-CA1756CBD098}" type="slidenum">
              <a:rPr lang="en-US" smtClean="0"/>
              <a:pPr/>
              <a:t>7</a:t>
            </a:fld>
            <a:endParaRPr lang="en-US" dirty="0"/>
          </a:p>
        </p:txBody>
      </p:sp>
      <p:sp>
        <p:nvSpPr>
          <p:cNvPr id="3" name="Title 2">
            <a:extLst>
              <a:ext uri="{FF2B5EF4-FFF2-40B4-BE49-F238E27FC236}">
                <a16:creationId xmlns:a16="http://schemas.microsoft.com/office/drawing/2014/main" id="{41858A01-CFC3-4435-BAE3-6B4C932B6739}"/>
              </a:ext>
            </a:extLst>
          </p:cNvPr>
          <p:cNvSpPr>
            <a:spLocks noGrp="1"/>
          </p:cNvSpPr>
          <p:nvPr>
            <p:ph type="title"/>
          </p:nvPr>
        </p:nvSpPr>
        <p:spPr/>
        <p:txBody>
          <a:bodyPr>
            <a:normAutofit fontScale="90000"/>
          </a:bodyPr>
          <a:lstStyle/>
          <a:p>
            <a:r>
              <a:rPr lang="en-US" dirty="0"/>
              <a:t>Back to types</a:t>
            </a:r>
            <a:endParaRPr lang="en-GB" dirty="0"/>
          </a:p>
        </p:txBody>
      </p:sp>
      <p:sp>
        <p:nvSpPr>
          <p:cNvPr id="4" name="Rectangle: Rounded Corners 3">
            <a:extLst>
              <a:ext uri="{FF2B5EF4-FFF2-40B4-BE49-F238E27FC236}">
                <a16:creationId xmlns:a16="http://schemas.microsoft.com/office/drawing/2014/main" id="{478B2B7A-3741-40F6-96C9-2E275B2FD0AF}"/>
              </a:ext>
            </a:extLst>
          </p:cNvPr>
          <p:cNvSpPr/>
          <p:nvPr/>
        </p:nvSpPr>
        <p:spPr>
          <a:xfrm>
            <a:off x="315684" y="1092913"/>
            <a:ext cx="2817845" cy="737118"/>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Built in types</a:t>
            </a:r>
          </a:p>
        </p:txBody>
      </p:sp>
      <p:sp>
        <p:nvSpPr>
          <p:cNvPr id="5" name="Rectangle: Rounded Corners 4">
            <a:extLst>
              <a:ext uri="{FF2B5EF4-FFF2-40B4-BE49-F238E27FC236}">
                <a16:creationId xmlns:a16="http://schemas.microsoft.com/office/drawing/2014/main" id="{1E4C1FE7-B757-4562-84BF-683DB4B513B3}"/>
              </a:ext>
            </a:extLst>
          </p:cNvPr>
          <p:cNvSpPr/>
          <p:nvPr/>
        </p:nvSpPr>
        <p:spPr>
          <a:xfrm>
            <a:off x="4547397" y="1660850"/>
            <a:ext cx="2817845" cy="737118"/>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Derived types</a:t>
            </a:r>
          </a:p>
        </p:txBody>
      </p:sp>
      <p:sp>
        <p:nvSpPr>
          <p:cNvPr id="6" name="Rectangle: Rounded Corners 5">
            <a:extLst>
              <a:ext uri="{FF2B5EF4-FFF2-40B4-BE49-F238E27FC236}">
                <a16:creationId xmlns:a16="http://schemas.microsoft.com/office/drawing/2014/main" id="{765CC96F-D5FE-4AE0-A078-3BAE46B0F884}"/>
              </a:ext>
            </a:extLst>
          </p:cNvPr>
          <p:cNvSpPr/>
          <p:nvPr/>
        </p:nvSpPr>
        <p:spPr>
          <a:xfrm>
            <a:off x="7845488" y="1092913"/>
            <a:ext cx="4015833" cy="737118"/>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User-defined types</a:t>
            </a:r>
          </a:p>
        </p:txBody>
      </p:sp>
      <p:grpSp>
        <p:nvGrpSpPr>
          <p:cNvPr id="34" name="Group 33">
            <a:extLst>
              <a:ext uri="{FF2B5EF4-FFF2-40B4-BE49-F238E27FC236}">
                <a16:creationId xmlns:a16="http://schemas.microsoft.com/office/drawing/2014/main" id="{116209B9-AA08-466F-848D-5506E13B5115}"/>
              </a:ext>
            </a:extLst>
          </p:cNvPr>
          <p:cNvGrpSpPr/>
          <p:nvPr/>
        </p:nvGrpSpPr>
        <p:grpSpPr>
          <a:xfrm>
            <a:off x="315683" y="1461472"/>
            <a:ext cx="2388922" cy="1988085"/>
            <a:chOff x="315683" y="1461472"/>
            <a:chExt cx="2388922" cy="1988085"/>
          </a:xfrm>
        </p:grpSpPr>
        <p:sp>
          <p:nvSpPr>
            <p:cNvPr id="7" name="Rectangle: Rounded Corners 6">
              <a:extLst>
                <a:ext uri="{FF2B5EF4-FFF2-40B4-BE49-F238E27FC236}">
                  <a16:creationId xmlns:a16="http://schemas.microsoft.com/office/drawing/2014/main" id="{C137FE69-F0AD-4214-9D11-535D371D7FD5}"/>
                </a:ext>
              </a:extLst>
            </p:cNvPr>
            <p:cNvSpPr/>
            <p:nvPr/>
          </p:nvSpPr>
          <p:spPr>
            <a:xfrm>
              <a:off x="1098183" y="2900282"/>
              <a:ext cx="1606422" cy="549275"/>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Integral</a:t>
              </a:r>
            </a:p>
          </p:txBody>
        </p:sp>
        <p:cxnSp>
          <p:nvCxnSpPr>
            <p:cNvPr id="11" name="Straight Arrow Connector 10">
              <a:extLst>
                <a:ext uri="{FF2B5EF4-FFF2-40B4-BE49-F238E27FC236}">
                  <a16:creationId xmlns:a16="http://schemas.microsoft.com/office/drawing/2014/main" id="{43802D2E-34A0-439B-B50F-C00DDDAC18B6}"/>
                </a:ext>
              </a:extLst>
            </p:cNvPr>
            <p:cNvCxnSpPr>
              <a:cxnSpLocks/>
              <a:stCxn id="4" idx="1"/>
              <a:endCxn id="7" idx="1"/>
            </p:cNvCxnSpPr>
            <p:nvPr/>
          </p:nvCxnSpPr>
          <p:spPr>
            <a:xfrm rot="10800000" flipH="1" flipV="1">
              <a:off x="315683" y="1461472"/>
              <a:ext cx="782499" cy="1713448"/>
            </a:xfrm>
            <a:prstGeom prst="bentConnector3">
              <a:avLst>
                <a:gd name="adj1" fmla="val -19675"/>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CA80A6E0-DDE4-422C-AADB-9C8364530F53}"/>
              </a:ext>
            </a:extLst>
          </p:cNvPr>
          <p:cNvGrpSpPr/>
          <p:nvPr/>
        </p:nvGrpSpPr>
        <p:grpSpPr>
          <a:xfrm>
            <a:off x="315684" y="1461471"/>
            <a:ext cx="3360577" cy="4061021"/>
            <a:chOff x="315684" y="1461471"/>
            <a:chExt cx="3360577" cy="4061021"/>
          </a:xfrm>
        </p:grpSpPr>
        <p:sp>
          <p:nvSpPr>
            <p:cNvPr id="8" name="Rectangle: Rounded Corners 7">
              <a:extLst>
                <a:ext uri="{FF2B5EF4-FFF2-40B4-BE49-F238E27FC236}">
                  <a16:creationId xmlns:a16="http://schemas.microsoft.com/office/drawing/2014/main" id="{DD94A816-B05E-45FF-9542-5D95E57242F0}"/>
                </a:ext>
              </a:extLst>
            </p:cNvPr>
            <p:cNvSpPr/>
            <p:nvPr/>
          </p:nvSpPr>
          <p:spPr>
            <a:xfrm>
              <a:off x="1062134" y="4973217"/>
              <a:ext cx="2614127" cy="549275"/>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Floating-point</a:t>
              </a:r>
            </a:p>
          </p:txBody>
        </p:sp>
        <p:cxnSp>
          <p:nvCxnSpPr>
            <p:cNvPr id="19" name="Straight Arrow Connector 10">
              <a:extLst>
                <a:ext uri="{FF2B5EF4-FFF2-40B4-BE49-F238E27FC236}">
                  <a16:creationId xmlns:a16="http://schemas.microsoft.com/office/drawing/2014/main" id="{2193DDD9-0A86-418B-A7AF-CBC6886D44B4}"/>
                </a:ext>
              </a:extLst>
            </p:cNvPr>
            <p:cNvCxnSpPr>
              <a:cxnSpLocks/>
              <a:stCxn id="4" idx="1"/>
              <a:endCxn id="8" idx="1"/>
            </p:cNvCxnSpPr>
            <p:nvPr/>
          </p:nvCxnSpPr>
          <p:spPr>
            <a:xfrm rot="10800000" flipH="1" flipV="1">
              <a:off x="315684" y="1461471"/>
              <a:ext cx="746450" cy="3786383"/>
            </a:xfrm>
            <a:prstGeom prst="bentConnector3">
              <a:avLst>
                <a:gd name="adj1" fmla="val -20625"/>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707B5737-7734-45E8-9ECE-DB428451D06D}"/>
              </a:ext>
            </a:extLst>
          </p:cNvPr>
          <p:cNvGrpSpPr/>
          <p:nvPr/>
        </p:nvGrpSpPr>
        <p:grpSpPr>
          <a:xfrm>
            <a:off x="315684" y="1461471"/>
            <a:ext cx="2378310" cy="3024553"/>
            <a:chOff x="315684" y="1461471"/>
            <a:chExt cx="2378310" cy="3024553"/>
          </a:xfrm>
        </p:grpSpPr>
        <p:sp>
          <p:nvSpPr>
            <p:cNvPr id="9" name="Rectangle: Rounded Corners 8">
              <a:extLst>
                <a:ext uri="{FF2B5EF4-FFF2-40B4-BE49-F238E27FC236}">
                  <a16:creationId xmlns:a16="http://schemas.microsoft.com/office/drawing/2014/main" id="{B1FB2252-E2E5-4CB5-BB46-4BA3E0CBE7F8}"/>
                </a:ext>
              </a:extLst>
            </p:cNvPr>
            <p:cNvSpPr/>
            <p:nvPr/>
          </p:nvSpPr>
          <p:spPr>
            <a:xfrm>
              <a:off x="1087572" y="3936749"/>
              <a:ext cx="1606422" cy="549275"/>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void</a:t>
              </a:r>
            </a:p>
          </p:txBody>
        </p:sp>
        <p:cxnSp>
          <p:nvCxnSpPr>
            <p:cNvPr id="23" name="Straight Arrow Connector 10">
              <a:extLst>
                <a:ext uri="{FF2B5EF4-FFF2-40B4-BE49-F238E27FC236}">
                  <a16:creationId xmlns:a16="http://schemas.microsoft.com/office/drawing/2014/main" id="{77A59A7E-335E-46A3-8A6E-0A9D0CA7D0ED}"/>
                </a:ext>
              </a:extLst>
            </p:cNvPr>
            <p:cNvCxnSpPr>
              <a:cxnSpLocks/>
              <a:stCxn id="4" idx="1"/>
              <a:endCxn id="9" idx="1"/>
            </p:cNvCxnSpPr>
            <p:nvPr/>
          </p:nvCxnSpPr>
          <p:spPr>
            <a:xfrm rot="10800000" flipH="1" flipV="1">
              <a:off x="315684" y="1461471"/>
              <a:ext cx="771888" cy="2749915"/>
            </a:xfrm>
            <a:prstGeom prst="bentConnector3">
              <a:avLst>
                <a:gd name="adj1" fmla="val -19946"/>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CB2119E6-FB63-411E-926D-8C4733443587}"/>
              </a:ext>
            </a:extLst>
          </p:cNvPr>
          <p:cNvGrpSpPr/>
          <p:nvPr/>
        </p:nvGrpSpPr>
        <p:grpSpPr>
          <a:xfrm>
            <a:off x="4547396" y="2029408"/>
            <a:ext cx="2349480" cy="1417331"/>
            <a:chOff x="4547397" y="2029409"/>
            <a:chExt cx="2349480" cy="1417331"/>
          </a:xfrm>
        </p:grpSpPr>
        <p:sp>
          <p:nvSpPr>
            <p:cNvPr id="33" name="Rectangle: Rounded Corners 32">
              <a:extLst>
                <a:ext uri="{FF2B5EF4-FFF2-40B4-BE49-F238E27FC236}">
                  <a16:creationId xmlns:a16="http://schemas.microsoft.com/office/drawing/2014/main" id="{93084A63-3105-487F-B692-884C0365980D}"/>
                </a:ext>
              </a:extLst>
            </p:cNvPr>
            <p:cNvSpPr/>
            <p:nvPr/>
          </p:nvSpPr>
          <p:spPr>
            <a:xfrm>
              <a:off x="4912571" y="2897465"/>
              <a:ext cx="1984306" cy="549275"/>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Array</a:t>
              </a:r>
            </a:p>
          </p:txBody>
        </p:sp>
        <p:cxnSp>
          <p:nvCxnSpPr>
            <p:cNvPr id="42" name="Straight Arrow Connector 10">
              <a:extLst>
                <a:ext uri="{FF2B5EF4-FFF2-40B4-BE49-F238E27FC236}">
                  <a16:creationId xmlns:a16="http://schemas.microsoft.com/office/drawing/2014/main" id="{EA2A3F98-7EAD-4AD8-914B-8426709D6563}"/>
                </a:ext>
              </a:extLst>
            </p:cNvPr>
            <p:cNvCxnSpPr>
              <a:cxnSpLocks/>
              <a:stCxn id="5" idx="1"/>
              <a:endCxn id="33" idx="1"/>
            </p:cNvCxnSpPr>
            <p:nvPr/>
          </p:nvCxnSpPr>
          <p:spPr>
            <a:xfrm rot="10800000" flipH="1" flipV="1">
              <a:off x="4547397" y="2029409"/>
              <a:ext cx="365174" cy="1142694"/>
            </a:xfrm>
            <a:prstGeom prst="bentConnector3">
              <a:avLst>
                <a:gd name="adj1" fmla="val -62600"/>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FAEAB35F-F955-407D-9D1A-6CE4CCD46738}"/>
              </a:ext>
            </a:extLst>
          </p:cNvPr>
          <p:cNvGrpSpPr/>
          <p:nvPr/>
        </p:nvGrpSpPr>
        <p:grpSpPr>
          <a:xfrm>
            <a:off x="4547396" y="2029409"/>
            <a:ext cx="2349480" cy="2286949"/>
            <a:chOff x="4547397" y="2029408"/>
            <a:chExt cx="2349480" cy="2286949"/>
          </a:xfrm>
        </p:grpSpPr>
        <p:sp>
          <p:nvSpPr>
            <p:cNvPr id="35" name="Rectangle: Rounded Corners 34">
              <a:extLst>
                <a:ext uri="{FF2B5EF4-FFF2-40B4-BE49-F238E27FC236}">
                  <a16:creationId xmlns:a16="http://schemas.microsoft.com/office/drawing/2014/main" id="{F8F54325-9D4F-4B30-8878-0B5CB45916BF}"/>
                </a:ext>
              </a:extLst>
            </p:cNvPr>
            <p:cNvSpPr/>
            <p:nvPr/>
          </p:nvSpPr>
          <p:spPr>
            <a:xfrm>
              <a:off x="4912571" y="3767082"/>
              <a:ext cx="1984306" cy="549275"/>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Function</a:t>
              </a:r>
            </a:p>
          </p:txBody>
        </p:sp>
        <p:cxnSp>
          <p:nvCxnSpPr>
            <p:cNvPr id="47" name="Straight Arrow Connector 10">
              <a:extLst>
                <a:ext uri="{FF2B5EF4-FFF2-40B4-BE49-F238E27FC236}">
                  <a16:creationId xmlns:a16="http://schemas.microsoft.com/office/drawing/2014/main" id="{7CCCE427-363D-410E-9223-631923B6548A}"/>
                </a:ext>
              </a:extLst>
            </p:cNvPr>
            <p:cNvCxnSpPr>
              <a:cxnSpLocks/>
              <a:stCxn id="5" idx="1"/>
              <a:endCxn id="35" idx="1"/>
            </p:cNvCxnSpPr>
            <p:nvPr/>
          </p:nvCxnSpPr>
          <p:spPr>
            <a:xfrm rot="10800000" flipH="1" flipV="1">
              <a:off x="4547397" y="2029408"/>
              <a:ext cx="365174" cy="2012311"/>
            </a:xfrm>
            <a:prstGeom prst="bentConnector3">
              <a:avLst>
                <a:gd name="adj1" fmla="val -62600"/>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565CB4CE-9918-4699-A0DC-07B328D158E2}"/>
              </a:ext>
            </a:extLst>
          </p:cNvPr>
          <p:cNvGrpSpPr/>
          <p:nvPr/>
        </p:nvGrpSpPr>
        <p:grpSpPr>
          <a:xfrm>
            <a:off x="4547396" y="2029408"/>
            <a:ext cx="2349480" cy="3156565"/>
            <a:chOff x="4547397" y="2029409"/>
            <a:chExt cx="2349480" cy="3156565"/>
          </a:xfrm>
        </p:grpSpPr>
        <p:sp>
          <p:nvSpPr>
            <p:cNvPr id="36" name="Rectangle: Rounded Corners 35">
              <a:extLst>
                <a:ext uri="{FF2B5EF4-FFF2-40B4-BE49-F238E27FC236}">
                  <a16:creationId xmlns:a16="http://schemas.microsoft.com/office/drawing/2014/main" id="{B97AD036-C98B-49F7-B96C-C3586D7D1B0E}"/>
                </a:ext>
              </a:extLst>
            </p:cNvPr>
            <p:cNvSpPr/>
            <p:nvPr/>
          </p:nvSpPr>
          <p:spPr>
            <a:xfrm>
              <a:off x="4912571" y="4636699"/>
              <a:ext cx="1984306" cy="549275"/>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Pointer</a:t>
              </a:r>
            </a:p>
          </p:txBody>
        </p:sp>
        <p:cxnSp>
          <p:nvCxnSpPr>
            <p:cNvPr id="50" name="Straight Arrow Connector 10">
              <a:extLst>
                <a:ext uri="{FF2B5EF4-FFF2-40B4-BE49-F238E27FC236}">
                  <a16:creationId xmlns:a16="http://schemas.microsoft.com/office/drawing/2014/main" id="{40BDF43B-34F6-410F-9A60-39AAAF63878E}"/>
                </a:ext>
              </a:extLst>
            </p:cNvPr>
            <p:cNvCxnSpPr>
              <a:cxnSpLocks/>
              <a:stCxn id="5" idx="1"/>
              <a:endCxn id="36" idx="1"/>
            </p:cNvCxnSpPr>
            <p:nvPr/>
          </p:nvCxnSpPr>
          <p:spPr>
            <a:xfrm rot="10800000" flipH="1" flipV="1">
              <a:off x="4547397" y="2029409"/>
              <a:ext cx="365174" cy="2881928"/>
            </a:xfrm>
            <a:prstGeom prst="bentConnector3">
              <a:avLst>
                <a:gd name="adj1" fmla="val -62600"/>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89C0950C-0CF0-44C1-8DA7-26CD46CF038B}"/>
              </a:ext>
            </a:extLst>
          </p:cNvPr>
          <p:cNvGrpSpPr/>
          <p:nvPr/>
        </p:nvGrpSpPr>
        <p:grpSpPr>
          <a:xfrm>
            <a:off x="4547396" y="2029408"/>
            <a:ext cx="2352588" cy="4026183"/>
            <a:chOff x="4547397" y="2029409"/>
            <a:chExt cx="2352588" cy="4026183"/>
          </a:xfrm>
        </p:grpSpPr>
        <p:sp>
          <p:nvSpPr>
            <p:cNvPr id="37" name="Rectangle: Rounded Corners 36">
              <a:extLst>
                <a:ext uri="{FF2B5EF4-FFF2-40B4-BE49-F238E27FC236}">
                  <a16:creationId xmlns:a16="http://schemas.microsoft.com/office/drawing/2014/main" id="{00FC6352-EB26-4FDE-85F1-DF599CFB921A}"/>
                </a:ext>
              </a:extLst>
            </p:cNvPr>
            <p:cNvSpPr/>
            <p:nvPr/>
          </p:nvSpPr>
          <p:spPr>
            <a:xfrm>
              <a:off x="4915679" y="5506317"/>
              <a:ext cx="1984306" cy="549275"/>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Reference</a:t>
              </a:r>
            </a:p>
          </p:txBody>
        </p:sp>
        <p:cxnSp>
          <p:nvCxnSpPr>
            <p:cNvPr id="58" name="Straight Arrow Connector 10">
              <a:extLst>
                <a:ext uri="{FF2B5EF4-FFF2-40B4-BE49-F238E27FC236}">
                  <a16:creationId xmlns:a16="http://schemas.microsoft.com/office/drawing/2014/main" id="{DBA293C1-34A8-4A83-B0A6-A36C337312A9}"/>
                </a:ext>
              </a:extLst>
            </p:cNvPr>
            <p:cNvCxnSpPr>
              <a:cxnSpLocks/>
              <a:stCxn id="5" idx="1"/>
              <a:endCxn id="37" idx="1"/>
            </p:cNvCxnSpPr>
            <p:nvPr/>
          </p:nvCxnSpPr>
          <p:spPr>
            <a:xfrm rot="10800000" flipH="1" flipV="1">
              <a:off x="4547397" y="2029409"/>
              <a:ext cx="368282" cy="3751546"/>
            </a:xfrm>
            <a:prstGeom prst="bentConnector3">
              <a:avLst>
                <a:gd name="adj1" fmla="val -62072"/>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F3AAD3EC-3E33-4461-9DB5-32406CE1B833}"/>
              </a:ext>
            </a:extLst>
          </p:cNvPr>
          <p:cNvGrpSpPr/>
          <p:nvPr/>
        </p:nvGrpSpPr>
        <p:grpSpPr>
          <a:xfrm>
            <a:off x="9758268" y="1830032"/>
            <a:ext cx="1984306" cy="1083606"/>
            <a:chOff x="9758268" y="1830032"/>
            <a:chExt cx="1984306" cy="1083606"/>
          </a:xfrm>
        </p:grpSpPr>
        <p:sp>
          <p:nvSpPr>
            <p:cNvPr id="38" name="Rectangle: Rounded Corners 37">
              <a:extLst>
                <a:ext uri="{FF2B5EF4-FFF2-40B4-BE49-F238E27FC236}">
                  <a16:creationId xmlns:a16="http://schemas.microsoft.com/office/drawing/2014/main" id="{5D89A493-E140-4CC6-9A06-5BDB408BD05B}"/>
                </a:ext>
              </a:extLst>
            </p:cNvPr>
            <p:cNvSpPr/>
            <p:nvPr/>
          </p:nvSpPr>
          <p:spPr>
            <a:xfrm>
              <a:off x="9758268" y="2364363"/>
              <a:ext cx="1984306" cy="549275"/>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Structure</a:t>
              </a:r>
            </a:p>
          </p:txBody>
        </p:sp>
        <p:cxnSp>
          <p:nvCxnSpPr>
            <p:cNvPr id="62" name="Straight Arrow Connector 10">
              <a:extLst>
                <a:ext uri="{FF2B5EF4-FFF2-40B4-BE49-F238E27FC236}">
                  <a16:creationId xmlns:a16="http://schemas.microsoft.com/office/drawing/2014/main" id="{449ED759-98AF-4501-8C47-3A4C8BBC9F38}"/>
                </a:ext>
              </a:extLst>
            </p:cNvPr>
            <p:cNvCxnSpPr>
              <a:cxnSpLocks/>
              <a:stCxn id="6" idx="2"/>
              <a:endCxn id="38" idx="1"/>
            </p:cNvCxnSpPr>
            <p:nvPr/>
          </p:nvCxnSpPr>
          <p:spPr>
            <a:xfrm rot="5400000">
              <a:off x="9401352" y="2186948"/>
              <a:ext cx="808970" cy="95137"/>
            </a:xfrm>
            <a:prstGeom prst="bentConnector4">
              <a:avLst>
                <a:gd name="adj1" fmla="val 33025"/>
                <a:gd name="adj2" fmla="val 1321040"/>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74A649DA-8C12-4C0B-9B77-F0078B62F9BF}"/>
              </a:ext>
            </a:extLst>
          </p:cNvPr>
          <p:cNvGrpSpPr/>
          <p:nvPr/>
        </p:nvGrpSpPr>
        <p:grpSpPr>
          <a:xfrm>
            <a:off x="9758268" y="1830032"/>
            <a:ext cx="1984306" cy="1953224"/>
            <a:chOff x="9758268" y="1830032"/>
            <a:chExt cx="1984306" cy="1953224"/>
          </a:xfrm>
        </p:grpSpPr>
        <p:sp>
          <p:nvSpPr>
            <p:cNvPr id="39" name="Rectangle: Rounded Corners 38">
              <a:extLst>
                <a:ext uri="{FF2B5EF4-FFF2-40B4-BE49-F238E27FC236}">
                  <a16:creationId xmlns:a16="http://schemas.microsoft.com/office/drawing/2014/main" id="{2162A1E9-86BD-4B4A-BA2F-128AC025EDA1}"/>
                </a:ext>
              </a:extLst>
            </p:cNvPr>
            <p:cNvSpPr/>
            <p:nvPr/>
          </p:nvSpPr>
          <p:spPr>
            <a:xfrm>
              <a:off x="9758268" y="3233981"/>
              <a:ext cx="1984306" cy="549275"/>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a:t>
              </a:r>
            </a:p>
          </p:txBody>
        </p:sp>
        <p:cxnSp>
          <p:nvCxnSpPr>
            <p:cNvPr id="70" name="Straight Arrow Connector 10">
              <a:extLst>
                <a:ext uri="{FF2B5EF4-FFF2-40B4-BE49-F238E27FC236}">
                  <a16:creationId xmlns:a16="http://schemas.microsoft.com/office/drawing/2014/main" id="{30BF0E80-5DBC-4B3C-B33B-61A02C095D8A}"/>
                </a:ext>
              </a:extLst>
            </p:cNvPr>
            <p:cNvCxnSpPr>
              <a:cxnSpLocks/>
              <a:stCxn id="6" idx="2"/>
              <a:endCxn id="39" idx="1"/>
            </p:cNvCxnSpPr>
            <p:nvPr/>
          </p:nvCxnSpPr>
          <p:spPr>
            <a:xfrm rot="5400000">
              <a:off x="8966543" y="2621757"/>
              <a:ext cx="1678588" cy="95137"/>
            </a:xfrm>
            <a:prstGeom prst="bentConnector4">
              <a:avLst>
                <a:gd name="adj1" fmla="val 16250"/>
                <a:gd name="adj2" fmla="val 1321040"/>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5C8DE259-B555-4764-BD34-768ADFCE35B4}"/>
              </a:ext>
            </a:extLst>
          </p:cNvPr>
          <p:cNvGrpSpPr/>
          <p:nvPr/>
        </p:nvGrpSpPr>
        <p:grpSpPr>
          <a:xfrm>
            <a:off x="9758268" y="1830031"/>
            <a:ext cx="1984306" cy="2822842"/>
            <a:chOff x="9758268" y="1830031"/>
            <a:chExt cx="1984306" cy="2822842"/>
          </a:xfrm>
        </p:grpSpPr>
        <p:sp>
          <p:nvSpPr>
            <p:cNvPr id="40" name="Rectangle: Rounded Corners 39">
              <a:extLst>
                <a:ext uri="{FF2B5EF4-FFF2-40B4-BE49-F238E27FC236}">
                  <a16:creationId xmlns:a16="http://schemas.microsoft.com/office/drawing/2014/main" id="{3FBFB101-4525-466B-9189-2C98F816E908}"/>
                </a:ext>
              </a:extLst>
            </p:cNvPr>
            <p:cNvSpPr/>
            <p:nvPr/>
          </p:nvSpPr>
          <p:spPr>
            <a:xfrm>
              <a:off x="9758268" y="4103598"/>
              <a:ext cx="1984306" cy="549275"/>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Union</a:t>
              </a:r>
            </a:p>
          </p:txBody>
        </p:sp>
        <p:cxnSp>
          <p:nvCxnSpPr>
            <p:cNvPr id="75" name="Straight Arrow Connector 10">
              <a:extLst>
                <a:ext uri="{FF2B5EF4-FFF2-40B4-BE49-F238E27FC236}">
                  <a16:creationId xmlns:a16="http://schemas.microsoft.com/office/drawing/2014/main" id="{069BF211-2311-42A3-A3B3-0EFB6D6F1DBF}"/>
                </a:ext>
              </a:extLst>
            </p:cNvPr>
            <p:cNvCxnSpPr>
              <a:cxnSpLocks/>
              <a:stCxn id="6" idx="2"/>
              <a:endCxn id="40" idx="1"/>
            </p:cNvCxnSpPr>
            <p:nvPr/>
          </p:nvCxnSpPr>
          <p:spPr>
            <a:xfrm rot="5400000">
              <a:off x="8531735" y="3056565"/>
              <a:ext cx="2548205" cy="95137"/>
            </a:xfrm>
            <a:prstGeom prst="bentConnector4">
              <a:avLst>
                <a:gd name="adj1" fmla="val 10924"/>
                <a:gd name="adj2" fmla="val 1321040"/>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650C34E9-7721-4144-9BBE-3857921C4F5F}"/>
              </a:ext>
            </a:extLst>
          </p:cNvPr>
          <p:cNvGrpSpPr/>
          <p:nvPr/>
        </p:nvGrpSpPr>
        <p:grpSpPr>
          <a:xfrm>
            <a:off x="9758268" y="1830032"/>
            <a:ext cx="1984306" cy="3692458"/>
            <a:chOff x="9758268" y="1830032"/>
            <a:chExt cx="1984306" cy="3692458"/>
          </a:xfrm>
        </p:grpSpPr>
        <p:sp>
          <p:nvSpPr>
            <p:cNvPr id="41" name="Rectangle: Rounded Corners 40">
              <a:extLst>
                <a:ext uri="{FF2B5EF4-FFF2-40B4-BE49-F238E27FC236}">
                  <a16:creationId xmlns:a16="http://schemas.microsoft.com/office/drawing/2014/main" id="{7ECA2005-6DEF-424D-982A-0D93C6A09A6E}"/>
                </a:ext>
              </a:extLst>
            </p:cNvPr>
            <p:cNvSpPr/>
            <p:nvPr/>
          </p:nvSpPr>
          <p:spPr>
            <a:xfrm>
              <a:off x="9758268" y="4973215"/>
              <a:ext cx="1984306" cy="549275"/>
            </a:xfrm>
            <a:prstGeom prst="round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Enum</a:t>
              </a:r>
            </a:p>
          </p:txBody>
        </p:sp>
        <p:cxnSp>
          <p:nvCxnSpPr>
            <p:cNvPr id="82" name="Straight Arrow Connector 10">
              <a:extLst>
                <a:ext uri="{FF2B5EF4-FFF2-40B4-BE49-F238E27FC236}">
                  <a16:creationId xmlns:a16="http://schemas.microsoft.com/office/drawing/2014/main" id="{175DEA6E-5C01-41AE-84B6-4CF80D6422B5}"/>
                </a:ext>
              </a:extLst>
            </p:cNvPr>
            <p:cNvCxnSpPr>
              <a:cxnSpLocks/>
              <a:stCxn id="6" idx="2"/>
              <a:endCxn id="41" idx="1"/>
            </p:cNvCxnSpPr>
            <p:nvPr/>
          </p:nvCxnSpPr>
          <p:spPr>
            <a:xfrm rot="5400000">
              <a:off x="8096926" y="3491374"/>
              <a:ext cx="3417822" cy="95137"/>
            </a:xfrm>
            <a:prstGeom prst="bentConnector4">
              <a:avLst>
                <a:gd name="adj1" fmla="val 7761"/>
                <a:gd name="adj2" fmla="val 132104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E5852D8B-56B0-447B-84E8-ACEB97AAAD12}"/>
              </a:ext>
            </a:extLst>
          </p:cNvPr>
          <p:cNvGrpSpPr/>
          <p:nvPr/>
        </p:nvGrpSpPr>
        <p:grpSpPr>
          <a:xfrm>
            <a:off x="1724607" y="1461472"/>
            <a:ext cx="6120882" cy="936497"/>
            <a:chOff x="1724607" y="1461472"/>
            <a:chExt cx="6120882" cy="936497"/>
          </a:xfrm>
        </p:grpSpPr>
        <p:cxnSp>
          <p:nvCxnSpPr>
            <p:cNvPr id="96" name="Straight Arrow Connector 95">
              <a:extLst>
                <a:ext uri="{FF2B5EF4-FFF2-40B4-BE49-F238E27FC236}">
                  <a16:creationId xmlns:a16="http://schemas.microsoft.com/office/drawing/2014/main" id="{FD0F0058-DC61-4027-9F74-0A8AF4DC8F42}"/>
                </a:ext>
              </a:extLst>
            </p:cNvPr>
            <p:cNvCxnSpPr>
              <a:cxnSpLocks/>
              <a:stCxn id="5" idx="2"/>
              <a:endCxn id="4" idx="2"/>
            </p:cNvCxnSpPr>
            <p:nvPr/>
          </p:nvCxnSpPr>
          <p:spPr>
            <a:xfrm rot="5400000" flipH="1">
              <a:off x="3556495" y="-1856"/>
              <a:ext cx="567937" cy="4231713"/>
            </a:xfrm>
            <a:prstGeom prst="curvedConnector3">
              <a:avLst>
                <a:gd name="adj1" fmla="val -66537"/>
              </a:avLst>
            </a:prstGeom>
            <a:ln w="63500">
              <a:solidFill>
                <a:srgbClr val="FFC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5">
              <a:extLst>
                <a:ext uri="{FF2B5EF4-FFF2-40B4-BE49-F238E27FC236}">
                  <a16:creationId xmlns:a16="http://schemas.microsoft.com/office/drawing/2014/main" id="{66631061-293F-45AC-B89B-31D9FC3A3B65}"/>
                </a:ext>
              </a:extLst>
            </p:cNvPr>
            <p:cNvCxnSpPr>
              <a:cxnSpLocks/>
              <a:stCxn id="6" idx="1"/>
              <a:endCxn id="5" idx="2"/>
            </p:cNvCxnSpPr>
            <p:nvPr/>
          </p:nvCxnSpPr>
          <p:spPr>
            <a:xfrm rot="10800000" flipV="1">
              <a:off x="5956320" y="1461472"/>
              <a:ext cx="1889168" cy="936496"/>
            </a:xfrm>
            <a:prstGeom prst="curvedConnector4">
              <a:avLst>
                <a:gd name="adj1" fmla="val 10735"/>
                <a:gd name="adj2" fmla="val 136366"/>
              </a:avLst>
            </a:prstGeom>
            <a:ln w="63500">
              <a:solidFill>
                <a:srgbClr val="FFC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95">
              <a:extLst>
                <a:ext uri="{FF2B5EF4-FFF2-40B4-BE49-F238E27FC236}">
                  <a16:creationId xmlns:a16="http://schemas.microsoft.com/office/drawing/2014/main" id="{F8323DE7-2A6C-456D-99BF-17DD797A5758}"/>
                </a:ext>
              </a:extLst>
            </p:cNvPr>
            <p:cNvCxnSpPr>
              <a:cxnSpLocks/>
              <a:stCxn id="6" idx="1"/>
              <a:endCxn id="4" idx="3"/>
            </p:cNvCxnSpPr>
            <p:nvPr/>
          </p:nvCxnSpPr>
          <p:spPr>
            <a:xfrm rot="10800000">
              <a:off x="3133530" y="1461472"/>
              <a:ext cx="4711959" cy="12700"/>
            </a:xfrm>
            <a:prstGeom prst="curvedConnector3">
              <a:avLst>
                <a:gd name="adj1" fmla="val 50000"/>
              </a:avLst>
            </a:prstGeom>
            <a:ln w="63500">
              <a:solidFill>
                <a:srgbClr val="FFC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087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B28BB85-E7D0-490C-980B-4AC0D2028FB8}"/>
              </a:ext>
            </a:extLst>
          </p:cNvPr>
          <p:cNvSpPr/>
          <p:nvPr/>
        </p:nvSpPr>
        <p:spPr>
          <a:xfrm>
            <a:off x="1368521" y="4352681"/>
            <a:ext cx="3304050" cy="760494"/>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B4AD0635-BC26-4104-BA0B-4106BE0A72C2}"/>
              </a:ext>
            </a:extLst>
          </p:cNvPr>
          <p:cNvSpPr>
            <a:spLocks noGrp="1"/>
          </p:cNvSpPr>
          <p:nvPr>
            <p:ph type="sldNum" sz="quarter" idx="10"/>
          </p:nvPr>
        </p:nvSpPr>
        <p:spPr/>
        <p:txBody>
          <a:bodyPr/>
          <a:lstStyle/>
          <a:p>
            <a:fld id="{CBCD4C65-9A82-4DC6-B941-CA1756CBD098}" type="slidenum">
              <a:rPr lang="en-US" smtClean="0"/>
              <a:pPr/>
              <a:t>8</a:t>
            </a:fld>
            <a:endParaRPr lang="en-US" dirty="0"/>
          </a:p>
        </p:txBody>
      </p:sp>
      <p:sp>
        <p:nvSpPr>
          <p:cNvPr id="3" name="Title 2">
            <a:extLst>
              <a:ext uri="{FF2B5EF4-FFF2-40B4-BE49-F238E27FC236}">
                <a16:creationId xmlns:a16="http://schemas.microsoft.com/office/drawing/2014/main" id="{21E2068A-BF64-497A-B224-93B10BC60C6E}"/>
              </a:ext>
            </a:extLst>
          </p:cNvPr>
          <p:cNvSpPr>
            <a:spLocks noGrp="1"/>
          </p:cNvSpPr>
          <p:nvPr>
            <p:ph type="title"/>
          </p:nvPr>
        </p:nvSpPr>
        <p:spPr/>
        <p:txBody>
          <a:bodyPr>
            <a:normAutofit fontScale="90000"/>
          </a:bodyPr>
          <a:lstStyle/>
          <a:p>
            <a:r>
              <a:rPr lang="en-US"/>
              <a:t>Representing types</a:t>
            </a:r>
            <a:endParaRPr lang="en-GB" dirty="0"/>
          </a:p>
        </p:txBody>
      </p:sp>
      <p:pic>
        <p:nvPicPr>
          <p:cNvPr id="5" name="Picture 4">
            <a:extLst>
              <a:ext uri="{FF2B5EF4-FFF2-40B4-BE49-F238E27FC236}">
                <a16:creationId xmlns:a16="http://schemas.microsoft.com/office/drawing/2014/main" id="{57B4B37C-E697-4B6D-9083-A2C13A5D9B15}"/>
              </a:ext>
            </a:extLst>
          </p:cNvPr>
          <p:cNvPicPr>
            <a:picLocks noChangeAspect="1"/>
          </p:cNvPicPr>
          <p:nvPr/>
        </p:nvPicPr>
        <p:blipFill>
          <a:blip r:embed="rId3"/>
          <a:stretch>
            <a:fillRect/>
          </a:stretch>
        </p:blipFill>
        <p:spPr>
          <a:xfrm>
            <a:off x="6202466" y="2489174"/>
            <a:ext cx="5702438" cy="2523518"/>
          </a:xfrm>
          <a:prstGeom prst="rect">
            <a:avLst/>
          </a:prstGeom>
        </p:spPr>
      </p:pic>
      <p:grpSp>
        <p:nvGrpSpPr>
          <p:cNvPr id="10" name="Group 9">
            <a:extLst>
              <a:ext uri="{FF2B5EF4-FFF2-40B4-BE49-F238E27FC236}">
                <a16:creationId xmlns:a16="http://schemas.microsoft.com/office/drawing/2014/main" id="{5058855F-BAE0-476F-BEE3-BF49A8EEF86F}"/>
              </a:ext>
            </a:extLst>
          </p:cNvPr>
          <p:cNvGrpSpPr/>
          <p:nvPr/>
        </p:nvGrpSpPr>
        <p:grpSpPr>
          <a:xfrm>
            <a:off x="220825" y="1163686"/>
            <a:ext cx="5784979" cy="4448369"/>
            <a:chOff x="220825" y="1163686"/>
            <a:chExt cx="5784979" cy="4448369"/>
          </a:xfrm>
        </p:grpSpPr>
        <p:sp>
          <p:nvSpPr>
            <p:cNvPr id="6" name="Rectangle: Rounded Corners 5">
              <a:extLst>
                <a:ext uri="{FF2B5EF4-FFF2-40B4-BE49-F238E27FC236}">
                  <a16:creationId xmlns:a16="http://schemas.microsoft.com/office/drawing/2014/main" id="{BCB7F071-68E0-4742-93B9-DDC7531F8B5A}"/>
                </a:ext>
              </a:extLst>
            </p:cNvPr>
            <p:cNvSpPr/>
            <p:nvPr/>
          </p:nvSpPr>
          <p:spPr>
            <a:xfrm>
              <a:off x="220825" y="1581231"/>
              <a:ext cx="5784979" cy="4030824"/>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498FDDF-D510-4E27-AB9C-45F570FB1028}"/>
                </a:ext>
              </a:extLst>
            </p:cNvPr>
            <p:cNvSpPr/>
            <p:nvPr/>
          </p:nvSpPr>
          <p:spPr>
            <a:xfrm>
              <a:off x="2681943" y="1163686"/>
              <a:ext cx="862741" cy="835090"/>
            </a:xfrm>
            <a:prstGeom prst="ellipse">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1</a:t>
              </a:r>
              <a:endParaRPr lang="en-GB" sz="4400" dirty="0"/>
            </a:p>
          </p:txBody>
        </p:sp>
      </p:grpSp>
      <p:grpSp>
        <p:nvGrpSpPr>
          <p:cNvPr id="11" name="Group 10">
            <a:extLst>
              <a:ext uri="{FF2B5EF4-FFF2-40B4-BE49-F238E27FC236}">
                <a16:creationId xmlns:a16="http://schemas.microsoft.com/office/drawing/2014/main" id="{26A65753-3C08-434F-94E0-69F889444953}"/>
              </a:ext>
            </a:extLst>
          </p:cNvPr>
          <p:cNvGrpSpPr/>
          <p:nvPr/>
        </p:nvGrpSpPr>
        <p:grpSpPr>
          <a:xfrm>
            <a:off x="6186196" y="1163686"/>
            <a:ext cx="5784979" cy="4448369"/>
            <a:chOff x="6186196" y="1163686"/>
            <a:chExt cx="5784979" cy="4448369"/>
          </a:xfrm>
        </p:grpSpPr>
        <p:sp>
          <p:nvSpPr>
            <p:cNvPr id="7" name="Rectangle: Rounded Corners 6">
              <a:extLst>
                <a:ext uri="{FF2B5EF4-FFF2-40B4-BE49-F238E27FC236}">
                  <a16:creationId xmlns:a16="http://schemas.microsoft.com/office/drawing/2014/main" id="{16AA6669-7F8D-4605-8215-C7BBEC8127F3}"/>
                </a:ext>
              </a:extLst>
            </p:cNvPr>
            <p:cNvSpPr/>
            <p:nvPr/>
          </p:nvSpPr>
          <p:spPr>
            <a:xfrm>
              <a:off x="6186196" y="1581231"/>
              <a:ext cx="5784979" cy="4030824"/>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120FDCE2-B97D-4B3B-9650-3C0D844DBF35}"/>
                </a:ext>
              </a:extLst>
            </p:cNvPr>
            <p:cNvSpPr/>
            <p:nvPr/>
          </p:nvSpPr>
          <p:spPr>
            <a:xfrm>
              <a:off x="8647316" y="1163686"/>
              <a:ext cx="862741" cy="835090"/>
            </a:xfrm>
            <a:prstGeom prst="ellipse">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a:t>
              </a:r>
              <a:endParaRPr lang="en-GB" sz="4400" dirty="0"/>
            </a:p>
          </p:txBody>
        </p:sp>
      </p:grpSp>
      <p:sp>
        <p:nvSpPr>
          <p:cNvPr id="22" name="Rectangle 21">
            <a:extLst>
              <a:ext uri="{FF2B5EF4-FFF2-40B4-BE49-F238E27FC236}">
                <a16:creationId xmlns:a16="http://schemas.microsoft.com/office/drawing/2014/main" id="{2C474428-D568-4578-8065-C091E85EDB1F}"/>
              </a:ext>
            </a:extLst>
          </p:cNvPr>
          <p:cNvSpPr/>
          <p:nvPr/>
        </p:nvSpPr>
        <p:spPr>
          <a:xfrm>
            <a:off x="3850445" y="4352681"/>
            <a:ext cx="822125" cy="760494"/>
          </a:xfrm>
          <a:prstGeom prst="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\0</a:t>
            </a:r>
            <a:endParaRPr lang="en-GB" dirty="0"/>
          </a:p>
        </p:txBody>
      </p:sp>
      <p:sp>
        <p:nvSpPr>
          <p:cNvPr id="23" name="Rectangle: Rounded Corners 22">
            <a:extLst>
              <a:ext uri="{FF2B5EF4-FFF2-40B4-BE49-F238E27FC236}">
                <a16:creationId xmlns:a16="http://schemas.microsoft.com/office/drawing/2014/main" id="{5123E2AF-5575-4E7B-805E-02F8B878D318}"/>
              </a:ext>
            </a:extLst>
          </p:cNvPr>
          <p:cNvSpPr/>
          <p:nvPr/>
        </p:nvSpPr>
        <p:spPr>
          <a:xfrm>
            <a:off x="1360745" y="2281076"/>
            <a:ext cx="3304050" cy="895738"/>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B050"/>
                </a:solidFill>
              </a:rPr>
              <a:t>const</a:t>
            </a:r>
            <a:r>
              <a:rPr lang="en-US" sz="4400" dirty="0"/>
              <a:t> </a:t>
            </a:r>
            <a:r>
              <a:rPr lang="en-US" sz="4400" dirty="0">
                <a:solidFill>
                  <a:srgbClr val="FFC000"/>
                </a:solidFill>
              </a:rPr>
              <a:t>int</a:t>
            </a:r>
            <a:r>
              <a:rPr lang="en-US" sz="4400" dirty="0">
                <a:solidFill>
                  <a:srgbClr val="00B0F0"/>
                </a:solidFill>
              </a:rPr>
              <a:t>*</a:t>
            </a:r>
            <a:endParaRPr lang="en-GB" sz="4400" dirty="0">
              <a:solidFill>
                <a:srgbClr val="00B0F0"/>
              </a:solidFill>
            </a:endParaRPr>
          </a:p>
        </p:txBody>
      </p:sp>
      <p:grpSp>
        <p:nvGrpSpPr>
          <p:cNvPr id="43" name="Group 42">
            <a:extLst>
              <a:ext uri="{FF2B5EF4-FFF2-40B4-BE49-F238E27FC236}">
                <a16:creationId xmlns:a16="http://schemas.microsoft.com/office/drawing/2014/main" id="{35A39934-2F06-465B-BE4E-BA3C40618433}"/>
              </a:ext>
            </a:extLst>
          </p:cNvPr>
          <p:cNvGrpSpPr/>
          <p:nvPr/>
        </p:nvGrpSpPr>
        <p:grpSpPr>
          <a:xfrm>
            <a:off x="1368520" y="2444620"/>
            <a:ext cx="2783602" cy="2668555"/>
            <a:chOff x="1368520" y="2444620"/>
            <a:chExt cx="2783602" cy="2668555"/>
          </a:xfrm>
        </p:grpSpPr>
        <p:sp>
          <p:nvSpPr>
            <p:cNvPr id="15" name="Rectangle 14">
              <a:extLst>
                <a:ext uri="{FF2B5EF4-FFF2-40B4-BE49-F238E27FC236}">
                  <a16:creationId xmlns:a16="http://schemas.microsoft.com/office/drawing/2014/main" id="{BFA9FAD5-1A3F-4066-A359-6090F36A58CF}"/>
                </a:ext>
              </a:extLst>
            </p:cNvPr>
            <p:cNvSpPr/>
            <p:nvPr/>
          </p:nvSpPr>
          <p:spPr>
            <a:xfrm>
              <a:off x="1368520" y="4352681"/>
              <a:ext cx="822125" cy="760494"/>
            </a:xfrm>
            <a:prstGeom prst="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B0F0"/>
                  </a:solidFill>
                </a:rPr>
                <a:t>P</a:t>
              </a:r>
              <a:endParaRPr lang="en-GB" b="1" dirty="0">
                <a:solidFill>
                  <a:srgbClr val="00B0F0"/>
                </a:solidFill>
              </a:endParaRPr>
            </a:p>
          </p:txBody>
        </p:sp>
        <p:grpSp>
          <p:nvGrpSpPr>
            <p:cNvPr id="42" name="Group 41">
              <a:extLst>
                <a:ext uri="{FF2B5EF4-FFF2-40B4-BE49-F238E27FC236}">
                  <a16:creationId xmlns:a16="http://schemas.microsoft.com/office/drawing/2014/main" id="{8C0582CB-67F9-408D-B494-D884E97D954F}"/>
                </a:ext>
              </a:extLst>
            </p:cNvPr>
            <p:cNvGrpSpPr/>
            <p:nvPr/>
          </p:nvGrpSpPr>
          <p:grpSpPr>
            <a:xfrm>
              <a:off x="1779584" y="2444620"/>
              <a:ext cx="2372538" cy="1908061"/>
              <a:chOff x="1779584" y="2444620"/>
              <a:chExt cx="2372538" cy="1908061"/>
            </a:xfrm>
          </p:grpSpPr>
          <p:cxnSp>
            <p:nvCxnSpPr>
              <p:cNvPr id="25" name="Straight Arrow Connector 24">
                <a:extLst>
                  <a:ext uri="{FF2B5EF4-FFF2-40B4-BE49-F238E27FC236}">
                    <a16:creationId xmlns:a16="http://schemas.microsoft.com/office/drawing/2014/main" id="{D3F1FDF2-9F3D-49FC-A07C-60D788A59D43}"/>
                  </a:ext>
                </a:extLst>
              </p:cNvPr>
              <p:cNvCxnSpPr>
                <a:cxnSpLocks/>
                <a:stCxn id="29" idx="2"/>
                <a:endCxn id="15" idx="0"/>
              </p:cNvCxnSpPr>
              <p:nvPr/>
            </p:nvCxnSpPr>
            <p:spPr>
              <a:xfrm rot="5400000">
                <a:off x="2225653" y="2577049"/>
                <a:ext cx="1329563" cy="2221701"/>
              </a:xfrm>
              <a:prstGeom prst="curvedConnector3">
                <a:avLst>
                  <a:gd name="adj1" fmla="val 50000"/>
                </a:avLst>
              </a:prstGeom>
              <a:ln w="635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E82B4CA-BFE4-4265-97BB-7FD37D5A5341}"/>
                  </a:ext>
                </a:extLst>
              </p:cNvPr>
              <p:cNvSpPr/>
              <p:nvPr/>
            </p:nvSpPr>
            <p:spPr>
              <a:xfrm>
                <a:off x="3850445" y="2444620"/>
                <a:ext cx="301677" cy="578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45" name="Group 44">
            <a:extLst>
              <a:ext uri="{FF2B5EF4-FFF2-40B4-BE49-F238E27FC236}">
                <a16:creationId xmlns:a16="http://schemas.microsoft.com/office/drawing/2014/main" id="{B40F5E97-9F01-4FC0-8F6A-8D631BA57425}"/>
              </a:ext>
            </a:extLst>
          </p:cNvPr>
          <p:cNvGrpSpPr/>
          <p:nvPr/>
        </p:nvGrpSpPr>
        <p:grpSpPr>
          <a:xfrm>
            <a:off x="3012770" y="2444620"/>
            <a:ext cx="837675" cy="2668555"/>
            <a:chOff x="3012770" y="2444620"/>
            <a:chExt cx="837675" cy="2668555"/>
          </a:xfrm>
        </p:grpSpPr>
        <p:sp>
          <p:nvSpPr>
            <p:cNvPr id="21" name="Rectangle 20">
              <a:extLst>
                <a:ext uri="{FF2B5EF4-FFF2-40B4-BE49-F238E27FC236}">
                  <a16:creationId xmlns:a16="http://schemas.microsoft.com/office/drawing/2014/main" id="{F9E2E2CB-3F28-42CC-9BED-2C94415A0731}"/>
                </a:ext>
              </a:extLst>
            </p:cNvPr>
            <p:cNvSpPr/>
            <p:nvPr/>
          </p:nvSpPr>
          <p:spPr>
            <a:xfrm>
              <a:off x="3012770" y="4352681"/>
              <a:ext cx="822125" cy="760494"/>
            </a:xfrm>
            <a:prstGeom prst="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FFC000"/>
                  </a:solidFill>
                </a:rPr>
                <a:t>i</a:t>
              </a:r>
              <a:endParaRPr lang="en-GB" b="1" dirty="0">
                <a:solidFill>
                  <a:srgbClr val="FFC000"/>
                </a:solidFill>
              </a:endParaRPr>
            </a:p>
          </p:txBody>
        </p:sp>
        <p:grpSp>
          <p:nvGrpSpPr>
            <p:cNvPr id="41" name="Group 40">
              <a:extLst>
                <a:ext uri="{FF2B5EF4-FFF2-40B4-BE49-F238E27FC236}">
                  <a16:creationId xmlns:a16="http://schemas.microsoft.com/office/drawing/2014/main" id="{D3174A6D-962B-4ACA-AEFD-5087FE78E16A}"/>
                </a:ext>
              </a:extLst>
            </p:cNvPr>
            <p:cNvGrpSpPr/>
            <p:nvPr/>
          </p:nvGrpSpPr>
          <p:grpSpPr>
            <a:xfrm>
              <a:off x="3209731" y="2444620"/>
              <a:ext cx="640714" cy="1908060"/>
              <a:chOff x="3209731" y="2444620"/>
              <a:chExt cx="640714" cy="1908060"/>
            </a:xfrm>
          </p:grpSpPr>
          <p:sp>
            <p:nvSpPr>
              <p:cNvPr id="32" name="Rectangle 31">
                <a:extLst>
                  <a:ext uri="{FF2B5EF4-FFF2-40B4-BE49-F238E27FC236}">
                    <a16:creationId xmlns:a16="http://schemas.microsoft.com/office/drawing/2014/main" id="{9190130E-2F50-46B0-83A2-68C5A12EA86F}"/>
                  </a:ext>
                </a:extLst>
              </p:cNvPr>
              <p:cNvSpPr/>
              <p:nvPr/>
            </p:nvSpPr>
            <p:spPr>
              <a:xfrm>
                <a:off x="3209731" y="2444620"/>
                <a:ext cx="640714" cy="578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Arrow Connector 24">
                <a:extLst>
                  <a:ext uri="{FF2B5EF4-FFF2-40B4-BE49-F238E27FC236}">
                    <a16:creationId xmlns:a16="http://schemas.microsoft.com/office/drawing/2014/main" id="{93CE0D7C-CE81-4C21-B1C6-AE77B7097A26}"/>
                  </a:ext>
                </a:extLst>
              </p:cNvPr>
              <p:cNvCxnSpPr>
                <a:cxnSpLocks/>
                <a:endCxn id="21" idx="0"/>
              </p:cNvCxnSpPr>
              <p:nvPr/>
            </p:nvCxnSpPr>
            <p:spPr>
              <a:xfrm rot="5400000">
                <a:off x="2827606" y="3619345"/>
                <a:ext cx="1329563" cy="137108"/>
              </a:xfrm>
              <a:prstGeom prst="curvedConnector3">
                <a:avLst>
                  <a:gd name="adj1" fmla="val 50000"/>
                </a:avLst>
              </a:prstGeom>
              <a:ln w="635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E6FB865F-117D-4BBB-9766-55C88BE06C69}"/>
              </a:ext>
            </a:extLst>
          </p:cNvPr>
          <p:cNvGrpSpPr/>
          <p:nvPr/>
        </p:nvGrpSpPr>
        <p:grpSpPr>
          <a:xfrm>
            <a:off x="1815102" y="2489174"/>
            <a:ext cx="1334778" cy="2624001"/>
            <a:chOff x="1815102" y="2489174"/>
            <a:chExt cx="1334778" cy="2624001"/>
          </a:xfrm>
        </p:grpSpPr>
        <p:sp>
          <p:nvSpPr>
            <p:cNvPr id="20" name="Rectangle 19">
              <a:extLst>
                <a:ext uri="{FF2B5EF4-FFF2-40B4-BE49-F238E27FC236}">
                  <a16:creationId xmlns:a16="http://schemas.microsoft.com/office/drawing/2014/main" id="{5B71DF5D-3FA6-4183-8B7A-5879FE9121C5}"/>
                </a:ext>
              </a:extLst>
            </p:cNvPr>
            <p:cNvSpPr/>
            <p:nvPr/>
          </p:nvSpPr>
          <p:spPr>
            <a:xfrm>
              <a:off x="2190645" y="4352681"/>
              <a:ext cx="822125" cy="760494"/>
            </a:xfrm>
            <a:prstGeom prst="rect">
              <a:avLst/>
            </a:prstGeom>
            <a:solidFill>
              <a:schemeClr val="bg1">
                <a:lumMod val="65000"/>
                <a:lumOff val="3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B050"/>
                  </a:solidFill>
                </a:rPr>
                <a:t>C</a:t>
              </a:r>
              <a:endParaRPr lang="en-GB" b="1" dirty="0">
                <a:solidFill>
                  <a:srgbClr val="00B050"/>
                </a:solidFill>
              </a:endParaRPr>
            </a:p>
          </p:txBody>
        </p:sp>
        <p:grpSp>
          <p:nvGrpSpPr>
            <p:cNvPr id="40" name="Group 39">
              <a:extLst>
                <a:ext uri="{FF2B5EF4-FFF2-40B4-BE49-F238E27FC236}">
                  <a16:creationId xmlns:a16="http://schemas.microsoft.com/office/drawing/2014/main" id="{36C578D7-27F4-4BDC-BF65-BD89FE0510B3}"/>
                </a:ext>
              </a:extLst>
            </p:cNvPr>
            <p:cNvGrpSpPr/>
            <p:nvPr/>
          </p:nvGrpSpPr>
          <p:grpSpPr>
            <a:xfrm>
              <a:off x="1815102" y="2489174"/>
              <a:ext cx="1334778" cy="1863507"/>
              <a:chOff x="1815102" y="2489174"/>
              <a:chExt cx="1334778" cy="1863507"/>
            </a:xfrm>
          </p:grpSpPr>
          <p:cxnSp>
            <p:nvCxnSpPr>
              <p:cNvPr id="36" name="Straight Arrow Connector 24">
                <a:extLst>
                  <a:ext uri="{FF2B5EF4-FFF2-40B4-BE49-F238E27FC236}">
                    <a16:creationId xmlns:a16="http://schemas.microsoft.com/office/drawing/2014/main" id="{B6BD71AC-27BB-424D-9296-D88BD4CB91CD}"/>
                  </a:ext>
                </a:extLst>
              </p:cNvPr>
              <p:cNvCxnSpPr>
                <a:cxnSpLocks/>
                <a:stCxn id="37" idx="2"/>
                <a:endCxn id="20" idx="0"/>
              </p:cNvCxnSpPr>
              <p:nvPr/>
            </p:nvCxnSpPr>
            <p:spPr>
              <a:xfrm rot="16200000" flipH="1">
                <a:off x="1877317" y="3628290"/>
                <a:ext cx="1329564" cy="119217"/>
              </a:xfrm>
              <a:prstGeom prst="curvedConnector3">
                <a:avLst>
                  <a:gd name="adj1" fmla="val 50000"/>
                </a:avLst>
              </a:prstGeom>
              <a:ln w="635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98B5D7C-40E9-4B38-8DBD-12009D129759}"/>
                  </a:ext>
                </a:extLst>
              </p:cNvPr>
              <p:cNvSpPr/>
              <p:nvPr/>
            </p:nvSpPr>
            <p:spPr>
              <a:xfrm>
                <a:off x="1815102" y="2489174"/>
                <a:ext cx="1334778" cy="533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98939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F02FA7-4369-4D26-84B8-6956EF031469}"/>
              </a:ext>
            </a:extLst>
          </p:cNvPr>
          <p:cNvSpPr>
            <a:spLocks noGrp="1"/>
          </p:cNvSpPr>
          <p:nvPr>
            <p:ph type="sldNum" sz="quarter" idx="10"/>
          </p:nvPr>
        </p:nvSpPr>
        <p:spPr/>
        <p:txBody>
          <a:bodyPr/>
          <a:lstStyle/>
          <a:p>
            <a:fld id="{CBCD4C65-9A82-4DC6-B941-CA1756CBD098}" type="slidenum">
              <a:rPr lang="en-US" smtClean="0"/>
              <a:pPr/>
              <a:t>9</a:t>
            </a:fld>
            <a:endParaRPr lang="en-US" dirty="0"/>
          </a:p>
        </p:txBody>
      </p:sp>
      <p:sp>
        <p:nvSpPr>
          <p:cNvPr id="3" name="Title 2">
            <a:extLst>
              <a:ext uri="{FF2B5EF4-FFF2-40B4-BE49-F238E27FC236}">
                <a16:creationId xmlns:a16="http://schemas.microsoft.com/office/drawing/2014/main" id="{F6157E55-CF18-44F5-97A9-D2DB42217609}"/>
              </a:ext>
            </a:extLst>
          </p:cNvPr>
          <p:cNvSpPr>
            <a:spLocks noGrp="1"/>
          </p:cNvSpPr>
          <p:nvPr>
            <p:ph type="title"/>
          </p:nvPr>
        </p:nvSpPr>
        <p:spPr/>
        <p:txBody>
          <a:bodyPr>
            <a:normAutofit fontScale="90000"/>
          </a:bodyPr>
          <a:lstStyle/>
          <a:p>
            <a:r>
              <a:rPr lang="en-US" dirty="0"/>
              <a:t>Encoding</a:t>
            </a:r>
            <a:endParaRPr lang="en-GB" dirty="0"/>
          </a:p>
        </p:txBody>
      </p:sp>
      <p:grpSp>
        <p:nvGrpSpPr>
          <p:cNvPr id="6" name="Group 5">
            <a:extLst>
              <a:ext uri="{FF2B5EF4-FFF2-40B4-BE49-F238E27FC236}">
                <a16:creationId xmlns:a16="http://schemas.microsoft.com/office/drawing/2014/main" id="{ED4AEB11-408C-4212-8673-710A2E8B43BA}"/>
              </a:ext>
            </a:extLst>
          </p:cNvPr>
          <p:cNvGrpSpPr/>
          <p:nvPr/>
        </p:nvGrpSpPr>
        <p:grpSpPr>
          <a:xfrm>
            <a:off x="227045" y="1040906"/>
            <a:ext cx="5705383" cy="5111474"/>
            <a:chOff x="390617" y="1022996"/>
            <a:chExt cx="5705383" cy="5111474"/>
          </a:xfrm>
        </p:grpSpPr>
        <p:sp>
          <p:nvSpPr>
            <p:cNvPr id="4" name="Rectangle: Rounded Corners 3">
              <a:extLst>
                <a:ext uri="{FF2B5EF4-FFF2-40B4-BE49-F238E27FC236}">
                  <a16:creationId xmlns:a16="http://schemas.microsoft.com/office/drawing/2014/main" id="{86FF3654-63F1-4CF5-AB11-0FD91A859C8E}"/>
                </a:ext>
              </a:extLst>
            </p:cNvPr>
            <p:cNvSpPr/>
            <p:nvPr/>
          </p:nvSpPr>
          <p:spPr>
            <a:xfrm>
              <a:off x="390617" y="1358283"/>
              <a:ext cx="5705383" cy="477618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dirty="0"/>
            </a:p>
          </p:txBody>
        </p:sp>
        <p:sp>
          <p:nvSpPr>
            <p:cNvPr id="5" name="Rectangle: Rounded Corners 4">
              <a:extLst>
                <a:ext uri="{FF2B5EF4-FFF2-40B4-BE49-F238E27FC236}">
                  <a16:creationId xmlns:a16="http://schemas.microsoft.com/office/drawing/2014/main" id="{18CDD508-26A3-4C08-90E9-FDC0BA0390E0}"/>
                </a:ext>
              </a:extLst>
            </p:cNvPr>
            <p:cNvSpPr/>
            <p:nvPr/>
          </p:nvSpPr>
          <p:spPr>
            <a:xfrm>
              <a:off x="2632153" y="1022996"/>
              <a:ext cx="1222310" cy="670573"/>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Pros</a:t>
              </a:r>
              <a:endParaRPr lang="en-GB" dirty="0"/>
            </a:p>
          </p:txBody>
        </p:sp>
      </p:grpSp>
      <p:grpSp>
        <p:nvGrpSpPr>
          <p:cNvPr id="7" name="Group 6">
            <a:extLst>
              <a:ext uri="{FF2B5EF4-FFF2-40B4-BE49-F238E27FC236}">
                <a16:creationId xmlns:a16="http://schemas.microsoft.com/office/drawing/2014/main" id="{8D72929E-BA56-4617-931E-D5E738AD2416}"/>
              </a:ext>
            </a:extLst>
          </p:cNvPr>
          <p:cNvGrpSpPr/>
          <p:nvPr/>
        </p:nvGrpSpPr>
        <p:grpSpPr>
          <a:xfrm>
            <a:off x="6155938" y="1040906"/>
            <a:ext cx="5705383" cy="5111474"/>
            <a:chOff x="390617" y="1022996"/>
            <a:chExt cx="5705383" cy="5111474"/>
          </a:xfrm>
        </p:grpSpPr>
        <p:sp>
          <p:nvSpPr>
            <p:cNvPr id="8" name="Rectangle: Rounded Corners 7">
              <a:extLst>
                <a:ext uri="{FF2B5EF4-FFF2-40B4-BE49-F238E27FC236}">
                  <a16:creationId xmlns:a16="http://schemas.microsoft.com/office/drawing/2014/main" id="{4648A0CB-56F9-413E-A455-76ED8B5547DE}"/>
                </a:ext>
              </a:extLst>
            </p:cNvPr>
            <p:cNvSpPr/>
            <p:nvPr/>
          </p:nvSpPr>
          <p:spPr>
            <a:xfrm>
              <a:off x="390617" y="1358283"/>
              <a:ext cx="5705383" cy="4776187"/>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98754F68-3980-4FA3-99F1-C9AC05A078CF}"/>
                </a:ext>
              </a:extLst>
            </p:cNvPr>
            <p:cNvSpPr/>
            <p:nvPr/>
          </p:nvSpPr>
          <p:spPr>
            <a:xfrm>
              <a:off x="2632153" y="1022996"/>
              <a:ext cx="1222310" cy="670573"/>
            </a:xfrm>
            <a:prstGeom prst="roundRect">
              <a:avLst/>
            </a:prstGeom>
            <a:solidFill>
              <a:schemeClr val="bg1">
                <a:lumMod val="75000"/>
                <a:lumOff val="2500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Cons</a:t>
              </a:r>
              <a:endParaRPr lang="en-GB" dirty="0"/>
            </a:p>
          </p:txBody>
        </p:sp>
      </p:grpSp>
      <p:sp>
        <p:nvSpPr>
          <p:cNvPr id="10" name="Rectangle 9">
            <a:extLst>
              <a:ext uri="{FF2B5EF4-FFF2-40B4-BE49-F238E27FC236}">
                <a16:creationId xmlns:a16="http://schemas.microsoft.com/office/drawing/2014/main" id="{4082B64A-C736-4A74-A266-9DD5CFB6A464}"/>
              </a:ext>
            </a:extLst>
          </p:cNvPr>
          <p:cNvSpPr/>
          <p:nvPr/>
        </p:nvSpPr>
        <p:spPr>
          <a:xfrm>
            <a:off x="597793" y="2296012"/>
            <a:ext cx="4963886" cy="2266657"/>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Clr>
                <a:srgbClr val="C00000"/>
              </a:buClr>
              <a:buFont typeface="Arial" panose="020B0604020202020204" pitchFamily="34" charset="0"/>
              <a:buChar char="•"/>
            </a:pPr>
            <a:r>
              <a:rPr lang="en-GB" sz="4400" dirty="0"/>
              <a:t>Better locality (cache-friendly)</a:t>
            </a:r>
          </a:p>
          <a:p>
            <a:pPr marL="285750" indent="-285750">
              <a:buClr>
                <a:srgbClr val="C00000"/>
              </a:buClr>
              <a:buFont typeface="Arial" panose="020B0604020202020204" pitchFamily="34" charset="0"/>
              <a:buChar char="•"/>
            </a:pPr>
            <a:r>
              <a:rPr lang="en-GB" sz="4400" dirty="0"/>
              <a:t>???</a:t>
            </a:r>
          </a:p>
          <a:p>
            <a:endParaRPr lang="en-GB" dirty="0"/>
          </a:p>
        </p:txBody>
      </p:sp>
      <p:sp>
        <p:nvSpPr>
          <p:cNvPr id="11" name="Rectangle 10">
            <a:extLst>
              <a:ext uri="{FF2B5EF4-FFF2-40B4-BE49-F238E27FC236}">
                <a16:creationId xmlns:a16="http://schemas.microsoft.com/office/drawing/2014/main" id="{FF4E2937-7135-4199-AEA5-70BF248604E3}"/>
              </a:ext>
            </a:extLst>
          </p:cNvPr>
          <p:cNvSpPr/>
          <p:nvPr/>
        </p:nvSpPr>
        <p:spPr>
          <a:xfrm>
            <a:off x="6526686" y="2046766"/>
            <a:ext cx="4963886" cy="3700891"/>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Clr>
                <a:srgbClr val="C00000"/>
              </a:buClr>
              <a:buFont typeface="Arial" panose="020B0604020202020204" pitchFamily="34" charset="0"/>
              <a:buChar char="•"/>
            </a:pPr>
            <a:r>
              <a:rPr lang="en-GB" sz="3200" dirty="0"/>
              <a:t>Slow</a:t>
            </a:r>
          </a:p>
          <a:p>
            <a:pPr marL="285750" indent="-285750">
              <a:buClr>
                <a:srgbClr val="C00000"/>
              </a:buClr>
              <a:buFont typeface="Arial" panose="020B0604020202020204" pitchFamily="34" charset="0"/>
              <a:buChar char="•"/>
            </a:pPr>
            <a:r>
              <a:rPr lang="en-GB" sz="3200" dirty="0"/>
              <a:t>Involves inefficient algorithms</a:t>
            </a:r>
          </a:p>
          <a:p>
            <a:pPr marL="285750" indent="-285750">
              <a:buClr>
                <a:srgbClr val="C00000"/>
              </a:buClr>
              <a:buFont typeface="Arial" panose="020B0604020202020204" pitchFamily="34" charset="0"/>
              <a:buChar char="•"/>
            </a:pPr>
            <a:r>
              <a:rPr lang="en-GB" sz="3200" dirty="0"/>
              <a:t>Multiple passes might be needed</a:t>
            </a:r>
          </a:p>
          <a:p>
            <a:pPr marL="285750" indent="-285750">
              <a:buClr>
                <a:srgbClr val="C00000"/>
              </a:buClr>
              <a:buFont typeface="Arial" panose="020B0604020202020204" pitchFamily="34" charset="0"/>
              <a:buChar char="•"/>
            </a:pPr>
            <a:r>
              <a:rPr lang="en-GB" sz="3200" dirty="0"/>
              <a:t>Overall inconvenient to work with</a:t>
            </a:r>
          </a:p>
          <a:p>
            <a:endParaRPr lang="en-GB" dirty="0"/>
          </a:p>
        </p:txBody>
      </p:sp>
    </p:spTree>
    <p:extLst>
      <p:ext uri="{BB962C8B-B14F-4D97-AF65-F5344CB8AC3E}">
        <p14:creationId xmlns:p14="http://schemas.microsoft.com/office/powerpoint/2010/main" val="260981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58A4C55A1C114EBA05715F25AB7D9A" ma:contentTypeVersion="5" ma:contentTypeDescription="Create a new document." ma:contentTypeScope="" ma:versionID="4db0e9e6c26ea7d5c16bf29aa0b002e8">
  <xsd:schema xmlns:xsd="http://www.w3.org/2001/XMLSchema" xmlns:xs="http://www.w3.org/2001/XMLSchema" xmlns:p="http://schemas.microsoft.com/office/2006/metadata/properties" xmlns:ns3="a75ef4c5-0eb9-4372-bbad-f0af1d0fdb6e" xmlns:ns4="c74ab883-7e8b-4b2d-bcfe-48995b1e1e34" targetNamespace="http://schemas.microsoft.com/office/2006/metadata/properties" ma:root="true" ma:fieldsID="012aed8914cf95ecc1e5160aabb74f5e" ns3:_="" ns4:_="">
    <xsd:import namespace="a75ef4c5-0eb9-4372-bbad-f0af1d0fdb6e"/>
    <xsd:import namespace="c74ab883-7e8b-4b2d-bcfe-48995b1e1e3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5ef4c5-0eb9-4372-bbad-f0af1d0fdb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74ab883-7e8b-4b2d-bcfe-48995b1e1e3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DF0AB7-6C06-4214-BF36-BE997AA202DB}">
  <ds:schemaRefs>
    <ds:schemaRef ds:uri="http://schemas.microsoft.com/sharepoint/v3/contenttype/forms"/>
  </ds:schemaRefs>
</ds:datastoreItem>
</file>

<file path=customXml/itemProps2.xml><?xml version="1.0" encoding="utf-8"?>
<ds:datastoreItem xmlns:ds="http://schemas.openxmlformats.org/officeDocument/2006/customXml" ds:itemID="{B80A47EA-89A6-46F1-94A4-9D6D8A994B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5ef4c5-0eb9-4372-bbad-f0af1d0fdb6e"/>
    <ds:schemaRef ds:uri="c74ab883-7e8b-4b2d-bcfe-48995b1e1e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F6E045-EFF3-4D2E-B07A-311304FB7BE0}">
  <ds:schemaRefs>
    <ds:schemaRef ds:uri="http://purl.org/dc/dcmitype/"/>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elements/1.1/"/>
    <ds:schemaRef ds:uri="c74ab883-7e8b-4b2d-bcfe-48995b1e1e34"/>
    <ds:schemaRef ds:uri="a75ef4c5-0eb9-4372-bbad-f0af1d0fdb6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3040</TotalTime>
  <Words>2908</Words>
  <Application>Microsoft Office PowerPoint</Application>
  <PresentationFormat>Widescreen</PresentationFormat>
  <Paragraphs>483</Paragraphs>
  <Slides>39</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Consolas</vt:lpstr>
      <vt:lpstr>Office Theme</vt:lpstr>
      <vt:lpstr>Inside a static analyser</vt:lpstr>
      <vt:lpstr>About me</vt:lpstr>
      <vt:lpstr>What is this about</vt:lpstr>
      <vt:lpstr>A static analyser?</vt:lpstr>
      <vt:lpstr>A static analyser?</vt:lpstr>
      <vt:lpstr>A static analyser?</vt:lpstr>
      <vt:lpstr>Back to types</vt:lpstr>
      <vt:lpstr>Representing types</vt:lpstr>
      <vt:lpstr>Encoding</vt:lpstr>
      <vt:lpstr>One tiny issue</vt:lpstr>
      <vt:lpstr>Another tiny issue</vt:lpstr>
      <vt:lpstr>Huge problems</vt:lpstr>
      <vt:lpstr>Huge problems</vt:lpstr>
      <vt:lpstr>Let's estimate</vt:lpstr>
      <vt:lpstr>Let's estimate</vt:lpstr>
      <vt:lpstr>So?</vt:lpstr>
      <vt:lpstr>The better system</vt:lpstr>
      <vt:lpstr>But first...</vt:lpstr>
      <vt:lpstr>Structure</vt:lpstr>
      <vt:lpstr>Id</vt:lpstr>
      <vt:lpstr>Id</vt:lpstr>
      <vt:lpstr>Canonical type</vt:lpstr>
      <vt:lpstr>Canonical type</vt:lpstr>
      <vt:lpstr>PowerPoint Presentation</vt:lpstr>
      <vt:lpstr>Qualifiers</vt:lpstr>
      <vt:lpstr>Qualifiers</vt:lpstr>
      <vt:lpstr>Quality pointer</vt:lpstr>
      <vt:lpstr>How it fits together</vt:lpstr>
      <vt:lpstr>Profit</vt:lpstr>
      <vt:lpstr>PowerPoint Presentation</vt:lpstr>
      <vt:lpstr>PowerPoint Presentation</vt:lpstr>
      <vt:lpstr>Polymorphism?</vt:lpstr>
      <vt:lpstr>PowerPoint Presentation</vt:lpstr>
      <vt:lpstr>Another way</vt:lpstr>
      <vt:lpstr>Traits</vt:lpstr>
      <vt:lpstr>Traits</vt:lpstr>
      <vt:lpstr>How it fits together</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Yuri Minaev</dc:creator>
  <cp:lastModifiedBy>Yuri Minaev</cp:lastModifiedBy>
  <cp:revision>64</cp:revision>
  <dcterms:created xsi:type="dcterms:W3CDTF">2019-12-07T17:35:10Z</dcterms:created>
  <dcterms:modified xsi:type="dcterms:W3CDTF">2021-06-19T08:28:58Z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0x0101002858A4C55A1C114EBA05715F25AB7D9A</vt:lpwstr>
  </property>
</Properties>
</file>