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8288000" cy="10287000"/>
  <p:notesSz cx="6858000" cy="9144000"/>
  <p:embeddedFontLst>
    <p:embeddedFont>
      <p:font typeface="Montserrat" panose="00000500000000000000" pitchFamily="2" charset="0"/>
      <p:regular r:id="rId25"/>
      <p:bold r:id="rId26"/>
      <p:italic r:id="rId27"/>
      <p:boldItalic r:id="rId28"/>
    </p:embeddedFont>
    <p:embeddedFont>
      <p:font typeface="Montserrat ExtraBold" panose="00000900000000000000" pitchFamily="2" charset="0"/>
      <p:bold r:id="rId29"/>
      <p:boldItalic r:id="rId30"/>
    </p:embeddedFont>
    <p:embeddedFont>
      <p:font typeface="Montserrat Medium" panose="00000600000000000000" pitchFamily="2" charset="0"/>
      <p:regular r:id="rId31"/>
      <p:bold r:id="rId32"/>
      <p:italic r:id="rId33"/>
      <p:boldItalic r:id="rId34"/>
    </p:embeddedFont>
    <p:embeddedFont>
      <p:font typeface="Montserrat SemiBold" panose="000007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A4A3A4"/>
          </p15:clr>
        </p15:guide>
        <p15:guide id="2" pos="5760">
          <p15:clr>
            <a:srgbClr val="A4A3A4"/>
          </p15:clr>
        </p15:guide>
        <p15:guide id="3" pos="11148">
          <p15:clr>
            <a:srgbClr val="9AA0A6"/>
          </p15:clr>
        </p15:guide>
        <p15:guide id="4" orient="horz" pos="6171">
          <p15:clr>
            <a:srgbClr val="9AA0A6"/>
          </p15:clr>
        </p15:guide>
        <p15:guide id="5" orient="horz" pos="2098">
          <p15:clr>
            <a:srgbClr val="9AA0A6"/>
          </p15:clr>
        </p15:guide>
        <p15:guide id="6" orient="horz" pos="2324">
          <p15:clr>
            <a:srgbClr val="9AA0A6"/>
          </p15:clr>
        </p15:guide>
        <p15:guide id="7" orient="horz" pos="1176">
          <p15:clr>
            <a:srgbClr val="9AA0A6"/>
          </p15:clr>
        </p15:guide>
        <p15:guide id="8" pos="585">
          <p15:clr>
            <a:srgbClr val="9AA0A6"/>
          </p15:clr>
        </p15:guide>
        <p15:guide id="9" orient="horz" pos="309">
          <p15:clr>
            <a:srgbClr val="9AA0A6"/>
          </p15:clr>
        </p15:guide>
        <p15:guide id="10" orient="horz" pos="1317">
          <p15:clr>
            <a:srgbClr val="9AA0A6"/>
          </p15:clr>
        </p15:guide>
        <p15:guide id="11" pos="399">
          <p15:clr>
            <a:srgbClr val="9AA0A6"/>
          </p15:clr>
        </p15:guide>
        <p15:guide id="12" pos="10129">
          <p15:clr>
            <a:srgbClr val="9AA0A6"/>
          </p15:clr>
        </p15:guide>
        <p15:guide id="13" orient="horz">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75" y="36"/>
      </p:cViewPr>
      <p:guideLst>
        <p:guide orient="horz" pos="3240"/>
        <p:guide pos="5760"/>
        <p:guide pos="11148"/>
        <p:guide orient="horz" pos="6171"/>
        <p:guide orient="horz" pos="2098"/>
        <p:guide orient="horz" pos="2324"/>
        <p:guide orient="horz" pos="1176"/>
        <p:guide pos="585"/>
        <p:guide orient="horz" pos="309"/>
        <p:guide orient="horz" pos="1317"/>
        <p:guide pos="399"/>
        <p:guide pos="10129"/>
        <p:guide orient="horz"/>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081d71fd16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081d71fd16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50a5ecf411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50a5ecf411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50a5ecf411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50a5ecf411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081d71fd16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081d71fd16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50a5ecf411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50a5ecf41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50a5ecf411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50a5ecf411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081d71fd16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081d71fd16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50a5ecf411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50a5ecf411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50a5ecf411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50a5ecf411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50a5ecf411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50a5ecf411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081d71fd16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081d71fd16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1592b0f30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1592b0f30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081d71fd16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081d71fd1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18131c1fff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18131c1fff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48711cfbd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48711cfb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081d71fd16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081d71fd1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081d71fd16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081d71fd16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4e7000644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4e7000644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4e70006447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4e7000644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4e70006447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4e7000644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50a5ecf411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50a5ecf41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50a5ecf411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50a5ecf411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AIV tema"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775100" y="-3225400"/>
            <a:ext cx="16737802" cy="16737802"/>
          </a:xfrm>
          <a:prstGeom prst="rect">
            <a:avLst/>
          </a:prstGeom>
          <a:noFill/>
          <a:ln>
            <a:noFill/>
          </a:ln>
        </p:spPr>
      </p:pic>
      <p:pic>
        <p:nvPicPr>
          <p:cNvPr id="11" name="Google Shape;11;p2"/>
          <p:cNvPicPr preferRelativeResize="0"/>
          <p:nvPr/>
        </p:nvPicPr>
        <p:blipFill>
          <a:blip r:embed="rId3">
            <a:alphaModFix/>
          </a:blip>
          <a:stretch>
            <a:fillRect/>
          </a:stretch>
        </p:blipFill>
        <p:spPr>
          <a:xfrm>
            <a:off x="7581250" y="1302900"/>
            <a:ext cx="3125501" cy="4950548"/>
          </a:xfrm>
          <a:prstGeom prst="rect">
            <a:avLst/>
          </a:prstGeom>
          <a:noFill/>
          <a:ln>
            <a:noFill/>
          </a:ln>
        </p:spPr>
      </p:pic>
      <p:sp>
        <p:nvSpPr>
          <p:cNvPr id="12" name="Google Shape;12;p2"/>
          <p:cNvSpPr/>
          <p:nvPr/>
        </p:nvSpPr>
        <p:spPr>
          <a:xfrm>
            <a:off x="8763525" y="6253450"/>
            <a:ext cx="667500" cy="116100"/>
          </a:xfrm>
          <a:prstGeom prst="rect">
            <a:avLst/>
          </a:prstGeom>
          <a:solidFill>
            <a:srgbClr val="ECDE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title"/>
          </p:nvPr>
        </p:nvSpPr>
        <p:spPr>
          <a:xfrm>
            <a:off x="1997775" y="6554400"/>
            <a:ext cx="14199000" cy="1683600"/>
          </a:xfrm>
          <a:prstGeom prst="rect">
            <a:avLst/>
          </a:prstGeom>
        </p:spPr>
        <p:txBody>
          <a:bodyPr spcFirstLastPara="1" wrap="square" lIns="182850" tIns="182850" rIns="182850" bIns="182850" anchor="b" anchorCtr="0">
            <a:normAutofit/>
          </a:bodyPr>
          <a:lstStyle>
            <a:lvl1pPr lvl="0" algn="ctr" rtl="0">
              <a:lnSpc>
                <a:spcPct val="80000"/>
              </a:lnSpc>
              <a:spcBef>
                <a:spcPts val="0"/>
              </a:spcBef>
              <a:spcAft>
                <a:spcPts val="0"/>
              </a:spcAft>
              <a:buClr>
                <a:srgbClr val="434343"/>
              </a:buClr>
              <a:buSzPts val="5000"/>
              <a:buFont typeface="Montserrat Medium"/>
              <a:buNone/>
              <a:defRPr sz="5000">
                <a:solidFill>
                  <a:srgbClr val="434343"/>
                </a:solidFill>
                <a:latin typeface="Montserrat Medium"/>
                <a:ea typeface="Montserrat Medium"/>
                <a:cs typeface="Montserrat Medium"/>
                <a:sym typeface="Montserrat Medium"/>
              </a:defRPr>
            </a:lvl1pPr>
            <a:lvl2pPr lvl="1" algn="ctr" rtl="0">
              <a:spcBef>
                <a:spcPts val="0"/>
              </a:spcBef>
              <a:spcAft>
                <a:spcPts val="0"/>
              </a:spcAft>
              <a:buClr>
                <a:srgbClr val="434343"/>
              </a:buClr>
              <a:buSzPts val="7200"/>
              <a:buNone/>
              <a:defRPr sz="7200">
                <a:solidFill>
                  <a:srgbClr val="434343"/>
                </a:solidFill>
              </a:defRPr>
            </a:lvl2pPr>
            <a:lvl3pPr lvl="2" algn="ctr" rtl="0">
              <a:spcBef>
                <a:spcPts val="0"/>
              </a:spcBef>
              <a:spcAft>
                <a:spcPts val="0"/>
              </a:spcAft>
              <a:buClr>
                <a:srgbClr val="434343"/>
              </a:buClr>
              <a:buSzPts val="7200"/>
              <a:buNone/>
              <a:defRPr sz="7200">
                <a:solidFill>
                  <a:srgbClr val="434343"/>
                </a:solidFill>
              </a:defRPr>
            </a:lvl3pPr>
            <a:lvl4pPr lvl="3" algn="ctr" rtl="0">
              <a:spcBef>
                <a:spcPts val="0"/>
              </a:spcBef>
              <a:spcAft>
                <a:spcPts val="0"/>
              </a:spcAft>
              <a:buClr>
                <a:srgbClr val="434343"/>
              </a:buClr>
              <a:buSzPts val="7200"/>
              <a:buNone/>
              <a:defRPr sz="7200">
                <a:solidFill>
                  <a:srgbClr val="434343"/>
                </a:solidFill>
              </a:defRPr>
            </a:lvl4pPr>
            <a:lvl5pPr lvl="4" algn="ctr" rtl="0">
              <a:spcBef>
                <a:spcPts val="0"/>
              </a:spcBef>
              <a:spcAft>
                <a:spcPts val="0"/>
              </a:spcAft>
              <a:buClr>
                <a:srgbClr val="434343"/>
              </a:buClr>
              <a:buSzPts val="7200"/>
              <a:buNone/>
              <a:defRPr sz="7200">
                <a:solidFill>
                  <a:srgbClr val="434343"/>
                </a:solidFill>
              </a:defRPr>
            </a:lvl5pPr>
            <a:lvl6pPr lvl="5" algn="ctr" rtl="0">
              <a:spcBef>
                <a:spcPts val="0"/>
              </a:spcBef>
              <a:spcAft>
                <a:spcPts val="0"/>
              </a:spcAft>
              <a:buClr>
                <a:srgbClr val="434343"/>
              </a:buClr>
              <a:buSzPts val="7200"/>
              <a:buNone/>
              <a:defRPr sz="7200">
                <a:solidFill>
                  <a:srgbClr val="434343"/>
                </a:solidFill>
              </a:defRPr>
            </a:lvl6pPr>
            <a:lvl7pPr lvl="6" algn="ctr" rtl="0">
              <a:spcBef>
                <a:spcPts val="0"/>
              </a:spcBef>
              <a:spcAft>
                <a:spcPts val="0"/>
              </a:spcAft>
              <a:buClr>
                <a:srgbClr val="434343"/>
              </a:buClr>
              <a:buSzPts val="7200"/>
              <a:buNone/>
              <a:defRPr sz="7200">
                <a:solidFill>
                  <a:srgbClr val="434343"/>
                </a:solidFill>
              </a:defRPr>
            </a:lvl7pPr>
            <a:lvl8pPr lvl="7" algn="ctr" rtl="0">
              <a:spcBef>
                <a:spcPts val="0"/>
              </a:spcBef>
              <a:spcAft>
                <a:spcPts val="0"/>
              </a:spcAft>
              <a:buClr>
                <a:srgbClr val="434343"/>
              </a:buClr>
              <a:buSzPts val="7200"/>
              <a:buNone/>
              <a:defRPr sz="7200">
                <a:solidFill>
                  <a:srgbClr val="434343"/>
                </a:solidFill>
              </a:defRPr>
            </a:lvl8pPr>
            <a:lvl9pPr lvl="8" algn="ctr" rtl="0">
              <a:spcBef>
                <a:spcPts val="0"/>
              </a:spcBef>
              <a:spcAft>
                <a:spcPts val="0"/>
              </a:spcAft>
              <a:buClr>
                <a:srgbClr val="434343"/>
              </a:buClr>
              <a:buSzPts val="7200"/>
              <a:buNone/>
              <a:defRPr sz="7200">
                <a:solidFill>
                  <a:srgbClr val="434343"/>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apositiva del titolo 1">
  <p:cSld name="TITLE_1">
    <p:spTree>
      <p:nvGrpSpPr>
        <p:cNvPr id="1" name="Shape 44"/>
        <p:cNvGrpSpPr/>
        <p:nvPr/>
      </p:nvGrpSpPr>
      <p:grpSpPr>
        <a:xfrm>
          <a:off x="0" y="0"/>
          <a:ext cx="0" cy="0"/>
          <a:chOff x="0" y="0"/>
          <a:chExt cx="0" cy="0"/>
        </a:xfrm>
      </p:grpSpPr>
      <p:sp>
        <p:nvSpPr>
          <p:cNvPr id="45" name="Google Shape;45;p11"/>
          <p:cNvSpPr txBox="1">
            <a:spLocks noGrp="1"/>
          </p:cNvSpPr>
          <p:nvPr>
            <p:ph type="sldNum" idx="12"/>
          </p:nvPr>
        </p:nvSpPr>
        <p:spPr>
          <a:xfrm>
            <a:off x="16944916" y="9326434"/>
            <a:ext cx="1097400" cy="787200"/>
          </a:xfrm>
          <a:prstGeom prst="rect">
            <a:avLst/>
          </a:prstGeom>
        </p:spPr>
        <p:txBody>
          <a:bodyPr spcFirstLastPara="1" wrap="square" lIns="182850" tIns="182850" rIns="182850" bIns="18285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pic>
        <p:nvPicPr>
          <p:cNvPr id="46" name="Google Shape;46;p11"/>
          <p:cNvPicPr preferRelativeResize="0"/>
          <p:nvPr/>
        </p:nvPicPr>
        <p:blipFill>
          <a:blip r:embed="rId2">
            <a:alphaModFix/>
          </a:blip>
          <a:stretch>
            <a:fillRect/>
          </a:stretch>
        </p:blipFill>
        <p:spPr>
          <a:xfrm>
            <a:off x="775100" y="-3225400"/>
            <a:ext cx="16737802" cy="16737802"/>
          </a:xfrm>
          <a:prstGeom prst="rect">
            <a:avLst/>
          </a:prstGeom>
          <a:noFill/>
          <a:ln>
            <a:noFill/>
          </a:ln>
        </p:spPr>
      </p:pic>
      <p:pic>
        <p:nvPicPr>
          <p:cNvPr id="47" name="Google Shape;47;p11"/>
          <p:cNvPicPr preferRelativeResize="0"/>
          <p:nvPr/>
        </p:nvPicPr>
        <p:blipFill>
          <a:blip r:embed="rId3">
            <a:alphaModFix/>
          </a:blip>
          <a:stretch>
            <a:fillRect/>
          </a:stretch>
        </p:blipFill>
        <p:spPr>
          <a:xfrm>
            <a:off x="7581250" y="1302900"/>
            <a:ext cx="3125501" cy="4950548"/>
          </a:xfrm>
          <a:prstGeom prst="rect">
            <a:avLst/>
          </a:prstGeom>
          <a:noFill/>
          <a:ln>
            <a:noFill/>
          </a:ln>
        </p:spPr>
      </p:pic>
      <p:sp>
        <p:nvSpPr>
          <p:cNvPr id="48" name="Google Shape;48;p11"/>
          <p:cNvSpPr txBox="1"/>
          <p:nvPr/>
        </p:nvSpPr>
        <p:spPr>
          <a:xfrm>
            <a:off x="2426750" y="6529125"/>
            <a:ext cx="13272300" cy="1523400"/>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None/>
            </a:pPr>
            <a:r>
              <a:rPr lang="it" sz="5000">
                <a:solidFill>
                  <a:srgbClr val="434343"/>
                </a:solidFill>
                <a:latin typeface="Montserrat Medium"/>
                <a:ea typeface="Montserrat Medium"/>
                <a:cs typeface="Montserrat Medium"/>
                <a:sym typeface="Montserrat Medium"/>
              </a:rPr>
              <a:t>GRAZIE</a:t>
            </a:r>
            <a:endParaRPr sz="5000">
              <a:solidFill>
                <a:srgbClr val="434343"/>
              </a:solidFill>
              <a:latin typeface="Montserrat Medium"/>
              <a:ea typeface="Montserrat Medium"/>
              <a:cs typeface="Montserrat Medium"/>
              <a:sym typeface="Montserrat Medium"/>
            </a:endParaRPr>
          </a:p>
        </p:txBody>
      </p:sp>
      <p:sp>
        <p:nvSpPr>
          <p:cNvPr id="49" name="Google Shape;49;p11"/>
          <p:cNvSpPr/>
          <p:nvPr/>
        </p:nvSpPr>
        <p:spPr>
          <a:xfrm>
            <a:off x="8763525" y="6253450"/>
            <a:ext cx="667500" cy="116100"/>
          </a:xfrm>
          <a:prstGeom prst="rect">
            <a:avLst/>
          </a:prstGeom>
          <a:solidFill>
            <a:srgbClr val="ECDE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15925" y="415800"/>
            <a:ext cx="17041200" cy="1145400"/>
          </a:xfrm>
          <a:prstGeom prst="rect">
            <a:avLst/>
          </a:prstGeom>
        </p:spPr>
        <p:txBody>
          <a:bodyPr spcFirstLastPara="1" wrap="square" lIns="182850" tIns="182850" rIns="182850" bIns="182850" anchor="t" anchorCtr="0">
            <a:normAutofit/>
          </a:bodyPr>
          <a:lstStyle>
            <a:lvl1pPr lvl="0">
              <a:spcBef>
                <a:spcPts val="0"/>
              </a:spcBef>
              <a:spcAft>
                <a:spcPts val="0"/>
              </a:spcAft>
              <a:buSzPts val="5000"/>
              <a:buFont typeface="Montserrat SemiBold"/>
              <a:buNone/>
              <a:defRPr sz="5000">
                <a:latin typeface="Montserrat SemiBold"/>
                <a:ea typeface="Montserrat SemiBold"/>
                <a:cs typeface="Montserrat SemiBold"/>
                <a:sym typeface="Montserrat SemiBold"/>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16" name="Google Shape;16;p3"/>
          <p:cNvSpPr txBox="1">
            <a:spLocks noGrp="1"/>
          </p:cNvSpPr>
          <p:nvPr>
            <p:ph type="body" idx="1"/>
          </p:nvPr>
        </p:nvSpPr>
        <p:spPr>
          <a:xfrm>
            <a:off x="623400" y="2304950"/>
            <a:ext cx="17041200" cy="6832800"/>
          </a:xfrm>
          <a:prstGeom prst="rect">
            <a:avLst/>
          </a:prstGeom>
        </p:spPr>
        <p:txBody>
          <a:bodyPr spcFirstLastPara="1" wrap="square" lIns="182850" tIns="182850" rIns="182850" bIns="182850" anchor="t" anchorCtr="0">
            <a:normAutofit/>
          </a:bodyPr>
          <a:lstStyle>
            <a:lvl1pPr marL="457200" lvl="0" indent="-457200">
              <a:spcBef>
                <a:spcPts val="0"/>
              </a:spcBef>
              <a:spcAft>
                <a:spcPts val="0"/>
              </a:spcAft>
              <a:buClr>
                <a:srgbClr val="434343"/>
              </a:buClr>
              <a:buSzPts val="3600"/>
              <a:buFont typeface="Montserrat"/>
              <a:buChar char="●"/>
              <a:defRPr>
                <a:solidFill>
                  <a:srgbClr val="434343"/>
                </a:solidFill>
                <a:latin typeface="Montserrat"/>
                <a:ea typeface="Montserrat"/>
                <a:cs typeface="Montserrat"/>
                <a:sym typeface="Montserrat"/>
              </a:defRPr>
            </a:lvl1pPr>
            <a:lvl2pPr marL="914400" lvl="1" indent="-406400">
              <a:spcBef>
                <a:spcPts val="0"/>
              </a:spcBef>
              <a:spcAft>
                <a:spcPts val="0"/>
              </a:spcAft>
              <a:buClr>
                <a:srgbClr val="434343"/>
              </a:buClr>
              <a:buSzPts val="2800"/>
              <a:buFont typeface="Montserrat"/>
              <a:buChar char="○"/>
              <a:defRPr>
                <a:solidFill>
                  <a:srgbClr val="434343"/>
                </a:solidFill>
                <a:latin typeface="Montserrat"/>
                <a:ea typeface="Montserrat"/>
                <a:cs typeface="Montserrat"/>
                <a:sym typeface="Montserrat"/>
              </a:defRPr>
            </a:lvl2pPr>
            <a:lvl3pPr marL="1371600" lvl="2" indent="-406400">
              <a:spcBef>
                <a:spcPts val="0"/>
              </a:spcBef>
              <a:spcAft>
                <a:spcPts val="0"/>
              </a:spcAft>
              <a:buClr>
                <a:srgbClr val="434343"/>
              </a:buClr>
              <a:buSzPts val="2800"/>
              <a:buFont typeface="Montserrat"/>
              <a:buChar char="■"/>
              <a:defRPr>
                <a:solidFill>
                  <a:srgbClr val="434343"/>
                </a:solidFill>
                <a:latin typeface="Montserrat"/>
                <a:ea typeface="Montserrat"/>
                <a:cs typeface="Montserrat"/>
                <a:sym typeface="Montserrat"/>
              </a:defRPr>
            </a:lvl3pPr>
            <a:lvl4pPr marL="1828800" lvl="3" indent="-406400">
              <a:spcBef>
                <a:spcPts val="0"/>
              </a:spcBef>
              <a:spcAft>
                <a:spcPts val="0"/>
              </a:spcAft>
              <a:buClr>
                <a:srgbClr val="434343"/>
              </a:buClr>
              <a:buSzPts val="2800"/>
              <a:buFont typeface="Montserrat"/>
              <a:buChar char="●"/>
              <a:defRPr>
                <a:solidFill>
                  <a:srgbClr val="434343"/>
                </a:solidFill>
                <a:latin typeface="Montserrat"/>
                <a:ea typeface="Montserrat"/>
                <a:cs typeface="Montserrat"/>
                <a:sym typeface="Montserrat"/>
              </a:defRPr>
            </a:lvl4pPr>
            <a:lvl5pPr marL="2286000" lvl="4" indent="-406400">
              <a:spcBef>
                <a:spcPts val="0"/>
              </a:spcBef>
              <a:spcAft>
                <a:spcPts val="0"/>
              </a:spcAft>
              <a:buClr>
                <a:srgbClr val="434343"/>
              </a:buClr>
              <a:buSzPts val="2800"/>
              <a:buFont typeface="Montserrat"/>
              <a:buChar char="○"/>
              <a:defRPr>
                <a:solidFill>
                  <a:srgbClr val="434343"/>
                </a:solidFill>
                <a:latin typeface="Montserrat"/>
                <a:ea typeface="Montserrat"/>
                <a:cs typeface="Montserrat"/>
                <a:sym typeface="Montserrat"/>
              </a:defRPr>
            </a:lvl5pPr>
            <a:lvl6pPr marL="2743200" lvl="5" indent="-406400">
              <a:spcBef>
                <a:spcPts val="0"/>
              </a:spcBef>
              <a:spcAft>
                <a:spcPts val="0"/>
              </a:spcAft>
              <a:buClr>
                <a:srgbClr val="434343"/>
              </a:buClr>
              <a:buSzPts val="2800"/>
              <a:buFont typeface="Montserrat"/>
              <a:buChar char="■"/>
              <a:defRPr>
                <a:solidFill>
                  <a:srgbClr val="434343"/>
                </a:solidFill>
                <a:latin typeface="Montserrat"/>
                <a:ea typeface="Montserrat"/>
                <a:cs typeface="Montserrat"/>
                <a:sym typeface="Montserrat"/>
              </a:defRPr>
            </a:lvl6pPr>
            <a:lvl7pPr marL="3200400" lvl="6" indent="-406400">
              <a:spcBef>
                <a:spcPts val="0"/>
              </a:spcBef>
              <a:spcAft>
                <a:spcPts val="0"/>
              </a:spcAft>
              <a:buClr>
                <a:srgbClr val="434343"/>
              </a:buClr>
              <a:buSzPts val="2800"/>
              <a:buFont typeface="Montserrat"/>
              <a:buChar char="●"/>
              <a:defRPr>
                <a:solidFill>
                  <a:srgbClr val="434343"/>
                </a:solidFill>
                <a:latin typeface="Montserrat"/>
                <a:ea typeface="Montserrat"/>
                <a:cs typeface="Montserrat"/>
                <a:sym typeface="Montserrat"/>
              </a:defRPr>
            </a:lvl7pPr>
            <a:lvl8pPr marL="3657600" lvl="7" indent="-406400">
              <a:spcBef>
                <a:spcPts val="0"/>
              </a:spcBef>
              <a:spcAft>
                <a:spcPts val="0"/>
              </a:spcAft>
              <a:buClr>
                <a:srgbClr val="434343"/>
              </a:buClr>
              <a:buSzPts val="2800"/>
              <a:buFont typeface="Montserrat"/>
              <a:buChar char="○"/>
              <a:defRPr>
                <a:solidFill>
                  <a:srgbClr val="434343"/>
                </a:solidFill>
                <a:latin typeface="Montserrat"/>
                <a:ea typeface="Montserrat"/>
                <a:cs typeface="Montserrat"/>
                <a:sym typeface="Montserrat"/>
              </a:defRPr>
            </a:lvl8pPr>
            <a:lvl9pPr marL="4114800" lvl="8" indent="-406400">
              <a:spcBef>
                <a:spcPts val="0"/>
              </a:spcBef>
              <a:spcAft>
                <a:spcPts val="0"/>
              </a:spcAft>
              <a:buClr>
                <a:srgbClr val="434343"/>
              </a:buClr>
              <a:buSzPts val="2800"/>
              <a:buFont typeface="Montserrat"/>
              <a:buChar char="■"/>
              <a:defRPr>
                <a:solidFill>
                  <a:srgbClr val="434343"/>
                </a:solidFill>
                <a:latin typeface="Montserrat"/>
                <a:ea typeface="Montserrat"/>
                <a:cs typeface="Montserrat"/>
                <a:sym typeface="Montserrat"/>
              </a:defRPr>
            </a:lvl9pPr>
          </a:lstStyle>
          <a:p>
            <a:endParaRPr/>
          </a:p>
        </p:txBody>
      </p:sp>
      <p:sp>
        <p:nvSpPr>
          <p:cNvPr id="17" name="Google Shape;17;p3"/>
          <p:cNvSpPr txBox="1">
            <a:spLocks noGrp="1"/>
          </p:cNvSpPr>
          <p:nvPr>
            <p:ph type="sldNum" idx="12"/>
          </p:nvPr>
        </p:nvSpPr>
        <p:spPr>
          <a:xfrm>
            <a:off x="16944916" y="9326434"/>
            <a:ext cx="1097400" cy="787200"/>
          </a:xfrm>
          <a:prstGeom prst="rect">
            <a:avLst/>
          </a:prstGeom>
        </p:spPr>
        <p:txBody>
          <a:bodyPr spcFirstLastPara="1" wrap="square" lIns="182850" tIns="182850" rIns="182850" bIns="1828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623400" y="890050"/>
            <a:ext cx="17041200" cy="1145400"/>
          </a:xfrm>
          <a:prstGeom prst="rect">
            <a:avLst/>
          </a:prstGeom>
        </p:spPr>
        <p:txBody>
          <a:bodyPr spcFirstLastPara="1" wrap="square" lIns="182850" tIns="182850" rIns="182850" bIns="182850" anchor="t" anchorCtr="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20" name="Google Shape;20;p4"/>
          <p:cNvSpPr txBox="1">
            <a:spLocks noGrp="1"/>
          </p:cNvSpPr>
          <p:nvPr>
            <p:ph type="body" idx="1"/>
          </p:nvPr>
        </p:nvSpPr>
        <p:spPr>
          <a:xfrm>
            <a:off x="623400" y="2304950"/>
            <a:ext cx="7999800" cy="6832800"/>
          </a:xfrm>
          <a:prstGeom prst="rect">
            <a:avLst/>
          </a:prstGeom>
        </p:spPr>
        <p:txBody>
          <a:bodyPr spcFirstLastPara="1" wrap="square" lIns="182850" tIns="182850" rIns="182850" bIns="182850" anchor="t" anchorCtr="0">
            <a:normAutofit/>
          </a:bodyPr>
          <a:lstStyle>
            <a:lvl1pPr marL="457200" lvl="0" indent="-406400">
              <a:spcBef>
                <a:spcPts val="0"/>
              </a:spcBef>
              <a:spcAft>
                <a:spcPts val="0"/>
              </a:spcAft>
              <a:buSzPts val="2800"/>
              <a:buChar char="●"/>
              <a:defRPr sz="2800"/>
            </a:lvl1pPr>
            <a:lvl2pPr marL="914400" lvl="1" indent="-381000">
              <a:spcBef>
                <a:spcPts val="0"/>
              </a:spcBef>
              <a:spcAft>
                <a:spcPts val="0"/>
              </a:spcAft>
              <a:buSzPts val="2400"/>
              <a:buChar char="○"/>
              <a:defRPr sz="2400"/>
            </a:lvl2pPr>
            <a:lvl3pPr marL="1371600" lvl="2" indent="-381000">
              <a:spcBef>
                <a:spcPts val="0"/>
              </a:spcBef>
              <a:spcAft>
                <a:spcPts val="0"/>
              </a:spcAft>
              <a:buSzPts val="2400"/>
              <a:buChar char="■"/>
              <a:defRPr sz="2400"/>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21" name="Google Shape;21;p4"/>
          <p:cNvSpPr txBox="1">
            <a:spLocks noGrp="1"/>
          </p:cNvSpPr>
          <p:nvPr>
            <p:ph type="body" idx="2"/>
          </p:nvPr>
        </p:nvSpPr>
        <p:spPr>
          <a:xfrm>
            <a:off x="9664800" y="2304950"/>
            <a:ext cx="7999800" cy="6832800"/>
          </a:xfrm>
          <a:prstGeom prst="rect">
            <a:avLst/>
          </a:prstGeom>
        </p:spPr>
        <p:txBody>
          <a:bodyPr spcFirstLastPara="1" wrap="square" lIns="182850" tIns="182850" rIns="182850" bIns="182850" anchor="t" anchorCtr="0">
            <a:normAutofit/>
          </a:bodyPr>
          <a:lstStyle>
            <a:lvl1pPr marL="457200" lvl="0" indent="-406400">
              <a:spcBef>
                <a:spcPts val="0"/>
              </a:spcBef>
              <a:spcAft>
                <a:spcPts val="0"/>
              </a:spcAft>
              <a:buSzPts val="2800"/>
              <a:buChar char="●"/>
              <a:defRPr sz="2800"/>
            </a:lvl1pPr>
            <a:lvl2pPr marL="914400" lvl="1" indent="-381000">
              <a:spcBef>
                <a:spcPts val="0"/>
              </a:spcBef>
              <a:spcAft>
                <a:spcPts val="0"/>
              </a:spcAft>
              <a:buSzPts val="2400"/>
              <a:buChar char="○"/>
              <a:defRPr sz="2400"/>
            </a:lvl2pPr>
            <a:lvl3pPr marL="1371600" lvl="2" indent="-381000">
              <a:spcBef>
                <a:spcPts val="0"/>
              </a:spcBef>
              <a:spcAft>
                <a:spcPts val="0"/>
              </a:spcAft>
              <a:buSzPts val="2400"/>
              <a:buChar char="■"/>
              <a:defRPr sz="2400"/>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22" name="Google Shape;22;p4"/>
          <p:cNvSpPr txBox="1">
            <a:spLocks noGrp="1"/>
          </p:cNvSpPr>
          <p:nvPr>
            <p:ph type="sldNum" idx="12"/>
          </p:nvPr>
        </p:nvSpPr>
        <p:spPr>
          <a:xfrm>
            <a:off x="16944916" y="9326434"/>
            <a:ext cx="1097400" cy="787200"/>
          </a:xfrm>
          <a:prstGeom prst="rect">
            <a:avLst/>
          </a:prstGeom>
        </p:spPr>
        <p:txBody>
          <a:bodyPr spcFirstLastPara="1" wrap="square" lIns="182850" tIns="182850" rIns="182850" bIns="1828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623400" y="890050"/>
            <a:ext cx="17041200" cy="1145400"/>
          </a:xfrm>
          <a:prstGeom prst="rect">
            <a:avLst/>
          </a:prstGeom>
        </p:spPr>
        <p:txBody>
          <a:bodyPr spcFirstLastPara="1" wrap="square" lIns="182850" tIns="182850" rIns="182850" bIns="182850" anchor="t" anchorCtr="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25" name="Google Shape;25;p5"/>
          <p:cNvSpPr txBox="1">
            <a:spLocks noGrp="1"/>
          </p:cNvSpPr>
          <p:nvPr>
            <p:ph type="sldNum" idx="12"/>
          </p:nvPr>
        </p:nvSpPr>
        <p:spPr>
          <a:xfrm>
            <a:off x="16944916" y="9326434"/>
            <a:ext cx="1097400" cy="787200"/>
          </a:xfrm>
          <a:prstGeom prst="rect">
            <a:avLst/>
          </a:prstGeom>
        </p:spPr>
        <p:txBody>
          <a:bodyPr spcFirstLastPara="1" wrap="square" lIns="182850" tIns="182850" rIns="182850" bIns="1828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623400" y="1111200"/>
            <a:ext cx="5616000" cy="1511400"/>
          </a:xfrm>
          <a:prstGeom prst="rect">
            <a:avLst/>
          </a:prstGeom>
        </p:spPr>
        <p:txBody>
          <a:bodyPr spcFirstLastPara="1" wrap="square" lIns="182850" tIns="182850" rIns="182850" bIns="182850"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8" name="Google Shape;28;p6"/>
          <p:cNvSpPr txBox="1">
            <a:spLocks noGrp="1"/>
          </p:cNvSpPr>
          <p:nvPr>
            <p:ph type="body" idx="1"/>
          </p:nvPr>
        </p:nvSpPr>
        <p:spPr>
          <a:xfrm>
            <a:off x="623400" y="2779200"/>
            <a:ext cx="5616000" cy="6358800"/>
          </a:xfrm>
          <a:prstGeom prst="rect">
            <a:avLst/>
          </a:prstGeom>
        </p:spPr>
        <p:txBody>
          <a:bodyPr spcFirstLastPara="1" wrap="square" lIns="182850" tIns="182850" rIns="182850" bIns="182850" anchor="t" anchorCtr="0">
            <a:normAutofit/>
          </a:bodyPr>
          <a:lstStyle>
            <a:lvl1pPr marL="457200" lvl="0" indent="-381000">
              <a:spcBef>
                <a:spcPts val="0"/>
              </a:spcBef>
              <a:spcAft>
                <a:spcPts val="0"/>
              </a:spcAft>
              <a:buSzPts val="2400"/>
              <a:buChar char="●"/>
              <a:defRPr sz="2400"/>
            </a:lvl1pPr>
            <a:lvl2pPr marL="914400" lvl="1" indent="-381000">
              <a:spcBef>
                <a:spcPts val="0"/>
              </a:spcBef>
              <a:spcAft>
                <a:spcPts val="0"/>
              </a:spcAft>
              <a:buSzPts val="2400"/>
              <a:buChar char="○"/>
              <a:defRPr sz="2400"/>
            </a:lvl2pPr>
            <a:lvl3pPr marL="1371600" lvl="2" indent="-381000">
              <a:spcBef>
                <a:spcPts val="0"/>
              </a:spcBef>
              <a:spcAft>
                <a:spcPts val="0"/>
              </a:spcAft>
              <a:buSzPts val="2400"/>
              <a:buChar char="■"/>
              <a:defRPr sz="2400"/>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29" name="Google Shape;29;p6"/>
          <p:cNvSpPr txBox="1">
            <a:spLocks noGrp="1"/>
          </p:cNvSpPr>
          <p:nvPr>
            <p:ph type="sldNum" idx="12"/>
          </p:nvPr>
        </p:nvSpPr>
        <p:spPr>
          <a:xfrm>
            <a:off x="16944916" y="9326434"/>
            <a:ext cx="1097400" cy="787200"/>
          </a:xfrm>
          <a:prstGeom prst="rect">
            <a:avLst/>
          </a:prstGeom>
        </p:spPr>
        <p:txBody>
          <a:bodyPr spcFirstLastPara="1" wrap="square" lIns="182850" tIns="182850" rIns="182850" bIns="1828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980500" y="900300"/>
            <a:ext cx="12735600" cy="8181600"/>
          </a:xfrm>
          <a:prstGeom prst="rect">
            <a:avLst/>
          </a:prstGeom>
        </p:spPr>
        <p:txBody>
          <a:bodyPr spcFirstLastPara="1" wrap="square" lIns="182850" tIns="182850" rIns="182850" bIns="182850" anchor="ctr" anchorCtr="0">
            <a:normAutofit/>
          </a:bodyPr>
          <a:lstStyle>
            <a:lvl1pPr lvl="0">
              <a:spcBef>
                <a:spcPts val="0"/>
              </a:spcBef>
              <a:spcAft>
                <a:spcPts val="0"/>
              </a:spcAft>
              <a:buSzPts val="9600"/>
              <a:buNone/>
              <a:defRPr sz="9600"/>
            </a:lvl1pPr>
            <a:lvl2pPr lvl="1">
              <a:spcBef>
                <a:spcPts val="0"/>
              </a:spcBef>
              <a:spcAft>
                <a:spcPts val="0"/>
              </a:spcAft>
              <a:buSzPts val="9600"/>
              <a:buNone/>
              <a:defRPr sz="9600"/>
            </a:lvl2pPr>
            <a:lvl3pPr lvl="2">
              <a:spcBef>
                <a:spcPts val="0"/>
              </a:spcBef>
              <a:spcAft>
                <a:spcPts val="0"/>
              </a:spcAft>
              <a:buSzPts val="9600"/>
              <a:buNone/>
              <a:defRPr sz="9600"/>
            </a:lvl3pPr>
            <a:lvl4pPr lvl="3">
              <a:spcBef>
                <a:spcPts val="0"/>
              </a:spcBef>
              <a:spcAft>
                <a:spcPts val="0"/>
              </a:spcAft>
              <a:buSzPts val="9600"/>
              <a:buNone/>
              <a:defRPr sz="9600"/>
            </a:lvl4pPr>
            <a:lvl5pPr lvl="4">
              <a:spcBef>
                <a:spcPts val="0"/>
              </a:spcBef>
              <a:spcAft>
                <a:spcPts val="0"/>
              </a:spcAft>
              <a:buSzPts val="9600"/>
              <a:buNone/>
              <a:defRPr sz="9600"/>
            </a:lvl5pPr>
            <a:lvl6pPr lvl="5">
              <a:spcBef>
                <a:spcPts val="0"/>
              </a:spcBef>
              <a:spcAft>
                <a:spcPts val="0"/>
              </a:spcAft>
              <a:buSzPts val="9600"/>
              <a:buNone/>
              <a:defRPr sz="9600"/>
            </a:lvl6pPr>
            <a:lvl7pPr lvl="6">
              <a:spcBef>
                <a:spcPts val="0"/>
              </a:spcBef>
              <a:spcAft>
                <a:spcPts val="0"/>
              </a:spcAft>
              <a:buSzPts val="9600"/>
              <a:buNone/>
              <a:defRPr sz="9600"/>
            </a:lvl7pPr>
            <a:lvl8pPr lvl="7">
              <a:spcBef>
                <a:spcPts val="0"/>
              </a:spcBef>
              <a:spcAft>
                <a:spcPts val="0"/>
              </a:spcAft>
              <a:buSzPts val="9600"/>
              <a:buNone/>
              <a:defRPr sz="9600"/>
            </a:lvl8pPr>
            <a:lvl9pPr lvl="8">
              <a:spcBef>
                <a:spcPts val="0"/>
              </a:spcBef>
              <a:spcAft>
                <a:spcPts val="0"/>
              </a:spcAft>
              <a:buSzPts val="9600"/>
              <a:buNone/>
              <a:defRPr sz="9600"/>
            </a:lvl9pPr>
          </a:lstStyle>
          <a:p>
            <a:endParaRPr/>
          </a:p>
        </p:txBody>
      </p:sp>
      <p:sp>
        <p:nvSpPr>
          <p:cNvPr id="32" name="Google Shape;32;p7"/>
          <p:cNvSpPr txBox="1">
            <a:spLocks noGrp="1"/>
          </p:cNvSpPr>
          <p:nvPr>
            <p:ph type="sldNum" idx="12"/>
          </p:nvPr>
        </p:nvSpPr>
        <p:spPr>
          <a:xfrm>
            <a:off x="16944916" y="9326434"/>
            <a:ext cx="1097400" cy="787200"/>
          </a:xfrm>
          <a:prstGeom prst="rect">
            <a:avLst/>
          </a:prstGeom>
        </p:spPr>
        <p:txBody>
          <a:bodyPr spcFirstLastPara="1" wrap="square" lIns="182850" tIns="182850" rIns="182850" bIns="1828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8"/>
          <p:cNvSpPr/>
          <p:nvPr/>
        </p:nvSpPr>
        <p:spPr>
          <a:xfrm>
            <a:off x="9144000" y="-250"/>
            <a:ext cx="9144000" cy="10287000"/>
          </a:xfrm>
          <a:prstGeom prst="rect">
            <a:avLst/>
          </a:prstGeom>
          <a:solidFill>
            <a:schemeClr val="l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sp>
        <p:nvSpPr>
          <p:cNvPr id="35" name="Google Shape;35;p8"/>
          <p:cNvSpPr txBox="1">
            <a:spLocks noGrp="1"/>
          </p:cNvSpPr>
          <p:nvPr>
            <p:ph type="title"/>
          </p:nvPr>
        </p:nvSpPr>
        <p:spPr>
          <a:xfrm>
            <a:off x="531000" y="2466350"/>
            <a:ext cx="8090400" cy="2964600"/>
          </a:xfrm>
          <a:prstGeom prst="rect">
            <a:avLst/>
          </a:prstGeom>
        </p:spPr>
        <p:txBody>
          <a:bodyPr spcFirstLastPara="1" wrap="square" lIns="182850" tIns="182850" rIns="182850" bIns="182850" anchor="b" anchorCtr="0">
            <a:normAutofit/>
          </a:bodyPr>
          <a:lstStyle>
            <a:lvl1pPr lvl="0" algn="ctr">
              <a:spcBef>
                <a:spcPts val="0"/>
              </a:spcBef>
              <a:spcAft>
                <a:spcPts val="0"/>
              </a:spcAft>
              <a:buSzPts val="8400"/>
              <a:buNone/>
              <a:defRPr sz="8400"/>
            </a:lvl1pPr>
            <a:lvl2pPr lvl="1" algn="ctr">
              <a:spcBef>
                <a:spcPts val="0"/>
              </a:spcBef>
              <a:spcAft>
                <a:spcPts val="0"/>
              </a:spcAft>
              <a:buSzPts val="8400"/>
              <a:buNone/>
              <a:defRPr sz="8400"/>
            </a:lvl2pPr>
            <a:lvl3pPr lvl="2" algn="ctr">
              <a:spcBef>
                <a:spcPts val="0"/>
              </a:spcBef>
              <a:spcAft>
                <a:spcPts val="0"/>
              </a:spcAft>
              <a:buSzPts val="8400"/>
              <a:buNone/>
              <a:defRPr sz="8400"/>
            </a:lvl3pPr>
            <a:lvl4pPr lvl="3" algn="ctr">
              <a:spcBef>
                <a:spcPts val="0"/>
              </a:spcBef>
              <a:spcAft>
                <a:spcPts val="0"/>
              </a:spcAft>
              <a:buSzPts val="8400"/>
              <a:buNone/>
              <a:defRPr sz="8400"/>
            </a:lvl4pPr>
            <a:lvl5pPr lvl="4" algn="ctr">
              <a:spcBef>
                <a:spcPts val="0"/>
              </a:spcBef>
              <a:spcAft>
                <a:spcPts val="0"/>
              </a:spcAft>
              <a:buSzPts val="8400"/>
              <a:buNone/>
              <a:defRPr sz="8400"/>
            </a:lvl5pPr>
            <a:lvl6pPr lvl="5" algn="ctr">
              <a:spcBef>
                <a:spcPts val="0"/>
              </a:spcBef>
              <a:spcAft>
                <a:spcPts val="0"/>
              </a:spcAft>
              <a:buSzPts val="8400"/>
              <a:buNone/>
              <a:defRPr sz="8400"/>
            </a:lvl6pPr>
            <a:lvl7pPr lvl="6" algn="ctr">
              <a:spcBef>
                <a:spcPts val="0"/>
              </a:spcBef>
              <a:spcAft>
                <a:spcPts val="0"/>
              </a:spcAft>
              <a:buSzPts val="8400"/>
              <a:buNone/>
              <a:defRPr sz="8400"/>
            </a:lvl7pPr>
            <a:lvl8pPr lvl="7" algn="ctr">
              <a:spcBef>
                <a:spcPts val="0"/>
              </a:spcBef>
              <a:spcAft>
                <a:spcPts val="0"/>
              </a:spcAft>
              <a:buSzPts val="8400"/>
              <a:buNone/>
              <a:defRPr sz="8400"/>
            </a:lvl8pPr>
            <a:lvl9pPr lvl="8" algn="ctr">
              <a:spcBef>
                <a:spcPts val="0"/>
              </a:spcBef>
              <a:spcAft>
                <a:spcPts val="0"/>
              </a:spcAft>
              <a:buSzPts val="8400"/>
              <a:buNone/>
              <a:defRPr sz="8400"/>
            </a:lvl9pPr>
          </a:lstStyle>
          <a:p>
            <a:endParaRPr/>
          </a:p>
        </p:txBody>
      </p:sp>
      <p:sp>
        <p:nvSpPr>
          <p:cNvPr id="36" name="Google Shape;36;p8"/>
          <p:cNvSpPr txBox="1">
            <a:spLocks noGrp="1"/>
          </p:cNvSpPr>
          <p:nvPr>
            <p:ph type="subTitle" idx="1"/>
          </p:nvPr>
        </p:nvSpPr>
        <p:spPr>
          <a:xfrm>
            <a:off x="531000" y="5606150"/>
            <a:ext cx="8090400" cy="2470200"/>
          </a:xfrm>
          <a:prstGeom prst="rect">
            <a:avLst/>
          </a:prstGeom>
        </p:spPr>
        <p:txBody>
          <a:bodyPr spcFirstLastPara="1" wrap="square" lIns="182850" tIns="182850" rIns="182850" bIns="182850" anchor="t"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7" name="Google Shape;37;p8"/>
          <p:cNvSpPr txBox="1">
            <a:spLocks noGrp="1"/>
          </p:cNvSpPr>
          <p:nvPr>
            <p:ph type="body" idx="2"/>
          </p:nvPr>
        </p:nvSpPr>
        <p:spPr>
          <a:xfrm>
            <a:off x="9879000" y="1448150"/>
            <a:ext cx="7674000" cy="7390200"/>
          </a:xfrm>
          <a:prstGeom prst="rect">
            <a:avLst/>
          </a:prstGeom>
        </p:spPr>
        <p:txBody>
          <a:bodyPr spcFirstLastPara="1" wrap="square" lIns="182850" tIns="182850" rIns="182850" bIns="182850" anchor="ctr" anchorCtr="0">
            <a:normAutofit/>
          </a:bodyPr>
          <a:lstStyle>
            <a:lvl1pPr marL="457200" lvl="0" indent="-457200">
              <a:spcBef>
                <a:spcPts val="0"/>
              </a:spcBef>
              <a:spcAft>
                <a:spcPts val="0"/>
              </a:spcAft>
              <a:buSzPts val="3600"/>
              <a:buChar char="●"/>
              <a:defRPr/>
            </a:lvl1pPr>
            <a:lvl2pPr marL="914400" lvl="1" indent="-406400">
              <a:spcBef>
                <a:spcPts val="0"/>
              </a:spcBef>
              <a:spcAft>
                <a:spcPts val="0"/>
              </a:spcAft>
              <a:buSzPts val="2800"/>
              <a:buChar char="○"/>
              <a:defRPr/>
            </a:lvl2pPr>
            <a:lvl3pPr marL="1371600" lvl="2" indent="-406400">
              <a:spcBef>
                <a:spcPts val="0"/>
              </a:spcBef>
              <a:spcAft>
                <a:spcPts val="0"/>
              </a:spcAft>
              <a:buSzPts val="2800"/>
              <a:buChar char="■"/>
              <a:defRPr/>
            </a:lvl3pPr>
            <a:lvl4pPr marL="1828800" lvl="3" indent="-406400">
              <a:spcBef>
                <a:spcPts val="0"/>
              </a:spcBef>
              <a:spcAft>
                <a:spcPts val="0"/>
              </a:spcAft>
              <a:buSzPts val="2800"/>
              <a:buChar char="●"/>
              <a:defRPr/>
            </a:lvl4pPr>
            <a:lvl5pPr marL="2286000" lvl="4" indent="-406400">
              <a:spcBef>
                <a:spcPts val="0"/>
              </a:spcBef>
              <a:spcAft>
                <a:spcPts val="0"/>
              </a:spcAft>
              <a:buSzPts val="2800"/>
              <a:buChar char="○"/>
              <a:defRPr/>
            </a:lvl5pPr>
            <a:lvl6pPr marL="2743200" lvl="5" indent="-406400">
              <a:spcBef>
                <a:spcPts val="0"/>
              </a:spcBef>
              <a:spcAft>
                <a:spcPts val="0"/>
              </a:spcAft>
              <a:buSzPts val="2800"/>
              <a:buChar char="■"/>
              <a:defRPr/>
            </a:lvl6pPr>
            <a:lvl7pPr marL="3200400" lvl="6" indent="-406400">
              <a:spcBef>
                <a:spcPts val="0"/>
              </a:spcBef>
              <a:spcAft>
                <a:spcPts val="0"/>
              </a:spcAft>
              <a:buSzPts val="2800"/>
              <a:buChar char="●"/>
              <a:defRPr/>
            </a:lvl7pPr>
            <a:lvl8pPr marL="3657600" lvl="7" indent="-406400">
              <a:spcBef>
                <a:spcPts val="0"/>
              </a:spcBef>
              <a:spcAft>
                <a:spcPts val="0"/>
              </a:spcAft>
              <a:buSzPts val="2800"/>
              <a:buChar char="○"/>
              <a:defRPr/>
            </a:lvl8pPr>
            <a:lvl9pPr marL="4114800" lvl="8" indent="-406400">
              <a:spcBef>
                <a:spcPts val="0"/>
              </a:spcBef>
              <a:spcAft>
                <a:spcPts val="0"/>
              </a:spcAft>
              <a:buSzPts val="2800"/>
              <a:buChar char="■"/>
              <a:defRPr/>
            </a:lvl9pPr>
          </a:lstStyle>
          <a:p>
            <a:endParaRPr/>
          </a:p>
        </p:txBody>
      </p:sp>
      <p:sp>
        <p:nvSpPr>
          <p:cNvPr id="38" name="Google Shape;38;p8"/>
          <p:cNvSpPr txBox="1">
            <a:spLocks noGrp="1"/>
          </p:cNvSpPr>
          <p:nvPr>
            <p:ph type="sldNum" idx="12"/>
          </p:nvPr>
        </p:nvSpPr>
        <p:spPr>
          <a:xfrm>
            <a:off x="16944916" y="9326434"/>
            <a:ext cx="1097400" cy="787200"/>
          </a:xfrm>
          <a:prstGeom prst="rect">
            <a:avLst/>
          </a:prstGeom>
        </p:spPr>
        <p:txBody>
          <a:bodyPr spcFirstLastPara="1" wrap="square" lIns="182850" tIns="182850" rIns="182850" bIns="1828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9"/>
        <p:cNvGrpSpPr/>
        <p:nvPr/>
      </p:nvGrpSpPr>
      <p:grpSpPr>
        <a:xfrm>
          <a:off x="0" y="0"/>
          <a:ext cx="0" cy="0"/>
          <a:chOff x="0" y="0"/>
          <a:chExt cx="0" cy="0"/>
        </a:xfrm>
      </p:grpSpPr>
      <p:sp>
        <p:nvSpPr>
          <p:cNvPr id="40" name="Google Shape;40;p9"/>
          <p:cNvSpPr txBox="1">
            <a:spLocks noGrp="1"/>
          </p:cNvSpPr>
          <p:nvPr>
            <p:ph type="body" idx="1"/>
          </p:nvPr>
        </p:nvSpPr>
        <p:spPr>
          <a:xfrm>
            <a:off x="623400" y="8461150"/>
            <a:ext cx="11997600" cy="1210200"/>
          </a:xfrm>
          <a:prstGeom prst="rect">
            <a:avLst/>
          </a:prstGeom>
        </p:spPr>
        <p:txBody>
          <a:bodyPr spcFirstLastPara="1" wrap="square" lIns="182850" tIns="182850" rIns="182850" bIns="182850" anchor="ctr" anchorCtr="0">
            <a:normAutofit/>
          </a:bodyPr>
          <a:lstStyle>
            <a:lvl1pPr marL="457200" lvl="0" indent="-228600">
              <a:lnSpc>
                <a:spcPct val="100000"/>
              </a:lnSpc>
              <a:spcBef>
                <a:spcPts val="0"/>
              </a:spcBef>
              <a:spcAft>
                <a:spcPts val="0"/>
              </a:spcAft>
              <a:buSzPts val="3600"/>
              <a:buNone/>
              <a:defRPr/>
            </a:lvl1pPr>
          </a:lstStyle>
          <a:p>
            <a:endParaRPr/>
          </a:p>
        </p:txBody>
      </p:sp>
      <p:sp>
        <p:nvSpPr>
          <p:cNvPr id="41" name="Google Shape;41;p9"/>
          <p:cNvSpPr txBox="1">
            <a:spLocks noGrp="1"/>
          </p:cNvSpPr>
          <p:nvPr>
            <p:ph type="sldNum" idx="12"/>
          </p:nvPr>
        </p:nvSpPr>
        <p:spPr>
          <a:xfrm>
            <a:off x="16944916" y="9326434"/>
            <a:ext cx="1097400" cy="787200"/>
          </a:xfrm>
          <a:prstGeom prst="rect">
            <a:avLst/>
          </a:prstGeom>
        </p:spPr>
        <p:txBody>
          <a:bodyPr spcFirstLastPara="1" wrap="square" lIns="182850" tIns="182850" rIns="182850" bIns="1828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
        <p:cNvGrpSpPr/>
        <p:nvPr/>
      </p:nvGrpSpPr>
      <p:grpSpPr>
        <a:xfrm>
          <a:off x="0" y="0"/>
          <a:ext cx="0" cy="0"/>
          <a:chOff x="0" y="0"/>
          <a:chExt cx="0" cy="0"/>
        </a:xfrm>
      </p:grpSpPr>
      <p:sp>
        <p:nvSpPr>
          <p:cNvPr id="43" name="Google Shape;43;p10"/>
          <p:cNvSpPr txBox="1">
            <a:spLocks noGrp="1"/>
          </p:cNvSpPr>
          <p:nvPr>
            <p:ph type="sldNum" idx="12"/>
          </p:nvPr>
        </p:nvSpPr>
        <p:spPr>
          <a:xfrm>
            <a:off x="16944916" y="9326434"/>
            <a:ext cx="1097400" cy="787200"/>
          </a:xfrm>
          <a:prstGeom prst="rect">
            <a:avLst/>
          </a:prstGeom>
        </p:spPr>
        <p:txBody>
          <a:bodyPr spcFirstLastPara="1" wrap="square" lIns="182850" tIns="182850" rIns="182850" bIns="1828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D9D9D9"/>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3400" y="890050"/>
            <a:ext cx="17041200" cy="1145400"/>
          </a:xfrm>
          <a:prstGeom prst="rect">
            <a:avLst/>
          </a:prstGeom>
          <a:noFill/>
          <a:ln>
            <a:noFill/>
          </a:ln>
        </p:spPr>
        <p:txBody>
          <a:bodyPr spcFirstLastPara="1" wrap="square" lIns="182850" tIns="182850" rIns="182850" bIns="182850" anchor="t" anchorCtr="0">
            <a:normAutofit/>
          </a:bodyPr>
          <a:lstStyle>
            <a:lvl1pPr lvl="0">
              <a:spcBef>
                <a:spcPts val="0"/>
              </a:spcBef>
              <a:spcAft>
                <a:spcPts val="0"/>
              </a:spcAft>
              <a:buClr>
                <a:schemeClr val="dk1"/>
              </a:buClr>
              <a:buSzPts val="5600"/>
              <a:buNone/>
              <a:defRPr sz="5600">
                <a:solidFill>
                  <a:schemeClr val="dk1"/>
                </a:solidFill>
              </a:defRPr>
            </a:lvl1pPr>
            <a:lvl2pPr lvl="1">
              <a:spcBef>
                <a:spcPts val="0"/>
              </a:spcBef>
              <a:spcAft>
                <a:spcPts val="0"/>
              </a:spcAft>
              <a:buClr>
                <a:schemeClr val="dk1"/>
              </a:buClr>
              <a:buSzPts val="5600"/>
              <a:buNone/>
              <a:defRPr sz="5600">
                <a:solidFill>
                  <a:schemeClr val="dk1"/>
                </a:solidFill>
              </a:defRPr>
            </a:lvl2pPr>
            <a:lvl3pPr lvl="2">
              <a:spcBef>
                <a:spcPts val="0"/>
              </a:spcBef>
              <a:spcAft>
                <a:spcPts val="0"/>
              </a:spcAft>
              <a:buClr>
                <a:schemeClr val="dk1"/>
              </a:buClr>
              <a:buSzPts val="5600"/>
              <a:buNone/>
              <a:defRPr sz="5600">
                <a:solidFill>
                  <a:schemeClr val="dk1"/>
                </a:solidFill>
              </a:defRPr>
            </a:lvl3pPr>
            <a:lvl4pPr lvl="3">
              <a:spcBef>
                <a:spcPts val="0"/>
              </a:spcBef>
              <a:spcAft>
                <a:spcPts val="0"/>
              </a:spcAft>
              <a:buClr>
                <a:schemeClr val="dk1"/>
              </a:buClr>
              <a:buSzPts val="5600"/>
              <a:buNone/>
              <a:defRPr sz="5600">
                <a:solidFill>
                  <a:schemeClr val="dk1"/>
                </a:solidFill>
              </a:defRPr>
            </a:lvl4pPr>
            <a:lvl5pPr lvl="4">
              <a:spcBef>
                <a:spcPts val="0"/>
              </a:spcBef>
              <a:spcAft>
                <a:spcPts val="0"/>
              </a:spcAft>
              <a:buClr>
                <a:schemeClr val="dk1"/>
              </a:buClr>
              <a:buSzPts val="5600"/>
              <a:buNone/>
              <a:defRPr sz="5600">
                <a:solidFill>
                  <a:schemeClr val="dk1"/>
                </a:solidFill>
              </a:defRPr>
            </a:lvl5pPr>
            <a:lvl6pPr lvl="5">
              <a:spcBef>
                <a:spcPts val="0"/>
              </a:spcBef>
              <a:spcAft>
                <a:spcPts val="0"/>
              </a:spcAft>
              <a:buClr>
                <a:schemeClr val="dk1"/>
              </a:buClr>
              <a:buSzPts val="5600"/>
              <a:buNone/>
              <a:defRPr sz="5600">
                <a:solidFill>
                  <a:schemeClr val="dk1"/>
                </a:solidFill>
              </a:defRPr>
            </a:lvl6pPr>
            <a:lvl7pPr lvl="6">
              <a:spcBef>
                <a:spcPts val="0"/>
              </a:spcBef>
              <a:spcAft>
                <a:spcPts val="0"/>
              </a:spcAft>
              <a:buClr>
                <a:schemeClr val="dk1"/>
              </a:buClr>
              <a:buSzPts val="5600"/>
              <a:buNone/>
              <a:defRPr sz="5600">
                <a:solidFill>
                  <a:schemeClr val="dk1"/>
                </a:solidFill>
              </a:defRPr>
            </a:lvl7pPr>
            <a:lvl8pPr lvl="7">
              <a:spcBef>
                <a:spcPts val="0"/>
              </a:spcBef>
              <a:spcAft>
                <a:spcPts val="0"/>
              </a:spcAft>
              <a:buClr>
                <a:schemeClr val="dk1"/>
              </a:buClr>
              <a:buSzPts val="5600"/>
              <a:buNone/>
              <a:defRPr sz="5600">
                <a:solidFill>
                  <a:schemeClr val="dk1"/>
                </a:solidFill>
              </a:defRPr>
            </a:lvl8pPr>
            <a:lvl9pPr lvl="8">
              <a:spcBef>
                <a:spcPts val="0"/>
              </a:spcBef>
              <a:spcAft>
                <a:spcPts val="0"/>
              </a:spcAft>
              <a:buClr>
                <a:schemeClr val="dk1"/>
              </a:buClr>
              <a:buSzPts val="5600"/>
              <a:buNone/>
              <a:defRPr sz="5600">
                <a:solidFill>
                  <a:schemeClr val="dk1"/>
                </a:solidFill>
              </a:defRPr>
            </a:lvl9pPr>
          </a:lstStyle>
          <a:p>
            <a:endParaRPr/>
          </a:p>
        </p:txBody>
      </p:sp>
      <p:sp>
        <p:nvSpPr>
          <p:cNvPr id="7" name="Google Shape;7;p1"/>
          <p:cNvSpPr txBox="1">
            <a:spLocks noGrp="1"/>
          </p:cNvSpPr>
          <p:nvPr>
            <p:ph type="body" idx="1"/>
          </p:nvPr>
        </p:nvSpPr>
        <p:spPr>
          <a:xfrm>
            <a:off x="623400" y="2304950"/>
            <a:ext cx="17041200" cy="6832800"/>
          </a:xfrm>
          <a:prstGeom prst="rect">
            <a:avLst/>
          </a:prstGeom>
          <a:noFill/>
          <a:ln>
            <a:noFill/>
          </a:ln>
        </p:spPr>
        <p:txBody>
          <a:bodyPr spcFirstLastPara="1" wrap="square" lIns="182850" tIns="182850" rIns="182850" bIns="182850" anchor="t" anchorCtr="0">
            <a:normAutofit/>
          </a:bodyPr>
          <a:lstStyle>
            <a:lvl1pPr marL="457200" lvl="0" indent="-457200">
              <a:lnSpc>
                <a:spcPct val="115000"/>
              </a:lnSpc>
              <a:spcBef>
                <a:spcPts val="0"/>
              </a:spcBef>
              <a:spcAft>
                <a:spcPts val="0"/>
              </a:spcAft>
              <a:buClr>
                <a:schemeClr val="dk2"/>
              </a:buClr>
              <a:buSzPts val="3600"/>
              <a:buChar char="●"/>
              <a:defRPr sz="3600">
                <a:solidFill>
                  <a:schemeClr val="dk2"/>
                </a:solidFill>
              </a:defRPr>
            </a:lvl1pPr>
            <a:lvl2pPr marL="914400" lvl="1" indent="-406400">
              <a:lnSpc>
                <a:spcPct val="115000"/>
              </a:lnSpc>
              <a:spcBef>
                <a:spcPts val="0"/>
              </a:spcBef>
              <a:spcAft>
                <a:spcPts val="0"/>
              </a:spcAft>
              <a:buClr>
                <a:schemeClr val="dk2"/>
              </a:buClr>
              <a:buSzPts val="2800"/>
              <a:buChar char="○"/>
              <a:defRPr sz="2800">
                <a:solidFill>
                  <a:schemeClr val="dk2"/>
                </a:solidFill>
              </a:defRPr>
            </a:lvl2pPr>
            <a:lvl3pPr marL="1371600" lvl="2" indent="-406400">
              <a:lnSpc>
                <a:spcPct val="115000"/>
              </a:lnSpc>
              <a:spcBef>
                <a:spcPts val="0"/>
              </a:spcBef>
              <a:spcAft>
                <a:spcPts val="0"/>
              </a:spcAft>
              <a:buClr>
                <a:schemeClr val="dk2"/>
              </a:buClr>
              <a:buSzPts val="2800"/>
              <a:buChar char="■"/>
              <a:defRPr sz="2800">
                <a:solidFill>
                  <a:schemeClr val="dk2"/>
                </a:solidFill>
              </a:defRPr>
            </a:lvl3pPr>
            <a:lvl4pPr marL="1828800" lvl="3" indent="-406400">
              <a:lnSpc>
                <a:spcPct val="115000"/>
              </a:lnSpc>
              <a:spcBef>
                <a:spcPts val="0"/>
              </a:spcBef>
              <a:spcAft>
                <a:spcPts val="0"/>
              </a:spcAft>
              <a:buClr>
                <a:schemeClr val="dk2"/>
              </a:buClr>
              <a:buSzPts val="2800"/>
              <a:buChar char="●"/>
              <a:defRPr sz="2800">
                <a:solidFill>
                  <a:schemeClr val="dk2"/>
                </a:solidFill>
              </a:defRPr>
            </a:lvl4pPr>
            <a:lvl5pPr marL="2286000" lvl="4" indent="-406400">
              <a:lnSpc>
                <a:spcPct val="115000"/>
              </a:lnSpc>
              <a:spcBef>
                <a:spcPts val="0"/>
              </a:spcBef>
              <a:spcAft>
                <a:spcPts val="0"/>
              </a:spcAft>
              <a:buClr>
                <a:schemeClr val="dk2"/>
              </a:buClr>
              <a:buSzPts val="2800"/>
              <a:buChar char="○"/>
              <a:defRPr sz="2800">
                <a:solidFill>
                  <a:schemeClr val="dk2"/>
                </a:solidFill>
              </a:defRPr>
            </a:lvl5pPr>
            <a:lvl6pPr marL="2743200" lvl="5" indent="-406400">
              <a:lnSpc>
                <a:spcPct val="115000"/>
              </a:lnSpc>
              <a:spcBef>
                <a:spcPts val="0"/>
              </a:spcBef>
              <a:spcAft>
                <a:spcPts val="0"/>
              </a:spcAft>
              <a:buClr>
                <a:schemeClr val="dk2"/>
              </a:buClr>
              <a:buSzPts val="2800"/>
              <a:buChar char="■"/>
              <a:defRPr sz="2800">
                <a:solidFill>
                  <a:schemeClr val="dk2"/>
                </a:solidFill>
              </a:defRPr>
            </a:lvl6pPr>
            <a:lvl7pPr marL="3200400" lvl="6" indent="-406400">
              <a:lnSpc>
                <a:spcPct val="115000"/>
              </a:lnSpc>
              <a:spcBef>
                <a:spcPts val="0"/>
              </a:spcBef>
              <a:spcAft>
                <a:spcPts val="0"/>
              </a:spcAft>
              <a:buClr>
                <a:schemeClr val="dk2"/>
              </a:buClr>
              <a:buSzPts val="2800"/>
              <a:buChar char="●"/>
              <a:defRPr sz="2800">
                <a:solidFill>
                  <a:schemeClr val="dk2"/>
                </a:solidFill>
              </a:defRPr>
            </a:lvl7pPr>
            <a:lvl8pPr marL="3657600" lvl="7" indent="-406400">
              <a:lnSpc>
                <a:spcPct val="115000"/>
              </a:lnSpc>
              <a:spcBef>
                <a:spcPts val="0"/>
              </a:spcBef>
              <a:spcAft>
                <a:spcPts val="0"/>
              </a:spcAft>
              <a:buClr>
                <a:schemeClr val="dk2"/>
              </a:buClr>
              <a:buSzPts val="2800"/>
              <a:buChar char="○"/>
              <a:defRPr sz="2800">
                <a:solidFill>
                  <a:schemeClr val="dk2"/>
                </a:solidFill>
              </a:defRPr>
            </a:lvl8pPr>
            <a:lvl9pPr marL="4114800" lvl="8" indent="-406400">
              <a:lnSpc>
                <a:spcPct val="115000"/>
              </a:lnSpc>
              <a:spcBef>
                <a:spcPts val="0"/>
              </a:spcBef>
              <a:spcAft>
                <a:spcPts val="0"/>
              </a:spcAft>
              <a:buClr>
                <a:schemeClr val="dk2"/>
              </a:buClr>
              <a:buSzPts val="2800"/>
              <a:buChar char="■"/>
              <a:defRPr sz="2800">
                <a:solidFill>
                  <a:schemeClr val="dk2"/>
                </a:solidFill>
              </a:defRPr>
            </a:lvl9pPr>
          </a:lstStyle>
          <a:p>
            <a:endParaRPr/>
          </a:p>
        </p:txBody>
      </p:sp>
      <p:sp>
        <p:nvSpPr>
          <p:cNvPr id="8" name="Google Shape;8;p1"/>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lvl="0" algn="r">
              <a:buNone/>
              <a:defRPr sz="2000">
                <a:solidFill>
                  <a:schemeClr val="dk2"/>
                </a:solidFill>
              </a:defRPr>
            </a:lvl1pPr>
            <a:lvl2pPr lvl="1" algn="r">
              <a:buNone/>
              <a:defRPr sz="2000">
                <a:solidFill>
                  <a:schemeClr val="dk2"/>
                </a:solidFill>
              </a:defRPr>
            </a:lvl2pPr>
            <a:lvl3pPr lvl="2" algn="r">
              <a:buNone/>
              <a:defRPr sz="2000">
                <a:solidFill>
                  <a:schemeClr val="dk2"/>
                </a:solidFill>
              </a:defRPr>
            </a:lvl3pPr>
            <a:lvl4pPr lvl="3" algn="r">
              <a:buNone/>
              <a:defRPr sz="2000">
                <a:solidFill>
                  <a:schemeClr val="dk2"/>
                </a:solidFill>
              </a:defRPr>
            </a:lvl4pPr>
            <a:lvl5pPr lvl="4" algn="r">
              <a:buNone/>
              <a:defRPr sz="2000">
                <a:solidFill>
                  <a:schemeClr val="dk2"/>
                </a:solidFill>
              </a:defRPr>
            </a:lvl5pPr>
            <a:lvl6pPr lvl="5" algn="r">
              <a:buNone/>
              <a:defRPr sz="2000">
                <a:solidFill>
                  <a:schemeClr val="dk2"/>
                </a:solidFill>
              </a:defRPr>
            </a:lvl6pPr>
            <a:lvl7pPr lvl="6" algn="r">
              <a:buNone/>
              <a:defRPr sz="2000">
                <a:solidFill>
                  <a:schemeClr val="dk2"/>
                </a:solidFill>
              </a:defRPr>
            </a:lvl7pPr>
            <a:lvl8pPr lvl="7" algn="r">
              <a:buNone/>
              <a:defRPr sz="2000">
                <a:solidFill>
                  <a:schemeClr val="dk2"/>
                </a:solidFill>
              </a:defRPr>
            </a:lvl8pPr>
            <a:lvl9pPr lvl="8" algn="r">
              <a:buNone/>
              <a:defRPr sz="2000">
                <a:solidFill>
                  <a:schemeClr val="dk2"/>
                </a:solidFill>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2"/>
          <p:cNvSpPr/>
          <p:nvPr/>
        </p:nvSpPr>
        <p:spPr>
          <a:xfrm rot="-900085">
            <a:off x="521055" y="-2321858"/>
            <a:ext cx="17208889" cy="14910831"/>
          </a:xfrm>
          <a:prstGeom prst="hexagon">
            <a:avLst>
              <a:gd name="adj" fmla="val 28904"/>
              <a:gd name="vf" fmla="val 11547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sp>
        <p:nvSpPr>
          <p:cNvPr id="55" name="Google Shape;55;p12"/>
          <p:cNvSpPr txBox="1"/>
          <p:nvPr/>
        </p:nvSpPr>
        <p:spPr>
          <a:xfrm>
            <a:off x="2208600" y="6492800"/>
            <a:ext cx="13870800" cy="12405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None/>
            </a:pPr>
            <a:r>
              <a:rPr lang="it" sz="5000">
                <a:solidFill>
                  <a:srgbClr val="434343"/>
                </a:solidFill>
                <a:latin typeface="Montserrat SemiBold"/>
                <a:ea typeface="Montserrat SemiBold"/>
                <a:cs typeface="Montserrat SemiBold"/>
                <a:sym typeface="Montserrat SemiBold"/>
              </a:rPr>
              <a:t>Things you can learn from the C++ standard library</a:t>
            </a:r>
            <a:endParaRPr sz="5000">
              <a:solidFill>
                <a:srgbClr val="434343"/>
              </a:solidFill>
              <a:latin typeface="Montserrat SemiBold"/>
              <a:ea typeface="Montserrat SemiBold"/>
              <a:cs typeface="Montserrat SemiBold"/>
              <a:sym typeface="Montserrat SemiBold"/>
            </a:endParaRPr>
          </a:p>
        </p:txBody>
      </p:sp>
      <p:sp>
        <p:nvSpPr>
          <p:cNvPr id="56" name="Google Shape;56;p12"/>
          <p:cNvSpPr txBox="1"/>
          <p:nvPr/>
        </p:nvSpPr>
        <p:spPr>
          <a:xfrm>
            <a:off x="2208600" y="7733400"/>
            <a:ext cx="13870800" cy="1371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it" sz="4100">
                <a:solidFill>
                  <a:srgbClr val="434343"/>
                </a:solidFill>
                <a:latin typeface="Montserrat"/>
                <a:ea typeface="Montserrat"/>
                <a:cs typeface="Montserrat"/>
                <a:sym typeface="Montserrat"/>
              </a:rPr>
              <a:t>and how to use them</a:t>
            </a:r>
            <a:endParaRPr sz="4100">
              <a:solidFill>
                <a:srgbClr val="434343"/>
              </a:solidFill>
              <a:latin typeface="Montserrat"/>
              <a:ea typeface="Montserrat"/>
              <a:cs typeface="Montserrat"/>
              <a:sym typeface="Montserrat"/>
            </a:endParaRPr>
          </a:p>
        </p:txBody>
      </p:sp>
      <p:sp>
        <p:nvSpPr>
          <p:cNvPr id="57" name="Google Shape;57;p12"/>
          <p:cNvSpPr/>
          <p:nvPr/>
        </p:nvSpPr>
        <p:spPr>
          <a:xfrm>
            <a:off x="8763525" y="6253450"/>
            <a:ext cx="667500" cy="116100"/>
          </a:xfrm>
          <a:prstGeom prst="rect">
            <a:avLst/>
          </a:prstGeom>
          <a:solidFill>
            <a:srgbClr val="ECDE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 name="Google Shape;58;p12"/>
          <p:cNvPicPr preferRelativeResize="0"/>
          <p:nvPr/>
        </p:nvPicPr>
        <p:blipFill>
          <a:blip r:embed="rId3">
            <a:alphaModFix/>
          </a:blip>
          <a:stretch>
            <a:fillRect/>
          </a:stretch>
        </p:blipFill>
        <p:spPr>
          <a:xfrm>
            <a:off x="7581250" y="1302900"/>
            <a:ext cx="3125501" cy="495054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p:nvPr/>
        </p:nvSpPr>
        <p:spPr>
          <a:xfrm rot="-900027">
            <a:off x="-4981540" y="-2537258"/>
            <a:ext cx="23110830" cy="15393524"/>
          </a:xfrm>
          <a:prstGeom prst="hexagon">
            <a:avLst>
              <a:gd name="adj" fmla="val 28904"/>
              <a:gd name="vf" fmla="val 1154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sp>
        <p:nvSpPr>
          <p:cNvPr id="162" name="Google Shape;162;p21"/>
          <p:cNvSpPr/>
          <p:nvPr/>
        </p:nvSpPr>
        <p:spPr>
          <a:xfrm rot="-900045">
            <a:off x="15993418" y="8331774"/>
            <a:ext cx="3976717" cy="3445557"/>
          </a:xfrm>
          <a:prstGeom prst="hexagon">
            <a:avLst>
              <a:gd name="adj" fmla="val 28904"/>
              <a:gd name="vf" fmla="val 115470"/>
            </a:avLst>
          </a:prstGeom>
          <a:solidFill>
            <a:srgbClr val="E6E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pic>
        <p:nvPicPr>
          <p:cNvPr id="163" name="Google Shape;163;p21"/>
          <p:cNvPicPr preferRelativeResize="0"/>
          <p:nvPr/>
        </p:nvPicPr>
        <p:blipFill rotWithShape="1">
          <a:blip r:embed="rId3">
            <a:alphaModFix/>
          </a:blip>
          <a:srcRect t="5004" b="4995"/>
          <a:stretch/>
        </p:blipFill>
        <p:spPr>
          <a:xfrm>
            <a:off x="16451897" y="8567200"/>
            <a:ext cx="1365402" cy="1228875"/>
          </a:xfrm>
          <a:prstGeom prst="rect">
            <a:avLst/>
          </a:prstGeom>
          <a:noFill/>
          <a:ln>
            <a:noFill/>
          </a:ln>
        </p:spPr>
      </p:pic>
      <p:cxnSp>
        <p:nvCxnSpPr>
          <p:cNvPr id="164" name="Google Shape;164;p21"/>
          <p:cNvCxnSpPr/>
          <p:nvPr/>
        </p:nvCxnSpPr>
        <p:spPr>
          <a:xfrm>
            <a:off x="43525" y="1524000"/>
            <a:ext cx="9010200" cy="0"/>
          </a:xfrm>
          <a:prstGeom prst="straightConnector1">
            <a:avLst/>
          </a:prstGeom>
          <a:noFill/>
          <a:ln w="76200" cap="flat" cmpd="sng">
            <a:solidFill>
              <a:srgbClr val="E6E100"/>
            </a:solidFill>
            <a:prstDash val="solid"/>
            <a:round/>
            <a:headEnd type="none" w="med" len="med"/>
            <a:tailEnd type="none" w="med" len="med"/>
          </a:ln>
        </p:spPr>
      </p:cxnSp>
      <p:sp>
        <p:nvSpPr>
          <p:cNvPr id="165" name="Google Shape;165;p21"/>
          <p:cNvSpPr txBox="1">
            <a:spLocks noGrp="1"/>
          </p:cNvSpPr>
          <p:nvPr>
            <p:ph type="body" idx="1"/>
          </p:nvPr>
        </p:nvSpPr>
        <p:spPr>
          <a:xfrm>
            <a:off x="928200" y="0"/>
            <a:ext cx="13203600" cy="1524000"/>
          </a:xfrm>
          <a:prstGeom prst="rect">
            <a:avLst/>
          </a:prstGeom>
        </p:spPr>
        <p:txBody>
          <a:bodyPr spcFirstLastPara="1" wrap="square" lIns="182850" tIns="182850" rIns="182850" bIns="182850" anchor="ctr" anchorCtr="0">
            <a:noAutofit/>
          </a:bodyPr>
          <a:lstStyle/>
          <a:p>
            <a:pPr marL="0" lvl="0" indent="0" algn="l" rtl="0">
              <a:spcBef>
                <a:spcPts val="0"/>
              </a:spcBef>
              <a:spcAft>
                <a:spcPts val="2400"/>
              </a:spcAft>
              <a:buNone/>
            </a:pPr>
            <a:r>
              <a:rPr lang="it" sz="5000">
                <a:latin typeface="Montserrat ExtraBold"/>
                <a:ea typeface="Montserrat ExtraBold"/>
                <a:cs typeface="Montserrat ExtraBold"/>
                <a:sym typeface="Montserrat ExtraBold"/>
              </a:rPr>
              <a:t>BINARY HEAP, WITH SWAP</a:t>
            </a:r>
            <a:endParaRPr sz="5000">
              <a:solidFill>
                <a:srgbClr val="434343"/>
              </a:solidFill>
              <a:latin typeface="Montserrat ExtraBold"/>
              <a:ea typeface="Montserrat ExtraBold"/>
              <a:cs typeface="Montserrat ExtraBold"/>
              <a:sym typeface="Montserrat ExtraBold"/>
            </a:endParaRPr>
          </a:p>
        </p:txBody>
      </p:sp>
      <p:pic>
        <p:nvPicPr>
          <p:cNvPr id="166" name="Google Shape;166;p21"/>
          <p:cNvPicPr preferRelativeResize="0"/>
          <p:nvPr/>
        </p:nvPicPr>
        <p:blipFill>
          <a:blip r:embed="rId4">
            <a:alphaModFix/>
          </a:blip>
          <a:stretch>
            <a:fillRect/>
          </a:stretch>
        </p:blipFill>
        <p:spPr>
          <a:xfrm>
            <a:off x="43528" y="1704978"/>
            <a:ext cx="7217075" cy="4128945"/>
          </a:xfrm>
          <a:prstGeom prst="rect">
            <a:avLst/>
          </a:prstGeom>
          <a:noFill/>
          <a:ln>
            <a:noFill/>
          </a:ln>
        </p:spPr>
      </p:pic>
      <p:pic>
        <p:nvPicPr>
          <p:cNvPr id="167" name="Google Shape;167;p21"/>
          <p:cNvPicPr preferRelativeResize="0"/>
          <p:nvPr/>
        </p:nvPicPr>
        <p:blipFill>
          <a:blip r:embed="rId5">
            <a:alphaModFix/>
          </a:blip>
          <a:stretch>
            <a:fillRect/>
          </a:stretch>
        </p:blipFill>
        <p:spPr>
          <a:xfrm>
            <a:off x="7260600" y="1704975"/>
            <a:ext cx="8953500" cy="6191250"/>
          </a:xfrm>
          <a:prstGeom prst="rect">
            <a:avLst/>
          </a:prstGeom>
          <a:noFill/>
          <a:ln>
            <a:noFill/>
          </a:ln>
        </p:spPr>
      </p:pic>
      <p:pic>
        <p:nvPicPr>
          <p:cNvPr id="168" name="Google Shape;168;p21"/>
          <p:cNvPicPr preferRelativeResize="0"/>
          <p:nvPr/>
        </p:nvPicPr>
        <p:blipFill>
          <a:blip r:embed="rId6">
            <a:alphaModFix/>
          </a:blip>
          <a:stretch>
            <a:fillRect/>
          </a:stretch>
        </p:blipFill>
        <p:spPr>
          <a:xfrm>
            <a:off x="19500" y="5833925"/>
            <a:ext cx="7265126" cy="32749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2"/>
          <p:cNvSpPr/>
          <p:nvPr/>
        </p:nvSpPr>
        <p:spPr>
          <a:xfrm rot="-900027">
            <a:off x="-4981540" y="-2537258"/>
            <a:ext cx="23110830" cy="15393524"/>
          </a:xfrm>
          <a:prstGeom prst="hexagon">
            <a:avLst>
              <a:gd name="adj" fmla="val 28904"/>
              <a:gd name="vf" fmla="val 1154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sp>
        <p:nvSpPr>
          <p:cNvPr id="174" name="Google Shape;174;p22"/>
          <p:cNvSpPr/>
          <p:nvPr/>
        </p:nvSpPr>
        <p:spPr>
          <a:xfrm rot="-900045">
            <a:off x="15993418" y="8331774"/>
            <a:ext cx="3976717" cy="3445557"/>
          </a:xfrm>
          <a:prstGeom prst="hexagon">
            <a:avLst>
              <a:gd name="adj" fmla="val 28904"/>
              <a:gd name="vf" fmla="val 115470"/>
            </a:avLst>
          </a:prstGeom>
          <a:solidFill>
            <a:srgbClr val="E6E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pic>
        <p:nvPicPr>
          <p:cNvPr id="175" name="Google Shape;175;p22"/>
          <p:cNvPicPr preferRelativeResize="0"/>
          <p:nvPr/>
        </p:nvPicPr>
        <p:blipFill rotWithShape="1">
          <a:blip r:embed="rId3">
            <a:alphaModFix/>
          </a:blip>
          <a:srcRect t="5004" b="4995"/>
          <a:stretch/>
        </p:blipFill>
        <p:spPr>
          <a:xfrm>
            <a:off x="16451897" y="8567200"/>
            <a:ext cx="1365402" cy="1228875"/>
          </a:xfrm>
          <a:prstGeom prst="rect">
            <a:avLst/>
          </a:prstGeom>
          <a:noFill/>
          <a:ln>
            <a:noFill/>
          </a:ln>
        </p:spPr>
      </p:pic>
      <p:cxnSp>
        <p:nvCxnSpPr>
          <p:cNvPr id="176" name="Google Shape;176;p22"/>
          <p:cNvCxnSpPr/>
          <p:nvPr/>
        </p:nvCxnSpPr>
        <p:spPr>
          <a:xfrm>
            <a:off x="43525" y="1524000"/>
            <a:ext cx="9010200" cy="0"/>
          </a:xfrm>
          <a:prstGeom prst="straightConnector1">
            <a:avLst/>
          </a:prstGeom>
          <a:noFill/>
          <a:ln w="76200" cap="flat" cmpd="sng">
            <a:solidFill>
              <a:srgbClr val="E6E100"/>
            </a:solidFill>
            <a:prstDash val="solid"/>
            <a:round/>
            <a:headEnd type="none" w="med" len="med"/>
            <a:tailEnd type="none" w="med" len="med"/>
          </a:ln>
        </p:spPr>
      </p:cxnSp>
      <p:sp>
        <p:nvSpPr>
          <p:cNvPr id="177" name="Google Shape;177;p22"/>
          <p:cNvSpPr txBox="1">
            <a:spLocks noGrp="1"/>
          </p:cNvSpPr>
          <p:nvPr>
            <p:ph type="body" idx="1"/>
          </p:nvPr>
        </p:nvSpPr>
        <p:spPr>
          <a:xfrm>
            <a:off x="928200" y="0"/>
            <a:ext cx="13203600" cy="1524000"/>
          </a:xfrm>
          <a:prstGeom prst="rect">
            <a:avLst/>
          </a:prstGeom>
        </p:spPr>
        <p:txBody>
          <a:bodyPr spcFirstLastPara="1" wrap="square" lIns="182850" tIns="182850" rIns="182850" bIns="182850" anchor="ctr" anchorCtr="0">
            <a:noAutofit/>
          </a:bodyPr>
          <a:lstStyle/>
          <a:p>
            <a:pPr marL="0" lvl="0" indent="0" algn="l" rtl="0">
              <a:spcBef>
                <a:spcPts val="0"/>
              </a:spcBef>
              <a:spcAft>
                <a:spcPts val="2400"/>
              </a:spcAft>
              <a:buNone/>
            </a:pPr>
            <a:r>
              <a:rPr lang="it" sz="5000">
                <a:latin typeface="Montserrat ExtraBold"/>
                <a:ea typeface="Montserrat ExtraBold"/>
                <a:cs typeface="Montserrat ExtraBold"/>
                <a:sym typeface="Montserrat ExtraBold"/>
              </a:rPr>
              <a:t>PRIORITY_QUEUE</a:t>
            </a:r>
            <a:endParaRPr sz="5000">
              <a:solidFill>
                <a:srgbClr val="434343"/>
              </a:solidFill>
              <a:latin typeface="Montserrat ExtraBold"/>
              <a:ea typeface="Montserrat ExtraBold"/>
              <a:cs typeface="Montserrat ExtraBold"/>
              <a:sym typeface="Montserrat ExtraBold"/>
            </a:endParaRPr>
          </a:p>
        </p:txBody>
      </p:sp>
      <p:pic>
        <p:nvPicPr>
          <p:cNvPr id="178" name="Google Shape;178;p22"/>
          <p:cNvPicPr preferRelativeResize="0"/>
          <p:nvPr/>
        </p:nvPicPr>
        <p:blipFill>
          <a:blip r:embed="rId4">
            <a:alphaModFix/>
          </a:blip>
          <a:stretch>
            <a:fillRect/>
          </a:stretch>
        </p:blipFill>
        <p:spPr>
          <a:xfrm>
            <a:off x="2051300" y="1962380"/>
            <a:ext cx="10957401" cy="6983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3"/>
          <p:cNvSpPr/>
          <p:nvPr/>
        </p:nvSpPr>
        <p:spPr>
          <a:xfrm rot="-900027">
            <a:off x="-4981540" y="-2537258"/>
            <a:ext cx="23110830" cy="15393524"/>
          </a:xfrm>
          <a:prstGeom prst="hexagon">
            <a:avLst>
              <a:gd name="adj" fmla="val 28904"/>
              <a:gd name="vf" fmla="val 11547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sp>
        <p:nvSpPr>
          <p:cNvPr id="184" name="Google Shape;184;p23"/>
          <p:cNvSpPr/>
          <p:nvPr/>
        </p:nvSpPr>
        <p:spPr>
          <a:xfrm rot="-900045">
            <a:off x="15993418" y="8331774"/>
            <a:ext cx="3976717" cy="3445557"/>
          </a:xfrm>
          <a:prstGeom prst="hexagon">
            <a:avLst>
              <a:gd name="adj" fmla="val 28904"/>
              <a:gd name="vf" fmla="val 115470"/>
            </a:avLst>
          </a:prstGeom>
          <a:solidFill>
            <a:srgbClr val="E6E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sp>
        <p:nvSpPr>
          <p:cNvPr id="185" name="Google Shape;185;p23"/>
          <p:cNvSpPr/>
          <p:nvPr/>
        </p:nvSpPr>
        <p:spPr>
          <a:xfrm>
            <a:off x="-1631950" y="6758500"/>
            <a:ext cx="14344800" cy="2957100"/>
          </a:xfrm>
          <a:prstGeom prst="parallelogram">
            <a:avLst>
              <a:gd name="adj" fmla="val 25000"/>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txBox="1">
            <a:spLocks noGrp="1"/>
          </p:cNvSpPr>
          <p:nvPr>
            <p:ph type="body" idx="1"/>
          </p:nvPr>
        </p:nvSpPr>
        <p:spPr>
          <a:xfrm>
            <a:off x="928200" y="6758400"/>
            <a:ext cx="10524000" cy="2957100"/>
          </a:xfrm>
          <a:prstGeom prst="rect">
            <a:avLst/>
          </a:prstGeom>
        </p:spPr>
        <p:txBody>
          <a:bodyPr spcFirstLastPara="1" wrap="square" lIns="182850" tIns="182850" rIns="182850" bIns="182850" anchor="ctr" anchorCtr="0">
            <a:noAutofit/>
          </a:bodyPr>
          <a:lstStyle/>
          <a:p>
            <a:pPr marL="540000" lvl="0" indent="-332399" algn="l" rtl="0">
              <a:lnSpc>
                <a:spcPct val="95000"/>
              </a:lnSpc>
              <a:spcBef>
                <a:spcPts val="0"/>
              </a:spcBef>
              <a:spcAft>
                <a:spcPts val="0"/>
              </a:spcAft>
              <a:buClr>
                <a:srgbClr val="FFFFFF"/>
              </a:buClr>
              <a:buSzPts val="2400"/>
              <a:buFont typeface="Montserrat"/>
              <a:buChar char="●"/>
            </a:pPr>
            <a:r>
              <a:rPr lang="it" sz="2400">
                <a:solidFill>
                  <a:srgbClr val="FFFFFF"/>
                </a:solidFill>
              </a:rPr>
              <a:t>4x4 Grid</a:t>
            </a:r>
            <a:endParaRPr sz="2400">
              <a:solidFill>
                <a:srgbClr val="FFFFFF"/>
              </a:solidFill>
            </a:endParaRPr>
          </a:p>
          <a:p>
            <a:pPr marL="540000" lvl="0" indent="-332399" algn="l" rtl="0">
              <a:lnSpc>
                <a:spcPct val="95000"/>
              </a:lnSpc>
              <a:spcBef>
                <a:spcPts val="0"/>
              </a:spcBef>
              <a:spcAft>
                <a:spcPts val="0"/>
              </a:spcAft>
              <a:buClr>
                <a:srgbClr val="FFFFFF"/>
              </a:buClr>
              <a:buSzPts val="2400"/>
              <a:buFont typeface="Montserrat"/>
              <a:buChar char="●"/>
            </a:pPr>
            <a:r>
              <a:rPr lang="it" sz="2400">
                <a:solidFill>
                  <a:srgbClr val="FFFFFF"/>
                </a:solidFill>
              </a:rPr>
              <a:t>15 Tiles and one hole</a:t>
            </a:r>
            <a:endParaRPr sz="2400">
              <a:solidFill>
                <a:srgbClr val="FFFFFF"/>
              </a:solidFill>
            </a:endParaRPr>
          </a:p>
          <a:p>
            <a:pPr marL="540000" lvl="0" indent="-332399" algn="l" rtl="0">
              <a:lnSpc>
                <a:spcPct val="95000"/>
              </a:lnSpc>
              <a:spcBef>
                <a:spcPts val="0"/>
              </a:spcBef>
              <a:spcAft>
                <a:spcPts val="0"/>
              </a:spcAft>
              <a:buClr>
                <a:srgbClr val="FFFFFF"/>
              </a:buClr>
              <a:buSzPts val="2400"/>
              <a:buFont typeface="Montserrat"/>
              <a:buChar char="●"/>
            </a:pPr>
            <a:r>
              <a:rPr lang="it" sz="2400">
                <a:solidFill>
                  <a:srgbClr val="FFFFFF"/>
                </a:solidFill>
              </a:rPr>
              <a:t>Sort the tiles from 1 to 15</a:t>
            </a:r>
            <a:endParaRPr sz="2400">
              <a:solidFill>
                <a:srgbClr val="FFFFFF"/>
              </a:solidFill>
              <a:latin typeface="Montserrat"/>
              <a:ea typeface="Montserrat"/>
              <a:cs typeface="Montserrat"/>
              <a:sym typeface="Montserrat"/>
            </a:endParaRPr>
          </a:p>
        </p:txBody>
      </p:sp>
      <p:pic>
        <p:nvPicPr>
          <p:cNvPr id="187" name="Google Shape;187;p23"/>
          <p:cNvPicPr preferRelativeResize="0"/>
          <p:nvPr/>
        </p:nvPicPr>
        <p:blipFill rotWithShape="1">
          <a:blip r:embed="rId3">
            <a:alphaModFix/>
          </a:blip>
          <a:srcRect t="5004" b="4995"/>
          <a:stretch/>
        </p:blipFill>
        <p:spPr>
          <a:xfrm>
            <a:off x="16451897" y="8567200"/>
            <a:ext cx="1365402" cy="1228875"/>
          </a:xfrm>
          <a:prstGeom prst="rect">
            <a:avLst/>
          </a:prstGeom>
          <a:noFill/>
          <a:ln>
            <a:noFill/>
          </a:ln>
        </p:spPr>
      </p:pic>
      <p:cxnSp>
        <p:nvCxnSpPr>
          <p:cNvPr id="188" name="Google Shape;188;p23"/>
          <p:cNvCxnSpPr/>
          <p:nvPr/>
        </p:nvCxnSpPr>
        <p:spPr>
          <a:xfrm>
            <a:off x="43525" y="1524000"/>
            <a:ext cx="9010200" cy="0"/>
          </a:xfrm>
          <a:prstGeom prst="straightConnector1">
            <a:avLst/>
          </a:prstGeom>
          <a:noFill/>
          <a:ln w="76200" cap="flat" cmpd="sng">
            <a:solidFill>
              <a:srgbClr val="E6E100"/>
            </a:solidFill>
            <a:prstDash val="solid"/>
            <a:round/>
            <a:headEnd type="none" w="med" len="med"/>
            <a:tailEnd type="none" w="med" len="med"/>
          </a:ln>
        </p:spPr>
      </p:cxnSp>
      <p:sp>
        <p:nvSpPr>
          <p:cNvPr id="189" name="Google Shape;189;p23"/>
          <p:cNvSpPr txBox="1">
            <a:spLocks noGrp="1"/>
          </p:cNvSpPr>
          <p:nvPr>
            <p:ph type="body" idx="1"/>
          </p:nvPr>
        </p:nvSpPr>
        <p:spPr>
          <a:xfrm>
            <a:off x="928200" y="0"/>
            <a:ext cx="13203600" cy="1524000"/>
          </a:xfrm>
          <a:prstGeom prst="rect">
            <a:avLst/>
          </a:prstGeom>
        </p:spPr>
        <p:txBody>
          <a:bodyPr spcFirstLastPara="1" wrap="square" lIns="182850" tIns="182850" rIns="182850" bIns="182850" anchor="ctr" anchorCtr="0">
            <a:noAutofit/>
          </a:bodyPr>
          <a:lstStyle/>
          <a:p>
            <a:pPr marL="0" lvl="0" indent="0" algn="l" rtl="0">
              <a:spcBef>
                <a:spcPts val="0"/>
              </a:spcBef>
              <a:spcAft>
                <a:spcPts val="2400"/>
              </a:spcAft>
              <a:buNone/>
            </a:pPr>
            <a:r>
              <a:rPr lang="it" sz="5000">
                <a:solidFill>
                  <a:srgbClr val="FFFFFF"/>
                </a:solidFill>
                <a:latin typeface="Montserrat ExtraBold"/>
                <a:ea typeface="Montserrat ExtraBold"/>
                <a:cs typeface="Montserrat ExtraBold"/>
                <a:sym typeface="Montserrat ExtraBold"/>
              </a:rPr>
              <a:t>The Game of 15</a:t>
            </a:r>
            <a:endParaRPr sz="5000">
              <a:solidFill>
                <a:srgbClr val="FFFFFF"/>
              </a:solidFill>
              <a:latin typeface="Montserrat ExtraBold"/>
              <a:ea typeface="Montserrat ExtraBold"/>
              <a:cs typeface="Montserrat ExtraBold"/>
              <a:sym typeface="Montserrat ExtraBold"/>
            </a:endParaRPr>
          </a:p>
        </p:txBody>
      </p:sp>
      <p:pic>
        <p:nvPicPr>
          <p:cNvPr id="190" name="Google Shape;190;p23"/>
          <p:cNvPicPr preferRelativeResize="0"/>
          <p:nvPr/>
        </p:nvPicPr>
        <p:blipFill>
          <a:blip r:embed="rId4">
            <a:alphaModFix/>
          </a:blip>
          <a:stretch>
            <a:fillRect/>
          </a:stretch>
        </p:blipFill>
        <p:spPr>
          <a:xfrm>
            <a:off x="5475348" y="1717398"/>
            <a:ext cx="4804087" cy="486933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4"/>
          <p:cNvSpPr/>
          <p:nvPr/>
        </p:nvSpPr>
        <p:spPr>
          <a:xfrm rot="-900027">
            <a:off x="-4981540" y="-2537258"/>
            <a:ext cx="23110830" cy="15393524"/>
          </a:xfrm>
          <a:prstGeom prst="hexagon">
            <a:avLst>
              <a:gd name="adj" fmla="val 28904"/>
              <a:gd name="vf" fmla="val 11547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sp>
        <p:nvSpPr>
          <p:cNvPr id="196" name="Google Shape;196;p24"/>
          <p:cNvSpPr/>
          <p:nvPr/>
        </p:nvSpPr>
        <p:spPr>
          <a:xfrm rot="-900045">
            <a:off x="15993418" y="8331774"/>
            <a:ext cx="3976717" cy="3445557"/>
          </a:xfrm>
          <a:prstGeom prst="hexagon">
            <a:avLst>
              <a:gd name="adj" fmla="val 28904"/>
              <a:gd name="vf" fmla="val 115470"/>
            </a:avLst>
          </a:prstGeom>
          <a:solidFill>
            <a:srgbClr val="E6E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sp>
        <p:nvSpPr>
          <p:cNvPr id="197" name="Google Shape;197;p24"/>
          <p:cNvSpPr/>
          <p:nvPr/>
        </p:nvSpPr>
        <p:spPr>
          <a:xfrm>
            <a:off x="-1631950" y="6758500"/>
            <a:ext cx="14344800" cy="2957100"/>
          </a:xfrm>
          <a:prstGeom prst="parallelogram">
            <a:avLst>
              <a:gd name="adj" fmla="val 25000"/>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txBox="1">
            <a:spLocks noGrp="1"/>
          </p:cNvSpPr>
          <p:nvPr>
            <p:ph type="body" idx="1"/>
          </p:nvPr>
        </p:nvSpPr>
        <p:spPr>
          <a:xfrm>
            <a:off x="928200" y="6758400"/>
            <a:ext cx="10524000" cy="2957100"/>
          </a:xfrm>
          <a:prstGeom prst="rect">
            <a:avLst/>
          </a:prstGeom>
        </p:spPr>
        <p:txBody>
          <a:bodyPr spcFirstLastPara="1" wrap="square" lIns="182850" tIns="182850" rIns="182850" bIns="182850" anchor="ctr" anchorCtr="0">
            <a:noAutofit/>
          </a:bodyPr>
          <a:lstStyle/>
          <a:p>
            <a:pPr marL="540000" lvl="0" indent="-332399" algn="l" rtl="0">
              <a:lnSpc>
                <a:spcPct val="95000"/>
              </a:lnSpc>
              <a:spcBef>
                <a:spcPts val="0"/>
              </a:spcBef>
              <a:spcAft>
                <a:spcPts val="0"/>
              </a:spcAft>
              <a:buClr>
                <a:srgbClr val="FFFFFF"/>
              </a:buClr>
              <a:buSzPts val="2400"/>
              <a:buFont typeface="Montserrat"/>
              <a:buChar char="●"/>
            </a:pPr>
            <a:r>
              <a:rPr lang="it" sz="2400">
                <a:solidFill>
                  <a:srgbClr val="FFFFFF"/>
                </a:solidFill>
              </a:rPr>
              <a:t>3x3 Grid</a:t>
            </a:r>
            <a:endParaRPr sz="2400">
              <a:solidFill>
                <a:srgbClr val="FFFFFF"/>
              </a:solidFill>
            </a:endParaRPr>
          </a:p>
          <a:p>
            <a:pPr marL="540000" lvl="0" indent="-332399" algn="l" rtl="0">
              <a:lnSpc>
                <a:spcPct val="95000"/>
              </a:lnSpc>
              <a:spcBef>
                <a:spcPts val="0"/>
              </a:spcBef>
              <a:spcAft>
                <a:spcPts val="0"/>
              </a:spcAft>
              <a:buClr>
                <a:srgbClr val="FFFFFF"/>
              </a:buClr>
              <a:buSzPts val="2400"/>
              <a:buFont typeface="Montserrat"/>
              <a:buChar char="●"/>
            </a:pPr>
            <a:r>
              <a:rPr lang="it" sz="2400">
                <a:solidFill>
                  <a:srgbClr val="FFFFFF"/>
                </a:solidFill>
              </a:rPr>
              <a:t>9 Tiles and one hole</a:t>
            </a:r>
            <a:endParaRPr sz="2400">
              <a:solidFill>
                <a:srgbClr val="FFFFFF"/>
              </a:solidFill>
            </a:endParaRPr>
          </a:p>
          <a:p>
            <a:pPr marL="540000" lvl="0" indent="-332399" algn="l" rtl="0">
              <a:lnSpc>
                <a:spcPct val="95000"/>
              </a:lnSpc>
              <a:spcBef>
                <a:spcPts val="0"/>
              </a:spcBef>
              <a:spcAft>
                <a:spcPts val="0"/>
              </a:spcAft>
              <a:buClr>
                <a:srgbClr val="FFFFFF"/>
              </a:buClr>
              <a:buSzPts val="2400"/>
              <a:buFont typeface="Montserrat"/>
              <a:buChar char="●"/>
            </a:pPr>
            <a:r>
              <a:rPr lang="it" sz="2400">
                <a:solidFill>
                  <a:srgbClr val="FFFFFF"/>
                </a:solidFill>
              </a:rPr>
              <a:t>Sort the tiles from 1 to 8</a:t>
            </a:r>
            <a:endParaRPr sz="2400">
              <a:solidFill>
                <a:srgbClr val="FFFFFF"/>
              </a:solidFill>
              <a:latin typeface="Montserrat"/>
              <a:ea typeface="Montserrat"/>
              <a:cs typeface="Montserrat"/>
              <a:sym typeface="Montserrat"/>
            </a:endParaRPr>
          </a:p>
        </p:txBody>
      </p:sp>
      <p:pic>
        <p:nvPicPr>
          <p:cNvPr id="199" name="Google Shape;199;p24"/>
          <p:cNvPicPr preferRelativeResize="0"/>
          <p:nvPr/>
        </p:nvPicPr>
        <p:blipFill rotWithShape="1">
          <a:blip r:embed="rId3">
            <a:alphaModFix/>
          </a:blip>
          <a:srcRect t="5004" b="4995"/>
          <a:stretch/>
        </p:blipFill>
        <p:spPr>
          <a:xfrm>
            <a:off x="16451897" y="8567200"/>
            <a:ext cx="1365402" cy="1228875"/>
          </a:xfrm>
          <a:prstGeom prst="rect">
            <a:avLst/>
          </a:prstGeom>
          <a:noFill/>
          <a:ln>
            <a:noFill/>
          </a:ln>
        </p:spPr>
      </p:pic>
      <p:cxnSp>
        <p:nvCxnSpPr>
          <p:cNvPr id="200" name="Google Shape;200;p24"/>
          <p:cNvCxnSpPr/>
          <p:nvPr/>
        </p:nvCxnSpPr>
        <p:spPr>
          <a:xfrm>
            <a:off x="43525" y="1524000"/>
            <a:ext cx="9010200" cy="0"/>
          </a:xfrm>
          <a:prstGeom prst="straightConnector1">
            <a:avLst/>
          </a:prstGeom>
          <a:noFill/>
          <a:ln w="76200" cap="flat" cmpd="sng">
            <a:solidFill>
              <a:srgbClr val="E6E100"/>
            </a:solidFill>
            <a:prstDash val="solid"/>
            <a:round/>
            <a:headEnd type="none" w="med" len="med"/>
            <a:tailEnd type="none" w="med" len="med"/>
          </a:ln>
        </p:spPr>
      </p:cxnSp>
      <p:sp>
        <p:nvSpPr>
          <p:cNvPr id="201" name="Google Shape;201;p24"/>
          <p:cNvSpPr txBox="1">
            <a:spLocks noGrp="1"/>
          </p:cNvSpPr>
          <p:nvPr>
            <p:ph type="body" idx="1"/>
          </p:nvPr>
        </p:nvSpPr>
        <p:spPr>
          <a:xfrm>
            <a:off x="928200" y="0"/>
            <a:ext cx="13203600" cy="1524000"/>
          </a:xfrm>
          <a:prstGeom prst="rect">
            <a:avLst/>
          </a:prstGeom>
        </p:spPr>
        <p:txBody>
          <a:bodyPr spcFirstLastPara="1" wrap="square" lIns="182850" tIns="182850" rIns="182850" bIns="182850" anchor="ctr" anchorCtr="0">
            <a:noAutofit/>
          </a:bodyPr>
          <a:lstStyle/>
          <a:p>
            <a:pPr marL="0" lvl="0" indent="0" algn="l" rtl="0">
              <a:spcBef>
                <a:spcPts val="0"/>
              </a:spcBef>
              <a:spcAft>
                <a:spcPts val="2400"/>
              </a:spcAft>
              <a:buNone/>
            </a:pPr>
            <a:r>
              <a:rPr lang="it" sz="5000">
                <a:solidFill>
                  <a:srgbClr val="FFFFFF"/>
                </a:solidFill>
                <a:latin typeface="Montserrat ExtraBold"/>
                <a:ea typeface="Montserrat ExtraBold"/>
                <a:cs typeface="Montserrat ExtraBold"/>
                <a:sym typeface="Montserrat ExtraBold"/>
              </a:rPr>
              <a:t>The Game of 8</a:t>
            </a:r>
            <a:endParaRPr sz="5000">
              <a:solidFill>
                <a:srgbClr val="FFFFFF"/>
              </a:solidFill>
              <a:latin typeface="Montserrat ExtraBold"/>
              <a:ea typeface="Montserrat ExtraBold"/>
              <a:cs typeface="Montserrat ExtraBold"/>
              <a:sym typeface="Montserrat ExtraBold"/>
            </a:endParaRPr>
          </a:p>
        </p:txBody>
      </p:sp>
      <p:pic>
        <p:nvPicPr>
          <p:cNvPr id="202" name="Google Shape;202;p24"/>
          <p:cNvPicPr preferRelativeResize="0"/>
          <p:nvPr/>
        </p:nvPicPr>
        <p:blipFill>
          <a:blip r:embed="rId4">
            <a:alphaModFix/>
          </a:blip>
          <a:stretch>
            <a:fillRect/>
          </a:stretch>
        </p:blipFill>
        <p:spPr>
          <a:xfrm>
            <a:off x="4701125" y="2270574"/>
            <a:ext cx="4216175" cy="3995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p:nvPr/>
        </p:nvSpPr>
        <p:spPr>
          <a:xfrm rot="-900027">
            <a:off x="-4981540" y="-2537258"/>
            <a:ext cx="23110830" cy="15393524"/>
          </a:xfrm>
          <a:prstGeom prst="hexagon">
            <a:avLst>
              <a:gd name="adj" fmla="val 28904"/>
              <a:gd name="vf" fmla="val 11547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sp>
        <p:nvSpPr>
          <p:cNvPr id="208" name="Google Shape;208;p25"/>
          <p:cNvSpPr/>
          <p:nvPr/>
        </p:nvSpPr>
        <p:spPr>
          <a:xfrm rot="-900045">
            <a:off x="15993418" y="8331774"/>
            <a:ext cx="3976717" cy="3445557"/>
          </a:xfrm>
          <a:prstGeom prst="hexagon">
            <a:avLst>
              <a:gd name="adj" fmla="val 28904"/>
              <a:gd name="vf" fmla="val 115470"/>
            </a:avLst>
          </a:prstGeom>
          <a:solidFill>
            <a:srgbClr val="E6E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sp>
        <p:nvSpPr>
          <p:cNvPr id="209" name="Google Shape;209;p25"/>
          <p:cNvSpPr/>
          <p:nvPr/>
        </p:nvSpPr>
        <p:spPr>
          <a:xfrm>
            <a:off x="-1631950" y="6758500"/>
            <a:ext cx="14344800" cy="2957100"/>
          </a:xfrm>
          <a:prstGeom prst="parallelogram">
            <a:avLst>
              <a:gd name="adj" fmla="val 25000"/>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5"/>
          <p:cNvSpPr txBox="1">
            <a:spLocks noGrp="1"/>
          </p:cNvSpPr>
          <p:nvPr>
            <p:ph type="body" idx="1"/>
          </p:nvPr>
        </p:nvSpPr>
        <p:spPr>
          <a:xfrm>
            <a:off x="928200" y="6758400"/>
            <a:ext cx="10524000" cy="2957100"/>
          </a:xfrm>
          <a:prstGeom prst="rect">
            <a:avLst/>
          </a:prstGeom>
        </p:spPr>
        <p:txBody>
          <a:bodyPr spcFirstLastPara="1" wrap="square" lIns="182850" tIns="182850" rIns="182850" bIns="182850" anchor="ctr" anchorCtr="0">
            <a:noAutofit/>
          </a:bodyPr>
          <a:lstStyle/>
          <a:p>
            <a:pPr marL="540000" lvl="0" indent="-332399" algn="l" rtl="0">
              <a:lnSpc>
                <a:spcPct val="95000"/>
              </a:lnSpc>
              <a:spcBef>
                <a:spcPts val="0"/>
              </a:spcBef>
              <a:spcAft>
                <a:spcPts val="0"/>
              </a:spcAft>
              <a:buClr>
                <a:srgbClr val="FFFFFF"/>
              </a:buClr>
              <a:buSzPts val="2400"/>
              <a:buFont typeface="Montserrat"/>
              <a:buChar char="●"/>
            </a:pPr>
            <a:r>
              <a:rPr lang="it" sz="2400">
                <a:solidFill>
                  <a:srgbClr val="FFFFFF"/>
                </a:solidFill>
              </a:rPr>
              <a:t>Moving the hole horizontally doesn’t change the sequence</a:t>
            </a:r>
            <a:endParaRPr sz="2400">
              <a:solidFill>
                <a:srgbClr val="FFFFFF"/>
              </a:solidFill>
            </a:endParaRPr>
          </a:p>
          <a:p>
            <a:pPr marL="540000" lvl="0" indent="-332399" algn="l" rtl="0">
              <a:lnSpc>
                <a:spcPct val="95000"/>
              </a:lnSpc>
              <a:spcBef>
                <a:spcPts val="0"/>
              </a:spcBef>
              <a:spcAft>
                <a:spcPts val="0"/>
              </a:spcAft>
              <a:buClr>
                <a:srgbClr val="FFFFFF"/>
              </a:buClr>
              <a:buSzPts val="2400"/>
              <a:buFont typeface="Montserrat"/>
              <a:buChar char="●"/>
            </a:pPr>
            <a:r>
              <a:rPr lang="it" sz="2400">
                <a:solidFill>
                  <a:srgbClr val="FFFFFF"/>
                </a:solidFill>
              </a:rPr>
              <a:t>Moving the hole down rotates the 3 next elements of the sequence by 1 on the right</a:t>
            </a:r>
            <a:endParaRPr sz="2400">
              <a:solidFill>
                <a:srgbClr val="FFFFFF"/>
              </a:solidFill>
            </a:endParaRPr>
          </a:p>
          <a:p>
            <a:pPr marL="540000" lvl="0" indent="-332399" algn="l" rtl="0">
              <a:lnSpc>
                <a:spcPct val="95000"/>
              </a:lnSpc>
              <a:spcBef>
                <a:spcPts val="0"/>
              </a:spcBef>
              <a:spcAft>
                <a:spcPts val="0"/>
              </a:spcAft>
              <a:buClr>
                <a:srgbClr val="FFFFFF"/>
              </a:buClr>
              <a:buSzPts val="2400"/>
              <a:buFont typeface="Montserrat"/>
              <a:buChar char="●"/>
            </a:pPr>
            <a:r>
              <a:rPr lang="it" sz="2400">
                <a:solidFill>
                  <a:srgbClr val="FFFFFF"/>
                </a:solidFill>
              </a:rPr>
              <a:t>Moving the hole up rotates the 3 previous elements of the sequence by 1 on the left</a:t>
            </a:r>
            <a:endParaRPr sz="2400">
              <a:solidFill>
                <a:srgbClr val="FFFFFF"/>
              </a:solidFill>
              <a:latin typeface="Montserrat"/>
              <a:ea typeface="Montserrat"/>
              <a:cs typeface="Montserrat"/>
              <a:sym typeface="Montserrat"/>
            </a:endParaRPr>
          </a:p>
        </p:txBody>
      </p:sp>
      <p:pic>
        <p:nvPicPr>
          <p:cNvPr id="211" name="Google Shape;211;p25"/>
          <p:cNvPicPr preferRelativeResize="0"/>
          <p:nvPr/>
        </p:nvPicPr>
        <p:blipFill rotWithShape="1">
          <a:blip r:embed="rId3">
            <a:alphaModFix/>
          </a:blip>
          <a:srcRect t="5004" b="4995"/>
          <a:stretch/>
        </p:blipFill>
        <p:spPr>
          <a:xfrm>
            <a:off x="16451897" y="8567200"/>
            <a:ext cx="1365402" cy="1228875"/>
          </a:xfrm>
          <a:prstGeom prst="rect">
            <a:avLst/>
          </a:prstGeom>
          <a:noFill/>
          <a:ln>
            <a:noFill/>
          </a:ln>
        </p:spPr>
      </p:pic>
      <p:cxnSp>
        <p:nvCxnSpPr>
          <p:cNvPr id="212" name="Google Shape;212;p25"/>
          <p:cNvCxnSpPr/>
          <p:nvPr/>
        </p:nvCxnSpPr>
        <p:spPr>
          <a:xfrm>
            <a:off x="43525" y="1524000"/>
            <a:ext cx="9010200" cy="0"/>
          </a:xfrm>
          <a:prstGeom prst="straightConnector1">
            <a:avLst/>
          </a:prstGeom>
          <a:noFill/>
          <a:ln w="76200" cap="flat" cmpd="sng">
            <a:solidFill>
              <a:srgbClr val="E6E100"/>
            </a:solidFill>
            <a:prstDash val="solid"/>
            <a:round/>
            <a:headEnd type="none" w="med" len="med"/>
            <a:tailEnd type="none" w="med" len="med"/>
          </a:ln>
        </p:spPr>
      </p:cxnSp>
      <p:sp>
        <p:nvSpPr>
          <p:cNvPr id="213" name="Google Shape;213;p25"/>
          <p:cNvSpPr txBox="1">
            <a:spLocks noGrp="1"/>
          </p:cNvSpPr>
          <p:nvPr>
            <p:ph type="body" idx="1"/>
          </p:nvPr>
        </p:nvSpPr>
        <p:spPr>
          <a:xfrm>
            <a:off x="928200" y="0"/>
            <a:ext cx="13203600" cy="1524000"/>
          </a:xfrm>
          <a:prstGeom prst="rect">
            <a:avLst/>
          </a:prstGeom>
        </p:spPr>
        <p:txBody>
          <a:bodyPr spcFirstLastPara="1" wrap="square" lIns="182850" tIns="182850" rIns="182850" bIns="182850" anchor="ctr" anchorCtr="0">
            <a:noAutofit/>
          </a:bodyPr>
          <a:lstStyle/>
          <a:p>
            <a:pPr marL="0" lvl="0" indent="0" algn="l" rtl="0">
              <a:spcBef>
                <a:spcPts val="0"/>
              </a:spcBef>
              <a:spcAft>
                <a:spcPts val="2400"/>
              </a:spcAft>
              <a:buNone/>
            </a:pPr>
            <a:r>
              <a:rPr lang="it" sz="5000">
                <a:solidFill>
                  <a:srgbClr val="FFFFFF"/>
                </a:solidFill>
                <a:latin typeface="Montserrat ExtraBold"/>
                <a:ea typeface="Montserrat ExtraBold"/>
                <a:cs typeface="Montserrat ExtraBold"/>
                <a:sym typeface="Montserrat ExtraBold"/>
              </a:rPr>
              <a:t>The Game of 8</a:t>
            </a:r>
            <a:endParaRPr sz="5000">
              <a:solidFill>
                <a:srgbClr val="FFFFFF"/>
              </a:solidFill>
              <a:latin typeface="Montserrat ExtraBold"/>
              <a:ea typeface="Montserrat ExtraBold"/>
              <a:cs typeface="Montserrat ExtraBold"/>
              <a:sym typeface="Montserrat ExtraBold"/>
            </a:endParaRPr>
          </a:p>
        </p:txBody>
      </p:sp>
      <p:pic>
        <p:nvPicPr>
          <p:cNvPr id="214" name="Google Shape;214;p25"/>
          <p:cNvPicPr preferRelativeResize="0"/>
          <p:nvPr/>
        </p:nvPicPr>
        <p:blipFill>
          <a:blip r:embed="rId4">
            <a:alphaModFix/>
          </a:blip>
          <a:stretch>
            <a:fillRect/>
          </a:stretch>
        </p:blipFill>
        <p:spPr>
          <a:xfrm>
            <a:off x="1061400" y="2143399"/>
            <a:ext cx="4216175" cy="3995700"/>
          </a:xfrm>
          <a:prstGeom prst="rect">
            <a:avLst/>
          </a:prstGeom>
          <a:noFill/>
          <a:ln>
            <a:noFill/>
          </a:ln>
        </p:spPr>
      </p:pic>
      <p:pic>
        <p:nvPicPr>
          <p:cNvPr id="215" name="Google Shape;215;p25"/>
          <p:cNvPicPr preferRelativeResize="0"/>
          <p:nvPr/>
        </p:nvPicPr>
        <p:blipFill>
          <a:blip r:embed="rId5">
            <a:alphaModFix/>
          </a:blip>
          <a:stretch>
            <a:fillRect/>
          </a:stretch>
        </p:blipFill>
        <p:spPr>
          <a:xfrm>
            <a:off x="7202800" y="2143392"/>
            <a:ext cx="4153722" cy="3995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p:nvPr/>
        </p:nvSpPr>
        <p:spPr>
          <a:xfrm rot="-900027">
            <a:off x="-4981540" y="-2537258"/>
            <a:ext cx="23110830" cy="15393524"/>
          </a:xfrm>
          <a:prstGeom prst="hexagon">
            <a:avLst>
              <a:gd name="adj" fmla="val 28904"/>
              <a:gd name="vf" fmla="val 11547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sp>
        <p:nvSpPr>
          <p:cNvPr id="221" name="Google Shape;221;p26"/>
          <p:cNvSpPr/>
          <p:nvPr/>
        </p:nvSpPr>
        <p:spPr>
          <a:xfrm rot="-900045">
            <a:off x="15993418" y="8331774"/>
            <a:ext cx="3976717" cy="3445557"/>
          </a:xfrm>
          <a:prstGeom prst="hexagon">
            <a:avLst>
              <a:gd name="adj" fmla="val 28904"/>
              <a:gd name="vf" fmla="val 115470"/>
            </a:avLst>
          </a:prstGeom>
          <a:solidFill>
            <a:srgbClr val="E6E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sp>
        <p:nvSpPr>
          <p:cNvPr id="222" name="Google Shape;222;p26"/>
          <p:cNvSpPr txBox="1">
            <a:spLocks noGrp="1"/>
          </p:cNvSpPr>
          <p:nvPr>
            <p:ph type="body" idx="1"/>
          </p:nvPr>
        </p:nvSpPr>
        <p:spPr>
          <a:xfrm>
            <a:off x="928200" y="1866800"/>
            <a:ext cx="13765800" cy="1054500"/>
          </a:xfrm>
          <a:prstGeom prst="rect">
            <a:avLst/>
          </a:prstGeom>
        </p:spPr>
        <p:txBody>
          <a:bodyPr spcFirstLastPara="1" wrap="square" lIns="182850" tIns="182850" rIns="182850" bIns="182850" anchor="t" anchorCtr="0">
            <a:normAutofit fontScale="62500" lnSpcReduction="20000"/>
          </a:bodyPr>
          <a:lstStyle/>
          <a:p>
            <a:pPr marL="0" lvl="0" indent="0" algn="l" rtl="0">
              <a:spcBef>
                <a:spcPts val="0"/>
              </a:spcBef>
              <a:spcAft>
                <a:spcPts val="2400"/>
              </a:spcAft>
              <a:buNone/>
            </a:pPr>
            <a:r>
              <a:rPr lang="it" sz="2400">
                <a:solidFill>
                  <a:srgbClr val="FFFFFF"/>
                </a:solidFill>
              </a:rPr>
              <a:t>We represent the game of 8 as an array of 8 numbers (tiles) plus a number (hole_row), from 0 to 2, which represent the row of the hole.</a:t>
            </a:r>
            <a:endParaRPr sz="2400">
              <a:solidFill>
                <a:srgbClr val="FFFFFF"/>
              </a:solidFill>
            </a:endParaRPr>
          </a:p>
        </p:txBody>
      </p:sp>
      <p:pic>
        <p:nvPicPr>
          <p:cNvPr id="223" name="Google Shape;223;p26"/>
          <p:cNvPicPr preferRelativeResize="0"/>
          <p:nvPr/>
        </p:nvPicPr>
        <p:blipFill rotWithShape="1">
          <a:blip r:embed="rId3">
            <a:alphaModFix/>
          </a:blip>
          <a:srcRect t="5004" b="4995"/>
          <a:stretch/>
        </p:blipFill>
        <p:spPr>
          <a:xfrm>
            <a:off x="16451897" y="8567200"/>
            <a:ext cx="1365402" cy="1228875"/>
          </a:xfrm>
          <a:prstGeom prst="rect">
            <a:avLst/>
          </a:prstGeom>
          <a:noFill/>
          <a:ln>
            <a:noFill/>
          </a:ln>
        </p:spPr>
      </p:pic>
      <p:cxnSp>
        <p:nvCxnSpPr>
          <p:cNvPr id="224" name="Google Shape;224;p26"/>
          <p:cNvCxnSpPr/>
          <p:nvPr/>
        </p:nvCxnSpPr>
        <p:spPr>
          <a:xfrm>
            <a:off x="43525" y="1524000"/>
            <a:ext cx="9010200" cy="0"/>
          </a:xfrm>
          <a:prstGeom prst="straightConnector1">
            <a:avLst/>
          </a:prstGeom>
          <a:noFill/>
          <a:ln w="76200" cap="flat" cmpd="sng">
            <a:solidFill>
              <a:srgbClr val="E6E100"/>
            </a:solidFill>
            <a:prstDash val="solid"/>
            <a:round/>
            <a:headEnd type="none" w="med" len="med"/>
            <a:tailEnd type="none" w="med" len="med"/>
          </a:ln>
        </p:spPr>
      </p:cxnSp>
      <p:sp>
        <p:nvSpPr>
          <p:cNvPr id="225" name="Google Shape;225;p26"/>
          <p:cNvSpPr txBox="1">
            <a:spLocks noGrp="1"/>
          </p:cNvSpPr>
          <p:nvPr>
            <p:ph type="body" idx="1"/>
          </p:nvPr>
        </p:nvSpPr>
        <p:spPr>
          <a:xfrm>
            <a:off x="928200" y="0"/>
            <a:ext cx="13203600" cy="1524000"/>
          </a:xfrm>
          <a:prstGeom prst="rect">
            <a:avLst/>
          </a:prstGeom>
        </p:spPr>
        <p:txBody>
          <a:bodyPr spcFirstLastPara="1" wrap="square" lIns="182850" tIns="182850" rIns="182850" bIns="182850" anchor="ctr" anchorCtr="0">
            <a:noAutofit/>
          </a:bodyPr>
          <a:lstStyle/>
          <a:p>
            <a:pPr marL="0" lvl="0" indent="0" algn="l" rtl="0">
              <a:spcBef>
                <a:spcPts val="0"/>
              </a:spcBef>
              <a:spcAft>
                <a:spcPts val="2400"/>
              </a:spcAft>
              <a:buNone/>
            </a:pPr>
            <a:r>
              <a:rPr lang="it" sz="5000">
                <a:solidFill>
                  <a:srgbClr val="FFFFFF"/>
                </a:solidFill>
                <a:latin typeface="Montserrat ExtraBold"/>
                <a:ea typeface="Montserrat ExtraBold"/>
                <a:cs typeface="Montserrat ExtraBold"/>
                <a:sym typeface="Montserrat ExtraBold"/>
              </a:rPr>
              <a:t>Game of 8</a:t>
            </a:r>
            <a:endParaRPr sz="5000">
              <a:solidFill>
                <a:srgbClr val="FFFFFF"/>
              </a:solidFill>
              <a:latin typeface="Montserrat ExtraBold"/>
              <a:ea typeface="Montserrat ExtraBold"/>
              <a:cs typeface="Montserrat ExtraBold"/>
              <a:sym typeface="Montserrat ExtraBold"/>
            </a:endParaRPr>
          </a:p>
        </p:txBody>
      </p:sp>
      <p:pic>
        <p:nvPicPr>
          <p:cNvPr id="226" name="Google Shape;226;p26"/>
          <p:cNvPicPr preferRelativeResize="0"/>
          <p:nvPr/>
        </p:nvPicPr>
        <p:blipFill>
          <a:blip r:embed="rId4">
            <a:alphaModFix/>
          </a:blip>
          <a:stretch>
            <a:fillRect/>
          </a:stretch>
        </p:blipFill>
        <p:spPr>
          <a:xfrm>
            <a:off x="2460700" y="2921306"/>
            <a:ext cx="8003049" cy="2710700"/>
          </a:xfrm>
          <a:prstGeom prst="rect">
            <a:avLst/>
          </a:prstGeom>
          <a:noFill/>
          <a:ln>
            <a:noFill/>
          </a:ln>
        </p:spPr>
      </p:pic>
      <p:pic>
        <p:nvPicPr>
          <p:cNvPr id="227" name="Google Shape;227;p26"/>
          <p:cNvPicPr preferRelativeResize="0"/>
          <p:nvPr/>
        </p:nvPicPr>
        <p:blipFill>
          <a:blip r:embed="rId5">
            <a:alphaModFix/>
          </a:blip>
          <a:stretch>
            <a:fillRect/>
          </a:stretch>
        </p:blipFill>
        <p:spPr>
          <a:xfrm>
            <a:off x="133188" y="5631988"/>
            <a:ext cx="7572375" cy="3038475"/>
          </a:xfrm>
          <a:prstGeom prst="rect">
            <a:avLst/>
          </a:prstGeom>
          <a:noFill/>
          <a:ln>
            <a:noFill/>
          </a:ln>
        </p:spPr>
      </p:pic>
      <p:pic>
        <p:nvPicPr>
          <p:cNvPr id="228" name="Google Shape;228;p26"/>
          <p:cNvPicPr preferRelativeResize="0"/>
          <p:nvPr/>
        </p:nvPicPr>
        <p:blipFill>
          <a:blip r:embed="rId6">
            <a:alphaModFix/>
          </a:blip>
          <a:stretch>
            <a:fillRect/>
          </a:stretch>
        </p:blipFill>
        <p:spPr>
          <a:xfrm>
            <a:off x="7705575" y="5632000"/>
            <a:ext cx="7629948" cy="3038475"/>
          </a:xfrm>
          <a:prstGeom prst="rect">
            <a:avLst/>
          </a:prstGeom>
          <a:noFill/>
          <a:ln>
            <a:noFill/>
          </a:ln>
        </p:spPr>
      </p:pic>
      <p:pic>
        <p:nvPicPr>
          <p:cNvPr id="229" name="Google Shape;229;p26"/>
          <p:cNvPicPr preferRelativeResize="0"/>
          <p:nvPr/>
        </p:nvPicPr>
        <p:blipFill>
          <a:blip r:embed="rId7">
            <a:alphaModFix/>
          </a:blip>
          <a:stretch>
            <a:fillRect/>
          </a:stretch>
        </p:blipFill>
        <p:spPr>
          <a:xfrm>
            <a:off x="4872313" y="4606513"/>
            <a:ext cx="6124575" cy="24098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7"/>
          <p:cNvSpPr/>
          <p:nvPr/>
        </p:nvSpPr>
        <p:spPr>
          <a:xfrm rot="-900027">
            <a:off x="-4981540" y="-2537258"/>
            <a:ext cx="23110830" cy="15393524"/>
          </a:xfrm>
          <a:prstGeom prst="hexagon">
            <a:avLst>
              <a:gd name="adj" fmla="val 28904"/>
              <a:gd name="vf" fmla="val 11547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sp>
        <p:nvSpPr>
          <p:cNvPr id="235" name="Google Shape;235;p27"/>
          <p:cNvSpPr/>
          <p:nvPr/>
        </p:nvSpPr>
        <p:spPr>
          <a:xfrm rot="-900045">
            <a:off x="15993418" y="8331774"/>
            <a:ext cx="3976717" cy="3445557"/>
          </a:xfrm>
          <a:prstGeom prst="hexagon">
            <a:avLst>
              <a:gd name="adj" fmla="val 28904"/>
              <a:gd name="vf" fmla="val 115470"/>
            </a:avLst>
          </a:prstGeom>
          <a:solidFill>
            <a:srgbClr val="E6E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sp>
        <p:nvSpPr>
          <p:cNvPr id="236" name="Google Shape;236;p27"/>
          <p:cNvSpPr txBox="1">
            <a:spLocks noGrp="1"/>
          </p:cNvSpPr>
          <p:nvPr>
            <p:ph type="body" idx="1"/>
          </p:nvPr>
        </p:nvSpPr>
        <p:spPr>
          <a:xfrm>
            <a:off x="928200" y="1866800"/>
            <a:ext cx="13765800" cy="1054500"/>
          </a:xfrm>
          <a:prstGeom prst="rect">
            <a:avLst/>
          </a:prstGeom>
        </p:spPr>
        <p:txBody>
          <a:bodyPr spcFirstLastPara="1" wrap="square" lIns="182850" tIns="182850" rIns="182850" bIns="182850" anchor="t" anchorCtr="0">
            <a:normAutofit fontScale="62500" lnSpcReduction="20000"/>
          </a:bodyPr>
          <a:lstStyle/>
          <a:p>
            <a:pPr marL="0" lvl="0" indent="0" algn="l" rtl="0">
              <a:spcBef>
                <a:spcPts val="0"/>
              </a:spcBef>
              <a:spcAft>
                <a:spcPts val="2400"/>
              </a:spcAft>
              <a:buNone/>
            </a:pPr>
            <a:r>
              <a:rPr lang="it" sz="2400">
                <a:solidFill>
                  <a:srgbClr val="FFFFFF"/>
                </a:solidFill>
              </a:rPr>
              <a:t>A* is a graph search algorithm that uses a priority queue to visit the states that are most likely to be close to the solution first.</a:t>
            </a:r>
            <a:endParaRPr sz="2400">
              <a:solidFill>
                <a:srgbClr val="FFFFFF"/>
              </a:solidFill>
            </a:endParaRPr>
          </a:p>
        </p:txBody>
      </p:sp>
      <p:pic>
        <p:nvPicPr>
          <p:cNvPr id="237" name="Google Shape;237;p27"/>
          <p:cNvPicPr preferRelativeResize="0"/>
          <p:nvPr/>
        </p:nvPicPr>
        <p:blipFill rotWithShape="1">
          <a:blip r:embed="rId3">
            <a:alphaModFix/>
          </a:blip>
          <a:srcRect t="5004" b="4995"/>
          <a:stretch/>
        </p:blipFill>
        <p:spPr>
          <a:xfrm>
            <a:off x="16451897" y="8567200"/>
            <a:ext cx="1365402" cy="1228875"/>
          </a:xfrm>
          <a:prstGeom prst="rect">
            <a:avLst/>
          </a:prstGeom>
          <a:noFill/>
          <a:ln>
            <a:noFill/>
          </a:ln>
        </p:spPr>
      </p:pic>
      <p:cxnSp>
        <p:nvCxnSpPr>
          <p:cNvPr id="238" name="Google Shape;238;p27"/>
          <p:cNvCxnSpPr/>
          <p:nvPr/>
        </p:nvCxnSpPr>
        <p:spPr>
          <a:xfrm>
            <a:off x="43525" y="1524000"/>
            <a:ext cx="9010200" cy="0"/>
          </a:xfrm>
          <a:prstGeom prst="straightConnector1">
            <a:avLst/>
          </a:prstGeom>
          <a:noFill/>
          <a:ln w="76200" cap="flat" cmpd="sng">
            <a:solidFill>
              <a:srgbClr val="E6E100"/>
            </a:solidFill>
            <a:prstDash val="solid"/>
            <a:round/>
            <a:headEnd type="none" w="med" len="med"/>
            <a:tailEnd type="none" w="med" len="med"/>
          </a:ln>
        </p:spPr>
      </p:cxnSp>
      <p:sp>
        <p:nvSpPr>
          <p:cNvPr id="239" name="Google Shape;239;p27"/>
          <p:cNvSpPr txBox="1">
            <a:spLocks noGrp="1"/>
          </p:cNvSpPr>
          <p:nvPr>
            <p:ph type="body" idx="1"/>
          </p:nvPr>
        </p:nvSpPr>
        <p:spPr>
          <a:xfrm>
            <a:off x="928200" y="0"/>
            <a:ext cx="13203600" cy="1524000"/>
          </a:xfrm>
          <a:prstGeom prst="rect">
            <a:avLst/>
          </a:prstGeom>
        </p:spPr>
        <p:txBody>
          <a:bodyPr spcFirstLastPara="1" wrap="square" lIns="182850" tIns="182850" rIns="182850" bIns="182850" anchor="ctr" anchorCtr="0">
            <a:noAutofit/>
          </a:bodyPr>
          <a:lstStyle/>
          <a:p>
            <a:pPr marL="0" lvl="0" indent="0" algn="l" rtl="0">
              <a:spcBef>
                <a:spcPts val="0"/>
              </a:spcBef>
              <a:spcAft>
                <a:spcPts val="2400"/>
              </a:spcAft>
              <a:buNone/>
            </a:pPr>
            <a:r>
              <a:rPr lang="it" sz="5000">
                <a:solidFill>
                  <a:srgbClr val="FFFFFF"/>
                </a:solidFill>
                <a:latin typeface="Montserrat ExtraBold"/>
                <a:ea typeface="Montserrat ExtraBold"/>
                <a:cs typeface="Montserrat ExtraBold"/>
                <a:sym typeface="Montserrat ExtraBold"/>
              </a:rPr>
              <a:t>Solving the Game of 8, A*</a:t>
            </a:r>
            <a:endParaRPr sz="5000">
              <a:solidFill>
                <a:srgbClr val="FFFFFF"/>
              </a:solidFill>
              <a:latin typeface="Montserrat ExtraBold"/>
              <a:ea typeface="Montserrat ExtraBold"/>
              <a:cs typeface="Montserrat ExtraBold"/>
              <a:sym typeface="Montserrat ExtraBold"/>
            </a:endParaRPr>
          </a:p>
        </p:txBody>
      </p:sp>
      <p:pic>
        <p:nvPicPr>
          <p:cNvPr id="240" name="Google Shape;240;p27"/>
          <p:cNvPicPr preferRelativeResize="0"/>
          <p:nvPr/>
        </p:nvPicPr>
        <p:blipFill>
          <a:blip r:embed="rId4">
            <a:alphaModFix/>
          </a:blip>
          <a:stretch>
            <a:fillRect/>
          </a:stretch>
        </p:blipFill>
        <p:spPr>
          <a:xfrm>
            <a:off x="10257363" y="2524663"/>
            <a:ext cx="6753225" cy="3609975"/>
          </a:xfrm>
          <a:prstGeom prst="rect">
            <a:avLst/>
          </a:prstGeom>
          <a:noFill/>
          <a:ln>
            <a:noFill/>
          </a:ln>
        </p:spPr>
      </p:pic>
      <p:pic>
        <p:nvPicPr>
          <p:cNvPr id="241" name="Google Shape;241;p27"/>
          <p:cNvPicPr preferRelativeResize="0"/>
          <p:nvPr/>
        </p:nvPicPr>
        <p:blipFill>
          <a:blip r:embed="rId5">
            <a:alphaModFix/>
          </a:blip>
          <a:stretch>
            <a:fillRect/>
          </a:stretch>
        </p:blipFill>
        <p:spPr>
          <a:xfrm>
            <a:off x="-287337" y="2707213"/>
            <a:ext cx="10448925" cy="7343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8"/>
          <p:cNvSpPr/>
          <p:nvPr/>
        </p:nvSpPr>
        <p:spPr>
          <a:xfrm rot="-900027">
            <a:off x="-4981540" y="-2537258"/>
            <a:ext cx="23110830" cy="15393524"/>
          </a:xfrm>
          <a:prstGeom prst="hexagon">
            <a:avLst>
              <a:gd name="adj" fmla="val 28904"/>
              <a:gd name="vf" fmla="val 11547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sp>
        <p:nvSpPr>
          <p:cNvPr id="247" name="Google Shape;247;p28"/>
          <p:cNvSpPr/>
          <p:nvPr/>
        </p:nvSpPr>
        <p:spPr>
          <a:xfrm rot="-900045">
            <a:off x="15993418" y="8331774"/>
            <a:ext cx="3976717" cy="3445557"/>
          </a:xfrm>
          <a:prstGeom prst="hexagon">
            <a:avLst>
              <a:gd name="adj" fmla="val 28904"/>
              <a:gd name="vf" fmla="val 115470"/>
            </a:avLst>
          </a:prstGeom>
          <a:solidFill>
            <a:srgbClr val="E6E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pic>
        <p:nvPicPr>
          <p:cNvPr id="248" name="Google Shape;248;p28"/>
          <p:cNvPicPr preferRelativeResize="0"/>
          <p:nvPr/>
        </p:nvPicPr>
        <p:blipFill rotWithShape="1">
          <a:blip r:embed="rId3">
            <a:alphaModFix/>
          </a:blip>
          <a:srcRect t="5004" b="4995"/>
          <a:stretch/>
        </p:blipFill>
        <p:spPr>
          <a:xfrm>
            <a:off x="16451897" y="8567200"/>
            <a:ext cx="1365402" cy="1228875"/>
          </a:xfrm>
          <a:prstGeom prst="rect">
            <a:avLst/>
          </a:prstGeom>
          <a:noFill/>
          <a:ln>
            <a:noFill/>
          </a:ln>
        </p:spPr>
      </p:pic>
      <p:cxnSp>
        <p:nvCxnSpPr>
          <p:cNvPr id="249" name="Google Shape;249;p28"/>
          <p:cNvCxnSpPr/>
          <p:nvPr/>
        </p:nvCxnSpPr>
        <p:spPr>
          <a:xfrm>
            <a:off x="43525" y="1524000"/>
            <a:ext cx="9010200" cy="0"/>
          </a:xfrm>
          <a:prstGeom prst="straightConnector1">
            <a:avLst/>
          </a:prstGeom>
          <a:noFill/>
          <a:ln w="76200" cap="flat" cmpd="sng">
            <a:solidFill>
              <a:srgbClr val="E6E100"/>
            </a:solidFill>
            <a:prstDash val="solid"/>
            <a:round/>
            <a:headEnd type="none" w="med" len="med"/>
            <a:tailEnd type="none" w="med" len="med"/>
          </a:ln>
        </p:spPr>
      </p:cxnSp>
      <p:sp>
        <p:nvSpPr>
          <p:cNvPr id="250" name="Google Shape;250;p28"/>
          <p:cNvSpPr txBox="1">
            <a:spLocks noGrp="1"/>
          </p:cNvSpPr>
          <p:nvPr>
            <p:ph type="body" idx="1"/>
          </p:nvPr>
        </p:nvSpPr>
        <p:spPr>
          <a:xfrm>
            <a:off x="928200" y="0"/>
            <a:ext cx="13203600" cy="1524000"/>
          </a:xfrm>
          <a:prstGeom prst="rect">
            <a:avLst/>
          </a:prstGeom>
        </p:spPr>
        <p:txBody>
          <a:bodyPr spcFirstLastPara="1" wrap="square" lIns="182850" tIns="182850" rIns="182850" bIns="182850" anchor="ctr" anchorCtr="0">
            <a:noAutofit/>
          </a:bodyPr>
          <a:lstStyle/>
          <a:p>
            <a:pPr marL="0" lvl="0" indent="0" algn="l" rtl="0">
              <a:spcBef>
                <a:spcPts val="0"/>
              </a:spcBef>
              <a:spcAft>
                <a:spcPts val="2400"/>
              </a:spcAft>
              <a:buNone/>
            </a:pPr>
            <a:r>
              <a:rPr lang="it" sz="5000">
                <a:solidFill>
                  <a:srgbClr val="FFFFFF"/>
                </a:solidFill>
                <a:latin typeface="Montserrat ExtraBold"/>
                <a:ea typeface="Montserrat ExtraBold"/>
                <a:cs typeface="Montserrat ExtraBold"/>
                <a:sym typeface="Montserrat ExtraBold"/>
              </a:rPr>
              <a:t>Solving the Game of 8, A*</a:t>
            </a:r>
            <a:endParaRPr sz="5000">
              <a:solidFill>
                <a:srgbClr val="FFFFFF"/>
              </a:solidFill>
              <a:latin typeface="Montserrat ExtraBold"/>
              <a:ea typeface="Montserrat ExtraBold"/>
              <a:cs typeface="Montserrat ExtraBold"/>
              <a:sym typeface="Montserrat ExtraBold"/>
            </a:endParaRPr>
          </a:p>
        </p:txBody>
      </p:sp>
      <p:pic>
        <p:nvPicPr>
          <p:cNvPr id="251" name="Google Shape;251;p28"/>
          <p:cNvPicPr preferRelativeResize="0"/>
          <p:nvPr/>
        </p:nvPicPr>
        <p:blipFill>
          <a:blip r:embed="rId4">
            <a:alphaModFix/>
          </a:blip>
          <a:stretch>
            <a:fillRect/>
          </a:stretch>
        </p:blipFill>
        <p:spPr>
          <a:xfrm>
            <a:off x="864054" y="1866800"/>
            <a:ext cx="13906924" cy="3276700"/>
          </a:xfrm>
          <a:prstGeom prst="rect">
            <a:avLst/>
          </a:prstGeom>
          <a:noFill/>
          <a:ln>
            <a:noFill/>
          </a:ln>
        </p:spPr>
      </p:pic>
      <p:pic>
        <p:nvPicPr>
          <p:cNvPr id="252" name="Google Shape;252;p28"/>
          <p:cNvPicPr preferRelativeResize="0"/>
          <p:nvPr/>
        </p:nvPicPr>
        <p:blipFill>
          <a:blip r:embed="rId5">
            <a:alphaModFix/>
          </a:blip>
          <a:stretch>
            <a:fillRect/>
          </a:stretch>
        </p:blipFill>
        <p:spPr>
          <a:xfrm>
            <a:off x="1390850" y="5208350"/>
            <a:ext cx="12689124" cy="4844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9"/>
          <p:cNvSpPr/>
          <p:nvPr/>
        </p:nvSpPr>
        <p:spPr>
          <a:xfrm rot="-900027">
            <a:off x="-4981540" y="-2537258"/>
            <a:ext cx="23110830" cy="15393524"/>
          </a:xfrm>
          <a:prstGeom prst="hexagon">
            <a:avLst>
              <a:gd name="adj" fmla="val 28904"/>
              <a:gd name="vf" fmla="val 11547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sp>
        <p:nvSpPr>
          <p:cNvPr id="258" name="Google Shape;258;p29"/>
          <p:cNvSpPr/>
          <p:nvPr/>
        </p:nvSpPr>
        <p:spPr>
          <a:xfrm rot="-900045">
            <a:off x="15993418" y="8331774"/>
            <a:ext cx="3976717" cy="3445557"/>
          </a:xfrm>
          <a:prstGeom prst="hexagon">
            <a:avLst>
              <a:gd name="adj" fmla="val 28904"/>
              <a:gd name="vf" fmla="val 115470"/>
            </a:avLst>
          </a:prstGeom>
          <a:solidFill>
            <a:srgbClr val="E6E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pic>
        <p:nvPicPr>
          <p:cNvPr id="259" name="Google Shape;259;p29"/>
          <p:cNvPicPr preferRelativeResize="0"/>
          <p:nvPr/>
        </p:nvPicPr>
        <p:blipFill rotWithShape="1">
          <a:blip r:embed="rId3">
            <a:alphaModFix/>
          </a:blip>
          <a:srcRect t="5004" b="4995"/>
          <a:stretch/>
        </p:blipFill>
        <p:spPr>
          <a:xfrm>
            <a:off x="16451897" y="8567200"/>
            <a:ext cx="1365402" cy="1228875"/>
          </a:xfrm>
          <a:prstGeom prst="rect">
            <a:avLst/>
          </a:prstGeom>
          <a:noFill/>
          <a:ln>
            <a:noFill/>
          </a:ln>
        </p:spPr>
      </p:pic>
      <p:cxnSp>
        <p:nvCxnSpPr>
          <p:cNvPr id="260" name="Google Shape;260;p29"/>
          <p:cNvCxnSpPr/>
          <p:nvPr/>
        </p:nvCxnSpPr>
        <p:spPr>
          <a:xfrm>
            <a:off x="43525" y="1524000"/>
            <a:ext cx="9010200" cy="0"/>
          </a:xfrm>
          <a:prstGeom prst="straightConnector1">
            <a:avLst/>
          </a:prstGeom>
          <a:noFill/>
          <a:ln w="76200" cap="flat" cmpd="sng">
            <a:solidFill>
              <a:srgbClr val="E6E100"/>
            </a:solidFill>
            <a:prstDash val="solid"/>
            <a:round/>
            <a:headEnd type="none" w="med" len="med"/>
            <a:tailEnd type="none" w="med" len="med"/>
          </a:ln>
        </p:spPr>
      </p:cxnSp>
      <p:sp>
        <p:nvSpPr>
          <p:cNvPr id="261" name="Google Shape;261;p29"/>
          <p:cNvSpPr txBox="1">
            <a:spLocks noGrp="1"/>
          </p:cNvSpPr>
          <p:nvPr>
            <p:ph type="body" idx="1"/>
          </p:nvPr>
        </p:nvSpPr>
        <p:spPr>
          <a:xfrm>
            <a:off x="928200" y="0"/>
            <a:ext cx="13203600" cy="1524000"/>
          </a:xfrm>
          <a:prstGeom prst="rect">
            <a:avLst/>
          </a:prstGeom>
        </p:spPr>
        <p:txBody>
          <a:bodyPr spcFirstLastPara="1" wrap="square" lIns="182850" tIns="182850" rIns="182850" bIns="182850" anchor="ctr" anchorCtr="0">
            <a:noAutofit/>
          </a:bodyPr>
          <a:lstStyle/>
          <a:p>
            <a:pPr marL="0" lvl="0" indent="0" algn="l" rtl="0">
              <a:spcBef>
                <a:spcPts val="0"/>
              </a:spcBef>
              <a:spcAft>
                <a:spcPts val="2400"/>
              </a:spcAft>
              <a:buNone/>
            </a:pPr>
            <a:r>
              <a:rPr lang="it" sz="5000">
                <a:solidFill>
                  <a:srgbClr val="FFFFFF"/>
                </a:solidFill>
                <a:latin typeface="Montserrat ExtraBold"/>
                <a:ea typeface="Montserrat ExtraBold"/>
                <a:cs typeface="Montserrat ExtraBold"/>
                <a:sym typeface="Montserrat ExtraBold"/>
              </a:rPr>
              <a:t>Solving every possible Game of 8</a:t>
            </a:r>
            <a:endParaRPr sz="5000">
              <a:solidFill>
                <a:srgbClr val="FFFFFF"/>
              </a:solidFill>
              <a:latin typeface="Montserrat ExtraBold"/>
              <a:ea typeface="Montserrat ExtraBold"/>
              <a:cs typeface="Montserrat ExtraBold"/>
              <a:sym typeface="Montserrat ExtraBold"/>
            </a:endParaRPr>
          </a:p>
        </p:txBody>
      </p:sp>
      <p:pic>
        <p:nvPicPr>
          <p:cNvPr id="262" name="Google Shape;262;p29"/>
          <p:cNvPicPr preferRelativeResize="0"/>
          <p:nvPr/>
        </p:nvPicPr>
        <p:blipFill>
          <a:blip r:embed="rId4">
            <a:alphaModFix/>
          </a:blip>
          <a:stretch>
            <a:fillRect/>
          </a:stretch>
        </p:blipFill>
        <p:spPr>
          <a:xfrm>
            <a:off x="1472955" y="1957000"/>
            <a:ext cx="12658850" cy="637650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0"/>
          <p:cNvSpPr/>
          <p:nvPr/>
        </p:nvSpPr>
        <p:spPr>
          <a:xfrm rot="-900027">
            <a:off x="-4981540" y="-2537258"/>
            <a:ext cx="23110830" cy="15393524"/>
          </a:xfrm>
          <a:prstGeom prst="hexagon">
            <a:avLst>
              <a:gd name="adj" fmla="val 28904"/>
              <a:gd name="vf" fmla="val 115470"/>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sp>
        <p:nvSpPr>
          <p:cNvPr id="268" name="Google Shape;268;p30"/>
          <p:cNvSpPr/>
          <p:nvPr/>
        </p:nvSpPr>
        <p:spPr>
          <a:xfrm rot="-900045">
            <a:off x="15993418" y="8331774"/>
            <a:ext cx="3976717" cy="3445557"/>
          </a:xfrm>
          <a:prstGeom prst="hexagon">
            <a:avLst>
              <a:gd name="adj" fmla="val 28904"/>
              <a:gd name="vf" fmla="val 115470"/>
            </a:avLst>
          </a:prstGeom>
          <a:solidFill>
            <a:srgbClr val="E6E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pic>
        <p:nvPicPr>
          <p:cNvPr id="269" name="Google Shape;269;p30"/>
          <p:cNvPicPr preferRelativeResize="0"/>
          <p:nvPr/>
        </p:nvPicPr>
        <p:blipFill rotWithShape="1">
          <a:blip r:embed="rId3">
            <a:alphaModFix/>
          </a:blip>
          <a:srcRect t="5004" b="4995"/>
          <a:stretch/>
        </p:blipFill>
        <p:spPr>
          <a:xfrm>
            <a:off x="16451897" y="8567200"/>
            <a:ext cx="1365402" cy="1228875"/>
          </a:xfrm>
          <a:prstGeom prst="rect">
            <a:avLst/>
          </a:prstGeom>
          <a:noFill/>
          <a:ln>
            <a:noFill/>
          </a:ln>
        </p:spPr>
      </p:pic>
      <p:cxnSp>
        <p:nvCxnSpPr>
          <p:cNvPr id="270" name="Google Shape;270;p30"/>
          <p:cNvCxnSpPr/>
          <p:nvPr/>
        </p:nvCxnSpPr>
        <p:spPr>
          <a:xfrm>
            <a:off x="43525" y="1524000"/>
            <a:ext cx="9010200" cy="0"/>
          </a:xfrm>
          <a:prstGeom prst="straightConnector1">
            <a:avLst/>
          </a:prstGeom>
          <a:noFill/>
          <a:ln w="76200" cap="flat" cmpd="sng">
            <a:solidFill>
              <a:srgbClr val="E6E100"/>
            </a:solidFill>
            <a:prstDash val="solid"/>
            <a:round/>
            <a:headEnd type="none" w="med" len="med"/>
            <a:tailEnd type="none" w="med" len="med"/>
          </a:ln>
        </p:spPr>
      </p:cxnSp>
      <p:sp>
        <p:nvSpPr>
          <p:cNvPr id="271" name="Google Shape;271;p30"/>
          <p:cNvSpPr txBox="1">
            <a:spLocks noGrp="1"/>
          </p:cNvSpPr>
          <p:nvPr>
            <p:ph type="body" idx="1"/>
          </p:nvPr>
        </p:nvSpPr>
        <p:spPr>
          <a:xfrm>
            <a:off x="928200" y="0"/>
            <a:ext cx="13203600" cy="1524000"/>
          </a:xfrm>
          <a:prstGeom prst="rect">
            <a:avLst/>
          </a:prstGeom>
        </p:spPr>
        <p:txBody>
          <a:bodyPr spcFirstLastPara="1" wrap="square" lIns="182850" tIns="182850" rIns="182850" bIns="182850" anchor="ctr" anchorCtr="0">
            <a:noAutofit/>
          </a:bodyPr>
          <a:lstStyle/>
          <a:p>
            <a:pPr marL="0" lvl="0" indent="0" algn="l" rtl="0">
              <a:spcBef>
                <a:spcPts val="0"/>
              </a:spcBef>
              <a:spcAft>
                <a:spcPts val="2400"/>
              </a:spcAft>
              <a:buNone/>
            </a:pPr>
            <a:r>
              <a:rPr lang="it" sz="5000">
                <a:solidFill>
                  <a:srgbClr val="FFFFFF"/>
                </a:solidFill>
                <a:latin typeface="Montserrat ExtraBold"/>
                <a:ea typeface="Montserrat ExtraBold"/>
                <a:cs typeface="Montserrat ExtraBold"/>
                <a:sym typeface="Montserrat ExtraBold"/>
              </a:rPr>
              <a:t>DEMO TIME !</a:t>
            </a:r>
            <a:endParaRPr sz="5000">
              <a:solidFill>
                <a:srgbClr val="FFFFFF"/>
              </a:solidFill>
              <a:latin typeface="Montserrat ExtraBold"/>
              <a:ea typeface="Montserrat ExtraBold"/>
              <a:cs typeface="Montserrat ExtraBold"/>
              <a:sym typeface="Montserrat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p:nvPr/>
        </p:nvSpPr>
        <p:spPr>
          <a:xfrm rot="-900027">
            <a:off x="-4981540" y="-2537258"/>
            <a:ext cx="23110830" cy="15393524"/>
          </a:xfrm>
          <a:prstGeom prst="hexagon">
            <a:avLst>
              <a:gd name="adj" fmla="val 28904"/>
              <a:gd name="vf" fmla="val 1154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sp>
        <p:nvSpPr>
          <p:cNvPr id="64" name="Google Shape;64;p13"/>
          <p:cNvSpPr/>
          <p:nvPr/>
        </p:nvSpPr>
        <p:spPr>
          <a:xfrm rot="-900045">
            <a:off x="15993418" y="8331774"/>
            <a:ext cx="3976717" cy="3445557"/>
          </a:xfrm>
          <a:prstGeom prst="hexagon">
            <a:avLst>
              <a:gd name="adj" fmla="val 28904"/>
              <a:gd name="vf" fmla="val 115470"/>
            </a:avLst>
          </a:prstGeom>
          <a:solidFill>
            <a:srgbClr val="E6E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sp>
        <p:nvSpPr>
          <p:cNvPr id="65" name="Google Shape;65;p13"/>
          <p:cNvSpPr/>
          <p:nvPr/>
        </p:nvSpPr>
        <p:spPr>
          <a:xfrm>
            <a:off x="-1631950" y="6758500"/>
            <a:ext cx="14344800" cy="29571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txBox="1">
            <a:spLocks noGrp="1"/>
          </p:cNvSpPr>
          <p:nvPr>
            <p:ph type="body" idx="1"/>
          </p:nvPr>
        </p:nvSpPr>
        <p:spPr>
          <a:xfrm>
            <a:off x="928200" y="1866800"/>
            <a:ext cx="13765800" cy="4154400"/>
          </a:xfrm>
          <a:prstGeom prst="rect">
            <a:avLst/>
          </a:prstGeom>
        </p:spPr>
        <p:txBody>
          <a:bodyPr spcFirstLastPara="1" wrap="square" lIns="182850" tIns="182850" rIns="182850" bIns="182850" anchor="t" anchorCtr="0">
            <a:normAutofit/>
          </a:bodyPr>
          <a:lstStyle/>
          <a:p>
            <a:pPr marL="0" lvl="0" indent="0" algn="l" rtl="0">
              <a:spcBef>
                <a:spcPts val="0"/>
              </a:spcBef>
              <a:spcAft>
                <a:spcPts val="0"/>
              </a:spcAft>
              <a:buNone/>
            </a:pPr>
            <a:r>
              <a:rPr lang="it" sz="2400" dirty="0"/>
              <a:t>Being AIV an academy and me a teacher for the student of the first year, this talk will get you through what you can get done with few simple bricks of knowledge taken directly from the algorithms and data structures of the C++ standard library.</a:t>
            </a:r>
            <a:endParaRPr sz="2400" dirty="0"/>
          </a:p>
          <a:p>
            <a:pPr marL="0" lvl="0" indent="0" algn="l" rtl="0">
              <a:spcBef>
                <a:spcPts val="2400"/>
              </a:spcBef>
              <a:spcAft>
                <a:spcPts val="2400"/>
              </a:spcAft>
              <a:buNone/>
            </a:pPr>
            <a:r>
              <a:rPr lang="it" sz="2400" dirty="0"/>
              <a:t>We all know that it’s rude not to greet a newcomer with a “Hello World”, but do you remember what was your very first assignment after that?</a:t>
            </a:r>
            <a:endParaRPr sz="2400" dirty="0"/>
          </a:p>
        </p:txBody>
      </p:sp>
      <p:sp>
        <p:nvSpPr>
          <p:cNvPr id="67" name="Google Shape;67;p13"/>
          <p:cNvSpPr txBox="1">
            <a:spLocks noGrp="1"/>
          </p:cNvSpPr>
          <p:nvPr>
            <p:ph type="body" idx="1"/>
          </p:nvPr>
        </p:nvSpPr>
        <p:spPr>
          <a:xfrm>
            <a:off x="928200" y="6758400"/>
            <a:ext cx="10524000" cy="2957100"/>
          </a:xfrm>
          <a:prstGeom prst="rect">
            <a:avLst/>
          </a:prstGeom>
        </p:spPr>
        <p:txBody>
          <a:bodyPr spcFirstLastPara="1" wrap="square" lIns="182850" tIns="182850" rIns="182850" bIns="182850" anchor="ctr" anchorCtr="0">
            <a:noAutofit/>
          </a:bodyPr>
          <a:lstStyle/>
          <a:p>
            <a:pPr marL="540000" lvl="0" indent="-332399" algn="l" rtl="0">
              <a:lnSpc>
                <a:spcPct val="95000"/>
              </a:lnSpc>
              <a:spcBef>
                <a:spcPts val="0"/>
              </a:spcBef>
              <a:spcAft>
                <a:spcPts val="0"/>
              </a:spcAft>
              <a:buClr>
                <a:srgbClr val="E6E100"/>
              </a:buClr>
              <a:buSzPts val="2400"/>
              <a:buFont typeface="Montserrat"/>
              <a:buChar char="●"/>
            </a:pPr>
            <a:r>
              <a:rPr lang="it" sz="2400" dirty="0"/>
              <a:t>Swap</a:t>
            </a:r>
            <a:endParaRPr sz="2400" dirty="0"/>
          </a:p>
          <a:p>
            <a:pPr marL="540000" lvl="0" indent="-332399" algn="l" rtl="0">
              <a:lnSpc>
                <a:spcPct val="95000"/>
              </a:lnSpc>
              <a:spcBef>
                <a:spcPts val="0"/>
              </a:spcBef>
              <a:spcAft>
                <a:spcPts val="0"/>
              </a:spcAft>
              <a:buClr>
                <a:srgbClr val="E6E100"/>
              </a:buClr>
              <a:buSzPts val="2400"/>
              <a:buFont typeface="Montserrat"/>
              <a:buChar char="●"/>
            </a:pPr>
            <a:r>
              <a:rPr lang="it" sz="2400" dirty="0"/>
              <a:t>More swap</a:t>
            </a:r>
            <a:endParaRPr sz="2400" dirty="0"/>
          </a:p>
          <a:p>
            <a:pPr marL="540000" lvl="0" indent="-332399" algn="l" rtl="0">
              <a:lnSpc>
                <a:spcPct val="95000"/>
              </a:lnSpc>
              <a:spcBef>
                <a:spcPts val="0"/>
              </a:spcBef>
              <a:spcAft>
                <a:spcPts val="0"/>
              </a:spcAft>
              <a:buClr>
                <a:srgbClr val="E6E100"/>
              </a:buClr>
              <a:buSzPts val="2400"/>
              <a:buFont typeface="Montserrat"/>
              <a:buChar char="●"/>
            </a:pPr>
            <a:r>
              <a:rPr lang="it" sz="2400" dirty="0"/>
              <a:t>Clever things you can do with swap</a:t>
            </a:r>
            <a:endParaRPr sz="2400" dirty="0"/>
          </a:p>
          <a:p>
            <a:pPr marL="540000" lvl="0" indent="-332399" algn="l" rtl="0">
              <a:lnSpc>
                <a:spcPct val="95000"/>
              </a:lnSpc>
              <a:spcBef>
                <a:spcPts val="0"/>
              </a:spcBef>
              <a:spcAft>
                <a:spcPts val="0"/>
              </a:spcAft>
              <a:buClr>
                <a:srgbClr val="E6E100"/>
              </a:buClr>
              <a:buSzPts val="2400"/>
              <a:buChar char="●"/>
            </a:pPr>
            <a:r>
              <a:rPr lang="it" sz="2400" dirty="0"/>
              <a:t>Even more clever things you can do with swap</a:t>
            </a:r>
            <a:endParaRPr sz="2400" dirty="0"/>
          </a:p>
          <a:p>
            <a:pPr marL="540000" lvl="0" indent="-332399" algn="l" rtl="0">
              <a:lnSpc>
                <a:spcPct val="95000"/>
              </a:lnSpc>
              <a:spcBef>
                <a:spcPts val="0"/>
              </a:spcBef>
              <a:spcAft>
                <a:spcPts val="0"/>
              </a:spcAft>
              <a:buClr>
                <a:srgbClr val="E6E100"/>
              </a:buClr>
              <a:buSzPts val="2400"/>
              <a:buChar char="●"/>
            </a:pPr>
            <a:r>
              <a:rPr lang="it" sz="2400" dirty="0"/>
              <a:t>Heap Swap</a:t>
            </a:r>
            <a:endParaRPr sz="2400" dirty="0"/>
          </a:p>
        </p:txBody>
      </p:sp>
      <p:pic>
        <p:nvPicPr>
          <p:cNvPr id="68" name="Google Shape;68;p13"/>
          <p:cNvPicPr preferRelativeResize="0"/>
          <p:nvPr/>
        </p:nvPicPr>
        <p:blipFill rotWithShape="1">
          <a:blip r:embed="rId3">
            <a:alphaModFix/>
          </a:blip>
          <a:srcRect t="5004" b="4995"/>
          <a:stretch/>
        </p:blipFill>
        <p:spPr>
          <a:xfrm>
            <a:off x="16451897" y="8567200"/>
            <a:ext cx="1365402" cy="1228875"/>
          </a:xfrm>
          <a:prstGeom prst="rect">
            <a:avLst/>
          </a:prstGeom>
          <a:noFill/>
          <a:ln>
            <a:noFill/>
          </a:ln>
        </p:spPr>
      </p:pic>
      <p:cxnSp>
        <p:nvCxnSpPr>
          <p:cNvPr id="69" name="Google Shape;69;p13"/>
          <p:cNvCxnSpPr/>
          <p:nvPr/>
        </p:nvCxnSpPr>
        <p:spPr>
          <a:xfrm>
            <a:off x="43525" y="1524000"/>
            <a:ext cx="9010200" cy="0"/>
          </a:xfrm>
          <a:prstGeom prst="straightConnector1">
            <a:avLst/>
          </a:prstGeom>
          <a:noFill/>
          <a:ln w="76200" cap="flat" cmpd="sng">
            <a:solidFill>
              <a:srgbClr val="E6E100"/>
            </a:solidFill>
            <a:prstDash val="solid"/>
            <a:round/>
            <a:headEnd type="none" w="med" len="med"/>
            <a:tailEnd type="none" w="med" len="med"/>
          </a:ln>
        </p:spPr>
      </p:cxnSp>
      <p:sp>
        <p:nvSpPr>
          <p:cNvPr id="70" name="Google Shape;70;p13"/>
          <p:cNvSpPr txBox="1">
            <a:spLocks noGrp="1"/>
          </p:cNvSpPr>
          <p:nvPr>
            <p:ph type="body" idx="1"/>
          </p:nvPr>
        </p:nvSpPr>
        <p:spPr>
          <a:xfrm>
            <a:off x="928200" y="0"/>
            <a:ext cx="13203600" cy="1524000"/>
          </a:xfrm>
          <a:prstGeom prst="rect">
            <a:avLst/>
          </a:prstGeom>
        </p:spPr>
        <p:txBody>
          <a:bodyPr spcFirstLastPara="1" wrap="square" lIns="182850" tIns="182850" rIns="182850" bIns="182850" anchor="ctr" anchorCtr="0">
            <a:noAutofit/>
          </a:bodyPr>
          <a:lstStyle/>
          <a:p>
            <a:pPr marL="0" lvl="0" indent="0" algn="l" rtl="0">
              <a:spcBef>
                <a:spcPts val="0"/>
              </a:spcBef>
              <a:spcAft>
                <a:spcPts val="2400"/>
              </a:spcAft>
              <a:buNone/>
            </a:pPr>
            <a:r>
              <a:rPr lang="it" sz="5000">
                <a:latin typeface="Montserrat ExtraBold"/>
                <a:ea typeface="Montserrat ExtraBold"/>
                <a:cs typeface="Montserrat ExtraBold"/>
                <a:sym typeface="Montserrat ExtraBold"/>
              </a:rPr>
              <a:t>TOPICS</a:t>
            </a:r>
            <a:endParaRPr sz="5000">
              <a:solidFill>
                <a:srgbClr val="434343"/>
              </a:solidFill>
              <a:latin typeface="Montserrat ExtraBold"/>
              <a:ea typeface="Montserrat ExtraBold"/>
              <a:cs typeface="Montserrat ExtraBold"/>
              <a:sym typeface="Montserrat Extra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275"/>
        <p:cNvGrpSpPr/>
        <p:nvPr/>
      </p:nvGrpSpPr>
      <p:grpSpPr>
        <a:xfrm>
          <a:off x="0" y="0"/>
          <a:ext cx="0" cy="0"/>
          <a:chOff x="0" y="0"/>
          <a:chExt cx="0" cy="0"/>
        </a:xfrm>
      </p:grpSpPr>
      <p:sp>
        <p:nvSpPr>
          <p:cNvPr id="276" name="Google Shape;276;p31"/>
          <p:cNvSpPr/>
          <p:nvPr/>
        </p:nvSpPr>
        <p:spPr>
          <a:xfrm rot="-900020">
            <a:off x="-14912220" y="-4115842"/>
            <a:ext cx="16212139" cy="15393524"/>
          </a:xfrm>
          <a:prstGeom prst="hexagon">
            <a:avLst>
              <a:gd name="adj" fmla="val 28904"/>
              <a:gd name="vf" fmla="val 1154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sp>
        <p:nvSpPr>
          <p:cNvPr id="277" name="Google Shape;277;p31"/>
          <p:cNvSpPr/>
          <p:nvPr/>
        </p:nvSpPr>
        <p:spPr>
          <a:xfrm rot="-900045">
            <a:off x="15993418" y="8331774"/>
            <a:ext cx="3976717" cy="3445557"/>
          </a:xfrm>
          <a:prstGeom prst="hexagon">
            <a:avLst>
              <a:gd name="adj" fmla="val 28904"/>
              <a:gd name="vf" fmla="val 115470"/>
            </a:avLst>
          </a:prstGeom>
          <a:solidFill>
            <a:srgbClr val="E6E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pic>
        <p:nvPicPr>
          <p:cNvPr id="278" name="Google Shape;278;p31"/>
          <p:cNvPicPr preferRelativeResize="0"/>
          <p:nvPr/>
        </p:nvPicPr>
        <p:blipFill rotWithShape="1">
          <a:blip r:embed="rId3">
            <a:alphaModFix/>
          </a:blip>
          <a:srcRect t="5004" b="4995"/>
          <a:stretch/>
        </p:blipFill>
        <p:spPr>
          <a:xfrm>
            <a:off x="16451897" y="8567200"/>
            <a:ext cx="1365402" cy="1228875"/>
          </a:xfrm>
          <a:prstGeom prst="rect">
            <a:avLst/>
          </a:prstGeom>
          <a:noFill/>
          <a:ln>
            <a:noFill/>
          </a:ln>
        </p:spPr>
      </p:pic>
      <p:cxnSp>
        <p:nvCxnSpPr>
          <p:cNvPr id="279" name="Google Shape;279;p31"/>
          <p:cNvCxnSpPr/>
          <p:nvPr/>
        </p:nvCxnSpPr>
        <p:spPr>
          <a:xfrm>
            <a:off x="43525" y="1524000"/>
            <a:ext cx="9010200" cy="0"/>
          </a:xfrm>
          <a:prstGeom prst="straightConnector1">
            <a:avLst/>
          </a:prstGeom>
          <a:noFill/>
          <a:ln w="76200" cap="flat" cmpd="sng">
            <a:solidFill>
              <a:srgbClr val="E6E100"/>
            </a:solidFill>
            <a:prstDash val="solid"/>
            <a:round/>
            <a:headEnd type="none" w="med" len="med"/>
            <a:tailEnd type="none" w="med" len="med"/>
          </a:ln>
        </p:spPr>
      </p:cxnSp>
      <p:sp>
        <p:nvSpPr>
          <p:cNvPr id="280" name="Google Shape;280;p31"/>
          <p:cNvSpPr txBox="1">
            <a:spLocks noGrp="1"/>
          </p:cNvSpPr>
          <p:nvPr>
            <p:ph type="body" idx="1"/>
          </p:nvPr>
        </p:nvSpPr>
        <p:spPr>
          <a:xfrm>
            <a:off x="928200" y="0"/>
            <a:ext cx="13203600" cy="1524000"/>
          </a:xfrm>
          <a:prstGeom prst="rect">
            <a:avLst/>
          </a:prstGeom>
        </p:spPr>
        <p:txBody>
          <a:bodyPr spcFirstLastPara="1" wrap="square" lIns="182850" tIns="182850" rIns="182850" bIns="182850" anchor="ctr" anchorCtr="0">
            <a:noAutofit/>
          </a:bodyPr>
          <a:lstStyle/>
          <a:p>
            <a:pPr marL="0" lvl="0" indent="0" algn="l" rtl="0">
              <a:spcBef>
                <a:spcPts val="0"/>
              </a:spcBef>
              <a:spcAft>
                <a:spcPts val="2400"/>
              </a:spcAft>
              <a:buNone/>
            </a:pPr>
            <a:r>
              <a:rPr lang="it" sz="5000">
                <a:latin typeface="Montserrat ExtraBold"/>
                <a:ea typeface="Montserrat ExtraBold"/>
                <a:cs typeface="Montserrat ExtraBold"/>
                <a:sym typeface="Montserrat ExtraBold"/>
              </a:rPr>
              <a:t>EXTRA</a:t>
            </a:r>
            <a:endParaRPr sz="5000">
              <a:solidFill>
                <a:srgbClr val="434343"/>
              </a:solidFill>
              <a:latin typeface="Montserrat ExtraBold"/>
              <a:ea typeface="Montserrat ExtraBold"/>
              <a:cs typeface="Montserrat ExtraBold"/>
              <a:sym typeface="Montserrat ExtraBold"/>
            </a:endParaRPr>
          </a:p>
        </p:txBody>
      </p:sp>
      <p:pic>
        <p:nvPicPr>
          <p:cNvPr id="281" name="Google Shape;281;p31"/>
          <p:cNvPicPr preferRelativeResize="0"/>
          <p:nvPr/>
        </p:nvPicPr>
        <p:blipFill>
          <a:blip r:embed="rId4">
            <a:alphaModFix/>
          </a:blip>
          <a:stretch>
            <a:fillRect/>
          </a:stretch>
        </p:blipFill>
        <p:spPr>
          <a:xfrm>
            <a:off x="1233000" y="1918725"/>
            <a:ext cx="10641200" cy="1184625"/>
          </a:xfrm>
          <a:prstGeom prst="rect">
            <a:avLst/>
          </a:prstGeom>
          <a:noFill/>
          <a:ln>
            <a:noFill/>
          </a:ln>
        </p:spPr>
      </p:pic>
      <p:pic>
        <p:nvPicPr>
          <p:cNvPr id="282" name="Google Shape;282;p31"/>
          <p:cNvPicPr preferRelativeResize="0"/>
          <p:nvPr/>
        </p:nvPicPr>
        <p:blipFill>
          <a:blip r:embed="rId5">
            <a:alphaModFix/>
          </a:blip>
          <a:stretch>
            <a:fillRect/>
          </a:stretch>
        </p:blipFill>
        <p:spPr>
          <a:xfrm>
            <a:off x="1233000" y="3380250"/>
            <a:ext cx="10641201" cy="2833875"/>
          </a:xfrm>
          <a:prstGeom prst="rect">
            <a:avLst/>
          </a:prstGeom>
          <a:noFill/>
          <a:ln>
            <a:noFill/>
          </a:ln>
        </p:spPr>
      </p:pic>
      <p:sp>
        <p:nvSpPr>
          <p:cNvPr id="283" name="Google Shape;283;p31"/>
          <p:cNvSpPr/>
          <p:nvPr/>
        </p:nvSpPr>
        <p:spPr>
          <a:xfrm>
            <a:off x="9779350" y="4511350"/>
            <a:ext cx="2729700" cy="2778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4" name="Google Shape;284;p31"/>
          <p:cNvPicPr preferRelativeResize="0"/>
          <p:nvPr/>
        </p:nvPicPr>
        <p:blipFill>
          <a:blip r:embed="rId6">
            <a:alphaModFix/>
          </a:blip>
          <a:stretch>
            <a:fillRect/>
          </a:stretch>
        </p:blipFill>
        <p:spPr>
          <a:xfrm>
            <a:off x="12564025" y="4086900"/>
            <a:ext cx="2361600" cy="1094925"/>
          </a:xfrm>
          <a:prstGeom prst="rect">
            <a:avLst/>
          </a:prstGeom>
          <a:noFill/>
          <a:ln>
            <a:noFill/>
          </a:ln>
        </p:spPr>
      </p:pic>
      <p:sp>
        <p:nvSpPr>
          <p:cNvPr id="285" name="Google Shape;285;p31"/>
          <p:cNvSpPr txBox="1"/>
          <p:nvPr/>
        </p:nvSpPr>
        <p:spPr>
          <a:xfrm>
            <a:off x="1233000" y="6893300"/>
            <a:ext cx="150117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2900" u="sng">
                <a:solidFill>
                  <a:schemeClr val="accent1"/>
                </a:solidFill>
              </a:rPr>
              <a:t>https://groups.google.com/a/isocpp.org/g/std-proposals/c/AQ2bJxtT_4g/m/Z2yffXaudkcJ</a:t>
            </a:r>
            <a:endParaRPr sz="2900" u="sng">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2"/>
          <p:cNvSpPr/>
          <p:nvPr/>
        </p:nvSpPr>
        <p:spPr>
          <a:xfrm rot="-900085">
            <a:off x="521055" y="-2321858"/>
            <a:ext cx="17208889" cy="14910831"/>
          </a:xfrm>
          <a:prstGeom prst="hexagon">
            <a:avLst>
              <a:gd name="adj" fmla="val 28904"/>
              <a:gd name="vf" fmla="val 11547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sp>
        <p:nvSpPr>
          <p:cNvPr id="291" name="Google Shape;291;p32"/>
          <p:cNvSpPr txBox="1"/>
          <p:nvPr/>
        </p:nvSpPr>
        <p:spPr>
          <a:xfrm>
            <a:off x="6959357" y="4656392"/>
            <a:ext cx="4332300" cy="954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2400"/>
              </a:spcAft>
              <a:buNone/>
            </a:pPr>
            <a:r>
              <a:rPr lang="it" sz="5000">
                <a:solidFill>
                  <a:srgbClr val="434343"/>
                </a:solidFill>
                <a:latin typeface="Montserrat ExtraBold"/>
                <a:ea typeface="Montserrat ExtraBold"/>
                <a:cs typeface="Montserrat ExtraBold"/>
                <a:sym typeface="Montserrat ExtraBold"/>
              </a:rPr>
              <a:t>THANKS</a:t>
            </a:r>
            <a:endParaRPr sz="3400">
              <a:latin typeface="Montserrat ExtraBold"/>
              <a:ea typeface="Montserrat ExtraBold"/>
              <a:cs typeface="Montserrat ExtraBold"/>
              <a:sym typeface="Montserrat ExtraBo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3"/>
          <p:cNvSpPr/>
          <p:nvPr/>
        </p:nvSpPr>
        <p:spPr>
          <a:xfrm rot="-900085">
            <a:off x="521055" y="-2321858"/>
            <a:ext cx="17208889" cy="14910831"/>
          </a:xfrm>
          <a:prstGeom prst="hexagon">
            <a:avLst>
              <a:gd name="adj" fmla="val 28904"/>
              <a:gd name="vf" fmla="val 11547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sp>
        <p:nvSpPr>
          <p:cNvPr id="297" name="Google Shape;297;p33"/>
          <p:cNvSpPr txBox="1"/>
          <p:nvPr/>
        </p:nvSpPr>
        <p:spPr>
          <a:xfrm>
            <a:off x="6734175" y="4656400"/>
            <a:ext cx="4782900" cy="954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2400"/>
              </a:spcAft>
              <a:buNone/>
            </a:pPr>
            <a:r>
              <a:rPr lang="it" sz="5000">
                <a:solidFill>
                  <a:srgbClr val="434343"/>
                </a:solidFill>
                <a:latin typeface="Montserrat ExtraBold"/>
                <a:ea typeface="Montserrat ExtraBold"/>
                <a:cs typeface="Montserrat ExtraBold"/>
                <a:sym typeface="Montserrat ExtraBold"/>
              </a:rPr>
              <a:t>QUESTIONS ?</a:t>
            </a:r>
            <a:endParaRPr sz="3400">
              <a:latin typeface="Montserrat ExtraBold"/>
              <a:ea typeface="Montserrat ExtraBold"/>
              <a:cs typeface="Montserrat ExtraBold"/>
              <a:sym typeface="Montserrat Extra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p:nvPr/>
        </p:nvSpPr>
        <p:spPr>
          <a:xfrm rot="-900027">
            <a:off x="-4981540" y="-2537258"/>
            <a:ext cx="23110830" cy="15393524"/>
          </a:xfrm>
          <a:prstGeom prst="hexagon">
            <a:avLst>
              <a:gd name="adj" fmla="val 28904"/>
              <a:gd name="vf" fmla="val 1154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sp>
        <p:nvSpPr>
          <p:cNvPr id="76" name="Google Shape;76;p14"/>
          <p:cNvSpPr/>
          <p:nvPr/>
        </p:nvSpPr>
        <p:spPr>
          <a:xfrm rot="-900045">
            <a:off x="15993418" y="8331774"/>
            <a:ext cx="3976717" cy="3445557"/>
          </a:xfrm>
          <a:prstGeom prst="hexagon">
            <a:avLst>
              <a:gd name="adj" fmla="val 28904"/>
              <a:gd name="vf" fmla="val 115470"/>
            </a:avLst>
          </a:prstGeom>
          <a:solidFill>
            <a:srgbClr val="E6E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pic>
        <p:nvPicPr>
          <p:cNvPr id="77" name="Google Shape;77;p14"/>
          <p:cNvPicPr preferRelativeResize="0"/>
          <p:nvPr/>
        </p:nvPicPr>
        <p:blipFill rotWithShape="1">
          <a:blip r:embed="rId3">
            <a:alphaModFix/>
          </a:blip>
          <a:srcRect t="5004" b="4995"/>
          <a:stretch/>
        </p:blipFill>
        <p:spPr>
          <a:xfrm>
            <a:off x="16451897" y="8567200"/>
            <a:ext cx="1365402" cy="1228875"/>
          </a:xfrm>
          <a:prstGeom prst="rect">
            <a:avLst/>
          </a:prstGeom>
          <a:noFill/>
          <a:ln>
            <a:noFill/>
          </a:ln>
        </p:spPr>
      </p:pic>
      <p:cxnSp>
        <p:nvCxnSpPr>
          <p:cNvPr id="78" name="Google Shape;78;p14"/>
          <p:cNvCxnSpPr/>
          <p:nvPr/>
        </p:nvCxnSpPr>
        <p:spPr>
          <a:xfrm>
            <a:off x="43525" y="1524000"/>
            <a:ext cx="9010200" cy="0"/>
          </a:xfrm>
          <a:prstGeom prst="straightConnector1">
            <a:avLst/>
          </a:prstGeom>
          <a:noFill/>
          <a:ln w="76200" cap="flat" cmpd="sng">
            <a:solidFill>
              <a:srgbClr val="E6E100"/>
            </a:solidFill>
            <a:prstDash val="solid"/>
            <a:round/>
            <a:headEnd type="none" w="med" len="med"/>
            <a:tailEnd type="none" w="med" len="med"/>
          </a:ln>
        </p:spPr>
      </p:cxnSp>
      <p:sp>
        <p:nvSpPr>
          <p:cNvPr id="79" name="Google Shape;79;p14"/>
          <p:cNvSpPr txBox="1">
            <a:spLocks noGrp="1"/>
          </p:cNvSpPr>
          <p:nvPr>
            <p:ph type="body" idx="1"/>
          </p:nvPr>
        </p:nvSpPr>
        <p:spPr>
          <a:xfrm>
            <a:off x="928200" y="0"/>
            <a:ext cx="13203600" cy="1524000"/>
          </a:xfrm>
          <a:prstGeom prst="rect">
            <a:avLst/>
          </a:prstGeom>
        </p:spPr>
        <p:txBody>
          <a:bodyPr spcFirstLastPara="1" wrap="square" lIns="182850" tIns="182850" rIns="182850" bIns="182850" anchor="ctr" anchorCtr="0">
            <a:noAutofit/>
          </a:bodyPr>
          <a:lstStyle/>
          <a:p>
            <a:pPr marL="0" lvl="0" indent="0" algn="l" rtl="0">
              <a:spcBef>
                <a:spcPts val="0"/>
              </a:spcBef>
              <a:spcAft>
                <a:spcPts val="2400"/>
              </a:spcAft>
              <a:buNone/>
            </a:pPr>
            <a:r>
              <a:rPr lang="it" sz="5000">
                <a:latin typeface="Montserrat ExtraBold"/>
                <a:ea typeface="Montserrat ExtraBold"/>
                <a:cs typeface="Montserrat ExtraBold"/>
                <a:sym typeface="Montserrat ExtraBold"/>
              </a:rPr>
              <a:t>SWAP !</a:t>
            </a:r>
            <a:endParaRPr sz="5000">
              <a:solidFill>
                <a:srgbClr val="434343"/>
              </a:solidFill>
              <a:latin typeface="Montserrat ExtraBold"/>
              <a:ea typeface="Montserrat ExtraBold"/>
              <a:cs typeface="Montserrat ExtraBold"/>
              <a:sym typeface="Montserrat ExtraBold"/>
            </a:endParaRPr>
          </a:p>
        </p:txBody>
      </p:sp>
      <p:pic>
        <p:nvPicPr>
          <p:cNvPr id="80" name="Google Shape;80;p14"/>
          <p:cNvPicPr preferRelativeResize="0"/>
          <p:nvPr/>
        </p:nvPicPr>
        <p:blipFill>
          <a:blip r:embed="rId4">
            <a:alphaModFix/>
          </a:blip>
          <a:stretch>
            <a:fillRect/>
          </a:stretch>
        </p:blipFill>
        <p:spPr>
          <a:xfrm>
            <a:off x="633900" y="1760375"/>
            <a:ext cx="9239813" cy="3727650"/>
          </a:xfrm>
          <a:prstGeom prst="rect">
            <a:avLst/>
          </a:prstGeom>
          <a:noFill/>
          <a:ln>
            <a:noFill/>
          </a:ln>
        </p:spPr>
      </p:pic>
      <p:pic>
        <p:nvPicPr>
          <p:cNvPr id="81" name="Google Shape;81;p14"/>
          <p:cNvPicPr preferRelativeResize="0"/>
          <p:nvPr/>
        </p:nvPicPr>
        <p:blipFill>
          <a:blip r:embed="rId5">
            <a:alphaModFix/>
          </a:blip>
          <a:stretch>
            <a:fillRect/>
          </a:stretch>
        </p:blipFill>
        <p:spPr>
          <a:xfrm>
            <a:off x="994601" y="2316525"/>
            <a:ext cx="9894135" cy="3727650"/>
          </a:xfrm>
          <a:prstGeom prst="rect">
            <a:avLst/>
          </a:prstGeom>
          <a:noFill/>
          <a:ln>
            <a:noFill/>
          </a:ln>
        </p:spPr>
      </p:pic>
      <p:pic>
        <p:nvPicPr>
          <p:cNvPr id="82" name="Google Shape;82;p14"/>
          <p:cNvPicPr preferRelativeResize="0"/>
          <p:nvPr/>
        </p:nvPicPr>
        <p:blipFill>
          <a:blip r:embed="rId6">
            <a:alphaModFix/>
          </a:blip>
          <a:stretch>
            <a:fillRect/>
          </a:stretch>
        </p:blipFill>
        <p:spPr>
          <a:xfrm>
            <a:off x="1422752" y="2855675"/>
            <a:ext cx="10302241" cy="3727650"/>
          </a:xfrm>
          <a:prstGeom prst="rect">
            <a:avLst/>
          </a:prstGeom>
          <a:noFill/>
          <a:ln>
            <a:noFill/>
          </a:ln>
        </p:spPr>
      </p:pic>
      <p:pic>
        <p:nvPicPr>
          <p:cNvPr id="83" name="Google Shape;83;p14"/>
          <p:cNvPicPr preferRelativeResize="0"/>
          <p:nvPr/>
        </p:nvPicPr>
        <p:blipFill>
          <a:blip r:embed="rId7">
            <a:alphaModFix/>
          </a:blip>
          <a:stretch>
            <a:fillRect/>
          </a:stretch>
        </p:blipFill>
        <p:spPr>
          <a:xfrm>
            <a:off x="1796358" y="3330000"/>
            <a:ext cx="10097426" cy="4897649"/>
          </a:xfrm>
          <a:prstGeom prst="rect">
            <a:avLst/>
          </a:prstGeom>
          <a:noFill/>
          <a:ln>
            <a:noFill/>
          </a:ln>
        </p:spPr>
      </p:pic>
      <p:pic>
        <p:nvPicPr>
          <p:cNvPr id="84" name="Google Shape;84;p14"/>
          <p:cNvPicPr preferRelativeResize="0"/>
          <p:nvPr/>
        </p:nvPicPr>
        <p:blipFill>
          <a:blip r:embed="rId8">
            <a:alphaModFix/>
          </a:blip>
          <a:stretch>
            <a:fillRect/>
          </a:stretch>
        </p:blipFill>
        <p:spPr>
          <a:xfrm>
            <a:off x="2093850" y="4236954"/>
            <a:ext cx="10097425" cy="5073768"/>
          </a:xfrm>
          <a:prstGeom prst="rect">
            <a:avLst/>
          </a:prstGeom>
          <a:noFill/>
          <a:ln>
            <a:noFill/>
          </a:ln>
        </p:spPr>
      </p:pic>
      <p:pic>
        <p:nvPicPr>
          <p:cNvPr id="85" name="Google Shape;85;p14"/>
          <p:cNvPicPr preferRelativeResize="0"/>
          <p:nvPr/>
        </p:nvPicPr>
        <p:blipFill>
          <a:blip r:embed="rId9">
            <a:alphaModFix/>
          </a:blip>
          <a:stretch>
            <a:fillRect/>
          </a:stretch>
        </p:blipFill>
        <p:spPr>
          <a:xfrm>
            <a:off x="2324150" y="5081475"/>
            <a:ext cx="10097426" cy="5036247"/>
          </a:xfrm>
          <a:prstGeom prst="rect">
            <a:avLst/>
          </a:prstGeom>
          <a:noFill/>
          <a:ln>
            <a:noFill/>
          </a:ln>
        </p:spPr>
      </p:pic>
      <p:pic>
        <p:nvPicPr>
          <p:cNvPr id="86" name="Google Shape;86;p14"/>
          <p:cNvPicPr preferRelativeResize="0"/>
          <p:nvPr/>
        </p:nvPicPr>
        <p:blipFill>
          <a:blip r:embed="rId10">
            <a:alphaModFix/>
          </a:blip>
          <a:stretch>
            <a:fillRect/>
          </a:stretch>
        </p:blipFill>
        <p:spPr>
          <a:xfrm>
            <a:off x="633900" y="1760374"/>
            <a:ext cx="12764984" cy="83573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p:nvPr/>
        </p:nvSpPr>
        <p:spPr>
          <a:xfrm rot="-900027">
            <a:off x="-4981540" y="-2537258"/>
            <a:ext cx="23110830" cy="15393524"/>
          </a:xfrm>
          <a:prstGeom prst="hexagon">
            <a:avLst>
              <a:gd name="adj" fmla="val 28904"/>
              <a:gd name="vf" fmla="val 1154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sp>
        <p:nvSpPr>
          <p:cNvPr id="92" name="Google Shape;92;p15"/>
          <p:cNvSpPr/>
          <p:nvPr/>
        </p:nvSpPr>
        <p:spPr>
          <a:xfrm rot="-900045">
            <a:off x="15993418" y="8331774"/>
            <a:ext cx="3976717" cy="3445557"/>
          </a:xfrm>
          <a:prstGeom prst="hexagon">
            <a:avLst>
              <a:gd name="adj" fmla="val 28904"/>
              <a:gd name="vf" fmla="val 115470"/>
            </a:avLst>
          </a:prstGeom>
          <a:solidFill>
            <a:srgbClr val="E6E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pic>
        <p:nvPicPr>
          <p:cNvPr id="93" name="Google Shape;93;p15"/>
          <p:cNvPicPr preferRelativeResize="0"/>
          <p:nvPr/>
        </p:nvPicPr>
        <p:blipFill rotWithShape="1">
          <a:blip r:embed="rId3">
            <a:alphaModFix/>
          </a:blip>
          <a:srcRect t="5004" b="4995"/>
          <a:stretch/>
        </p:blipFill>
        <p:spPr>
          <a:xfrm>
            <a:off x="16451897" y="8567200"/>
            <a:ext cx="1365402" cy="1228875"/>
          </a:xfrm>
          <a:prstGeom prst="rect">
            <a:avLst/>
          </a:prstGeom>
          <a:noFill/>
          <a:ln>
            <a:noFill/>
          </a:ln>
        </p:spPr>
      </p:pic>
      <p:cxnSp>
        <p:nvCxnSpPr>
          <p:cNvPr id="94" name="Google Shape;94;p15"/>
          <p:cNvCxnSpPr/>
          <p:nvPr/>
        </p:nvCxnSpPr>
        <p:spPr>
          <a:xfrm>
            <a:off x="43525" y="1524000"/>
            <a:ext cx="9010200" cy="0"/>
          </a:xfrm>
          <a:prstGeom prst="straightConnector1">
            <a:avLst/>
          </a:prstGeom>
          <a:noFill/>
          <a:ln w="76200" cap="flat" cmpd="sng">
            <a:solidFill>
              <a:srgbClr val="E6E100"/>
            </a:solidFill>
            <a:prstDash val="solid"/>
            <a:round/>
            <a:headEnd type="none" w="med" len="med"/>
            <a:tailEnd type="none" w="med" len="med"/>
          </a:ln>
        </p:spPr>
      </p:cxnSp>
      <p:sp>
        <p:nvSpPr>
          <p:cNvPr id="95" name="Google Shape;95;p15"/>
          <p:cNvSpPr txBox="1">
            <a:spLocks noGrp="1"/>
          </p:cNvSpPr>
          <p:nvPr>
            <p:ph type="body" idx="1"/>
          </p:nvPr>
        </p:nvSpPr>
        <p:spPr>
          <a:xfrm>
            <a:off x="928200" y="0"/>
            <a:ext cx="13203600" cy="1524000"/>
          </a:xfrm>
          <a:prstGeom prst="rect">
            <a:avLst/>
          </a:prstGeom>
        </p:spPr>
        <p:txBody>
          <a:bodyPr spcFirstLastPara="1" wrap="square" lIns="182850" tIns="182850" rIns="182850" bIns="182850" anchor="ctr" anchorCtr="0">
            <a:noAutofit/>
          </a:bodyPr>
          <a:lstStyle/>
          <a:p>
            <a:pPr marL="0" lvl="0" indent="0" algn="l" rtl="0">
              <a:spcBef>
                <a:spcPts val="0"/>
              </a:spcBef>
              <a:spcAft>
                <a:spcPts val="2400"/>
              </a:spcAft>
              <a:buNone/>
            </a:pPr>
            <a:r>
              <a:rPr lang="it" sz="5000">
                <a:latin typeface="Montserrat ExtraBold"/>
                <a:ea typeface="Montserrat ExtraBold"/>
                <a:cs typeface="Montserrat ExtraBold"/>
                <a:sym typeface="Montserrat ExtraBold"/>
              </a:rPr>
              <a:t>SWAP MORE, REVERSE !</a:t>
            </a:r>
            <a:endParaRPr sz="5000">
              <a:solidFill>
                <a:srgbClr val="434343"/>
              </a:solidFill>
              <a:latin typeface="Montserrat ExtraBold"/>
              <a:ea typeface="Montserrat ExtraBold"/>
              <a:cs typeface="Montserrat ExtraBold"/>
              <a:sym typeface="Montserrat ExtraBold"/>
            </a:endParaRPr>
          </a:p>
        </p:txBody>
      </p:sp>
      <p:sp>
        <p:nvSpPr>
          <p:cNvPr id="96" name="Google Shape;96;p15"/>
          <p:cNvSpPr txBox="1">
            <a:spLocks noGrp="1"/>
          </p:cNvSpPr>
          <p:nvPr>
            <p:ph type="body" idx="1"/>
          </p:nvPr>
        </p:nvSpPr>
        <p:spPr>
          <a:xfrm>
            <a:off x="928200" y="1866800"/>
            <a:ext cx="13765800" cy="1228800"/>
          </a:xfrm>
          <a:prstGeom prst="rect">
            <a:avLst/>
          </a:prstGeom>
        </p:spPr>
        <p:txBody>
          <a:bodyPr spcFirstLastPara="1" wrap="square" lIns="182850" tIns="182850" rIns="182850" bIns="182850" anchor="t" anchorCtr="0">
            <a:normAutofit fontScale="77500" lnSpcReduction="20000"/>
          </a:bodyPr>
          <a:lstStyle/>
          <a:p>
            <a:pPr marL="0" lvl="0" indent="0" algn="l" rtl="0">
              <a:spcBef>
                <a:spcPts val="0"/>
              </a:spcBef>
              <a:spcAft>
                <a:spcPts val="2400"/>
              </a:spcAft>
              <a:buNone/>
            </a:pPr>
            <a:r>
              <a:rPr lang="it" sz="2400"/>
              <a:t>The very first and most practical use of swap can be found at page 2 of the exercise book, right before asking Otis to sit on a potato pan.</a:t>
            </a:r>
            <a:endParaRPr sz="2400"/>
          </a:p>
        </p:txBody>
      </p:sp>
      <p:pic>
        <p:nvPicPr>
          <p:cNvPr id="97" name="Google Shape;97;p15"/>
          <p:cNvPicPr preferRelativeResize="0"/>
          <p:nvPr/>
        </p:nvPicPr>
        <p:blipFill>
          <a:blip r:embed="rId4">
            <a:alphaModFix/>
          </a:blip>
          <a:stretch>
            <a:fillRect/>
          </a:stretch>
        </p:blipFill>
        <p:spPr>
          <a:xfrm>
            <a:off x="928208" y="3642583"/>
            <a:ext cx="13203600" cy="34231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p:nvPr/>
        </p:nvSpPr>
        <p:spPr>
          <a:xfrm rot="-900027">
            <a:off x="-4981540" y="-2537258"/>
            <a:ext cx="23110830" cy="15393524"/>
          </a:xfrm>
          <a:prstGeom prst="hexagon">
            <a:avLst>
              <a:gd name="adj" fmla="val 28904"/>
              <a:gd name="vf" fmla="val 1154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sp>
        <p:nvSpPr>
          <p:cNvPr id="103" name="Google Shape;103;p16"/>
          <p:cNvSpPr/>
          <p:nvPr/>
        </p:nvSpPr>
        <p:spPr>
          <a:xfrm rot="-900045">
            <a:off x="15993418" y="8331774"/>
            <a:ext cx="3976717" cy="3445557"/>
          </a:xfrm>
          <a:prstGeom prst="hexagon">
            <a:avLst>
              <a:gd name="adj" fmla="val 28904"/>
              <a:gd name="vf" fmla="val 115470"/>
            </a:avLst>
          </a:prstGeom>
          <a:solidFill>
            <a:srgbClr val="E6E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pic>
        <p:nvPicPr>
          <p:cNvPr id="104" name="Google Shape;104;p16"/>
          <p:cNvPicPr preferRelativeResize="0"/>
          <p:nvPr/>
        </p:nvPicPr>
        <p:blipFill rotWithShape="1">
          <a:blip r:embed="rId3">
            <a:alphaModFix/>
          </a:blip>
          <a:srcRect t="5004" b="4995"/>
          <a:stretch/>
        </p:blipFill>
        <p:spPr>
          <a:xfrm>
            <a:off x="16451897" y="8567200"/>
            <a:ext cx="1365402" cy="1228875"/>
          </a:xfrm>
          <a:prstGeom prst="rect">
            <a:avLst/>
          </a:prstGeom>
          <a:noFill/>
          <a:ln>
            <a:noFill/>
          </a:ln>
        </p:spPr>
      </p:pic>
      <p:cxnSp>
        <p:nvCxnSpPr>
          <p:cNvPr id="105" name="Google Shape;105;p16"/>
          <p:cNvCxnSpPr/>
          <p:nvPr/>
        </p:nvCxnSpPr>
        <p:spPr>
          <a:xfrm>
            <a:off x="43525" y="1524000"/>
            <a:ext cx="9010200" cy="0"/>
          </a:xfrm>
          <a:prstGeom prst="straightConnector1">
            <a:avLst/>
          </a:prstGeom>
          <a:noFill/>
          <a:ln w="76200" cap="flat" cmpd="sng">
            <a:solidFill>
              <a:srgbClr val="E6E100"/>
            </a:solidFill>
            <a:prstDash val="solid"/>
            <a:round/>
            <a:headEnd type="none" w="med" len="med"/>
            <a:tailEnd type="none" w="med" len="med"/>
          </a:ln>
        </p:spPr>
      </p:cxnSp>
      <p:sp>
        <p:nvSpPr>
          <p:cNvPr id="106" name="Google Shape;106;p16"/>
          <p:cNvSpPr txBox="1">
            <a:spLocks noGrp="1"/>
          </p:cNvSpPr>
          <p:nvPr>
            <p:ph type="body" idx="1"/>
          </p:nvPr>
        </p:nvSpPr>
        <p:spPr>
          <a:xfrm>
            <a:off x="928200" y="0"/>
            <a:ext cx="13203600" cy="1524000"/>
          </a:xfrm>
          <a:prstGeom prst="rect">
            <a:avLst/>
          </a:prstGeom>
        </p:spPr>
        <p:txBody>
          <a:bodyPr spcFirstLastPara="1" wrap="square" lIns="182850" tIns="182850" rIns="182850" bIns="182850" anchor="ctr" anchorCtr="0">
            <a:noAutofit/>
          </a:bodyPr>
          <a:lstStyle/>
          <a:p>
            <a:pPr marL="0" lvl="0" indent="0" algn="l" rtl="0">
              <a:spcBef>
                <a:spcPts val="0"/>
              </a:spcBef>
              <a:spcAft>
                <a:spcPts val="2400"/>
              </a:spcAft>
              <a:buNone/>
            </a:pPr>
            <a:r>
              <a:rPr lang="it" sz="5000">
                <a:latin typeface="Montserrat ExtraBold"/>
                <a:ea typeface="Montserrat ExtraBold"/>
                <a:cs typeface="Montserrat ExtraBold"/>
                <a:sym typeface="Montserrat ExtraBold"/>
              </a:rPr>
              <a:t>CLEVER SWAPS, ROTATE !</a:t>
            </a:r>
            <a:endParaRPr sz="5000">
              <a:solidFill>
                <a:srgbClr val="434343"/>
              </a:solidFill>
              <a:latin typeface="Montserrat ExtraBold"/>
              <a:ea typeface="Montserrat ExtraBold"/>
              <a:cs typeface="Montserrat ExtraBold"/>
              <a:sym typeface="Montserrat ExtraBold"/>
            </a:endParaRPr>
          </a:p>
        </p:txBody>
      </p:sp>
      <p:sp>
        <p:nvSpPr>
          <p:cNvPr id="107" name="Google Shape;107;p16"/>
          <p:cNvSpPr txBox="1">
            <a:spLocks noGrp="1"/>
          </p:cNvSpPr>
          <p:nvPr>
            <p:ph type="body" idx="1"/>
          </p:nvPr>
        </p:nvSpPr>
        <p:spPr>
          <a:xfrm>
            <a:off x="928200" y="1866800"/>
            <a:ext cx="13765800" cy="1228800"/>
          </a:xfrm>
          <a:prstGeom prst="rect">
            <a:avLst/>
          </a:prstGeom>
        </p:spPr>
        <p:txBody>
          <a:bodyPr spcFirstLastPara="1" wrap="square" lIns="182850" tIns="182850" rIns="182850" bIns="182850" anchor="t" anchorCtr="0">
            <a:normAutofit/>
          </a:bodyPr>
          <a:lstStyle/>
          <a:p>
            <a:pPr marL="0" lvl="0" indent="0" algn="l" rtl="0">
              <a:spcBef>
                <a:spcPts val="0"/>
              </a:spcBef>
              <a:spcAft>
                <a:spcPts val="2400"/>
              </a:spcAft>
              <a:buNone/>
            </a:pPr>
            <a:r>
              <a:rPr lang="it" sz="2400"/>
              <a:t>To rotate may seems a trivial affair, but to implement is not an easy task.</a:t>
            </a:r>
            <a:endParaRPr sz="2400"/>
          </a:p>
        </p:txBody>
      </p:sp>
      <p:pic>
        <p:nvPicPr>
          <p:cNvPr id="108" name="Google Shape;108;p16"/>
          <p:cNvPicPr preferRelativeResize="0"/>
          <p:nvPr/>
        </p:nvPicPr>
        <p:blipFill>
          <a:blip r:embed="rId4">
            <a:alphaModFix/>
          </a:blip>
          <a:stretch>
            <a:fillRect/>
          </a:stretch>
        </p:blipFill>
        <p:spPr>
          <a:xfrm>
            <a:off x="928204" y="2530600"/>
            <a:ext cx="12036540" cy="6036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p:nvPr/>
        </p:nvSpPr>
        <p:spPr>
          <a:xfrm rot="-900027">
            <a:off x="-4981540" y="-2537258"/>
            <a:ext cx="23110830" cy="15393524"/>
          </a:xfrm>
          <a:prstGeom prst="hexagon">
            <a:avLst>
              <a:gd name="adj" fmla="val 28904"/>
              <a:gd name="vf" fmla="val 1154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sp>
        <p:nvSpPr>
          <p:cNvPr id="114" name="Google Shape;114;p17"/>
          <p:cNvSpPr/>
          <p:nvPr/>
        </p:nvSpPr>
        <p:spPr>
          <a:xfrm rot="-900045">
            <a:off x="15993418" y="8331774"/>
            <a:ext cx="3976717" cy="3445557"/>
          </a:xfrm>
          <a:prstGeom prst="hexagon">
            <a:avLst>
              <a:gd name="adj" fmla="val 28904"/>
              <a:gd name="vf" fmla="val 115470"/>
            </a:avLst>
          </a:prstGeom>
          <a:solidFill>
            <a:srgbClr val="E6E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pic>
        <p:nvPicPr>
          <p:cNvPr id="115" name="Google Shape;115;p17"/>
          <p:cNvPicPr preferRelativeResize="0"/>
          <p:nvPr/>
        </p:nvPicPr>
        <p:blipFill rotWithShape="1">
          <a:blip r:embed="rId3">
            <a:alphaModFix/>
          </a:blip>
          <a:srcRect t="5004" b="4995"/>
          <a:stretch/>
        </p:blipFill>
        <p:spPr>
          <a:xfrm>
            <a:off x="16451897" y="8567200"/>
            <a:ext cx="1365402" cy="1228875"/>
          </a:xfrm>
          <a:prstGeom prst="rect">
            <a:avLst/>
          </a:prstGeom>
          <a:noFill/>
          <a:ln>
            <a:noFill/>
          </a:ln>
        </p:spPr>
      </p:pic>
      <p:cxnSp>
        <p:nvCxnSpPr>
          <p:cNvPr id="116" name="Google Shape;116;p17"/>
          <p:cNvCxnSpPr/>
          <p:nvPr/>
        </p:nvCxnSpPr>
        <p:spPr>
          <a:xfrm>
            <a:off x="43525" y="1524000"/>
            <a:ext cx="9010200" cy="0"/>
          </a:xfrm>
          <a:prstGeom prst="straightConnector1">
            <a:avLst/>
          </a:prstGeom>
          <a:noFill/>
          <a:ln w="76200" cap="flat" cmpd="sng">
            <a:solidFill>
              <a:srgbClr val="E6E100"/>
            </a:solidFill>
            <a:prstDash val="solid"/>
            <a:round/>
            <a:headEnd type="none" w="med" len="med"/>
            <a:tailEnd type="none" w="med" len="med"/>
          </a:ln>
        </p:spPr>
      </p:cxnSp>
      <p:sp>
        <p:nvSpPr>
          <p:cNvPr id="117" name="Google Shape;117;p17"/>
          <p:cNvSpPr txBox="1">
            <a:spLocks noGrp="1"/>
          </p:cNvSpPr>
          <p:nvPr>
            <p:ph type="body" idx="1"/>
          </p:nvPr>
        </p:nvSpPr>
        <p:spPr>
          <a:xfrm>
            <a:off x="928200" y="0"/>
            <a:ext cx="13203600" cy="1524000"/>
          </a:xfrm>
          <a:prstGeom prst="rect">
            <a:avLst/>
          </a:prstGeom>
        </p:spPr>
        <p:txBody>
          <a:bodyPr spcFirstLastPara="1" wrap="square" lIns="182850" tIns="182850" rIns="182850" bIns="182850" anchor="ctr" anchorCtr="0">
            <a:noAutofit/>
          </a:bodyPr>
          <a:lstStyle/>
          <a:p>
            <a:pPr marL="0" lvl="0" indent="0" algn="l" rtl="0">
              <a:spcBef>
                <a:spcPts val="0"/>
              </a:spcBef>
              <a:spcAft>
                <a:spcPts val="2400"/>
              </a:spcAft>
              <a:buNone/>
            </a:pPr>
            <a:r>
              <a:rPr lang="it" sz="5000">
                <a:latin typeface="Montserrat ExtraBold"/>
                <a:ea typeface="Montserrat ExtraBold"/>
                <a:cs typeface="Montserrat ExtraBold"/>
                <a:sym typeface="Montserrat ExtraBold"/>
              </a:rPr>
              <a:t>CLEVER SWAPS, ROTATE !</a:t>
            </a:r>
            <a:endParaRPr sz="5000">
              <a:solidFill>
                <a:srgbClr val="434343"/>
              </a:solidFill>
              <a:latin typeface="Montserrat ExtraBold"/>
              <a:ea typeface="Montserrat ExtraBold"/>
              <a:cs typeface="Montserrat ExtraBold"/>
              <a:sym typeface="Montserrat ExtraBold"/>
            </a:endParaRPr>
          </a:p>
        </p:txBody>
      </p:sp>
      <p:pic>
        <p:nvPicPr>
          <p:cNvPr id="118" name="Google Shape;118;p17"/>
          <p:cNvPicPr preferRelativeResize="0"/>
          <p:nvPr/>
        </p:nvPicPr>
        <p:blipFill>
          <a:blip r:embed="rId4">
            <a:alphaModFix/>
          </a:blip>
          <a:stretch>
            <a:fillRect/>
          </a:stretch>
        </p:blipFill>
        <p:spPr>
          <a:xfrm>
            <a:off x="1511737" y="2244563"/>
            <a:ext cx="12036550" cy="4488516"/>
          </a:xfrm>
          <a:prstGeom prst="rect">
            <a:avLst/>
          </a:prstGeom>
          <a:noFill/>
          <a:ln>
            <a:noFill/>
          </a:ln>
        </p:spPr>
      </p:pic>
      <p:pic>
        <p:nvPicPr>
          <p:cNvPr id="119" name="Google Shape;119;p17"/>
          <p:cNvPicPr preferRelativeResize="0"/>
          <p:nvPr/>
        </p:nvPicPr>
        <p:blipFill>
          <a:blip r:embed="rId5">
            <a:alphaModFix/>
          </a:blip>
          <a:stretch>
            <a:fillRect/>
          </a:stretch>
        </p:blipFill>
        <p:spPr>
          <a:xfrm>
            <a:off x="1850360" y="2731360"/>
            <a:ext cx="12036549" cy="5448860"/>
          </a:xfrm>
          <a:prstGeom prst="rect">
            <a:avLst/>
          </a:prstGeom>
          <a:noFill/>
          <a:ln>
            <a:noFill/>
          </a:ln>
        </p:spPr>
      </p:pic>
      <p:pic>
        <p:nvPicPr>
          <p:cNvPr id="120" name="Google Shape;120;p17"/>
          <p:cNvPicPr preferRelativeResize="0"/>
          <p:nvPr/>
        </p:nvPicPr>
        <p:blipFill>
          <a:blip r:embed="rId6">
            <a:alphaModFix/>
          </a:blip>
          <a:stretch>
            <a:fillRect/>
          </a:stretch>
        </p:blipFill>
        <p:spPr>
          <a:xfrm>
            <a:off x="2643763" y="1725350"/>
            <a:ext cx="10449725" cy="8135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p:nvPr/>
        </p:nvSpPr>
        <p:spPr>
          <a:xfrm rot="-900027">
            <a:off x="-4981540" y="-2537258"/>
            <a:ext cx="23110830" cy="15393524"/>
          </a:xfrm>
          <a:prstGeom prst="hexagon">
            <a:avLst>
              <a:gd name="adj" fmla="val 28904"/>
              <a:gd name="vf" fmla="val 1154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sp>
        <p:nvSpPr>
          <p:cNvPr id="126" name="Google Shape;126;p18"/>
          <p:cNvSpPr/>
          <p:nvPr/>
        </p:nvSpPr>
        <p:spPr>
          <a:xfrm rot="-900045">
            <a:off x="15993418" y="8331774"/>
            <a:ext cx="3976717" cy="3445557"/>
          </a:xfrm>
          <a:prstGeom prst="hexagon">
            <a:avLst>
              <a:gd name="adj" fmla="val 28904"/>
              <a:gd name="vf" fmla="val 115470"/>
            </a:avLst>
          </a:prstGeom>
          <a:solidFill>
            <a:srgbClr val="E6E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pic>
        <p:nvPicPr>
          <p:cNvPr id="127" name="Google Shape;127;p18"/>
          <p:cNvPicPr preferRelativeResize="0"/>
          <p:nvPr/>
        </p:nvPicPr>
        <p:blipFill rotWithShape="1">
          <a:blip r:embed="rId3">
            <a:alphaModFix/>
          </a:blip>
          <a:srcRect t="5004" b="4995"/>
          <a:stretch/>
        </p:blipFill>
        <p:spPr>
          <a:xfrm>
            <a:off x="16451897" y="8567200"/>
            <a:ext cx="1365402" cy="1228875"/>
          </a:xfrm>
          <a:prstGeom prst="rect">
            <a:avLst/>
          </a:prstGeom>
          <a:noFill/>
          <a:ln>
            <a:noFill/>
          </a:ln>
        </p:spPr>
      </p:pic>
      <p:cxnSp>
        <p:nvCxnSpPr>
          <p:cNvPr id="128" name="Google Shape;128;p18"/>
          <p:cNvCxnSpPr/>
          <p:nvPr/>
        </p:nvCxnSpPr>
        <p:spPr>
          <a:xfrm>
            <a:off x="43525" y="1524000"/>
            <a:ext cx="9010200" cy="0"/>
          </a:xfrm>
          <a:prstGeom prst="straightConnector1">
            <a:avLst/>
          </a:prstGeom>
          <a:noFill/>
          <a:ln w="76200" cap="flat" cmpd="sng">
            <a:solidFill>
              <a:srgbClr val="E6E100"/>
            </a:solidFill>
            <a:prstDash val="solid"/>
            <a:round/>
            <a:headEnd type="none" w="med" len="med"/>
            <a:tailEnd type="none" w="med" len="med"/>
          </a:ln>
        </p:spPr>
      </p:cxnSp>
      <p:sp>
        <p:nvSpPr>
          <p:cNvPr id="129" name="Google Shape;129;p18"/>
          <p:cNvSpPr txBox="1">
            <a:spLocks noGrp="1"/>
          </p:cNvSpPr>
          <p:nvPr>
            <p:ph type="body" idx="1"/>
          </p:nvPr>
        </p:nvSpPr>
        <p:spPr>
          <a:xfrm>
            <a:off x="928200" y="0"/>
            <a:ext cx="13203600" cy="1524000"/>
          </a:xfrm>
          <a:prstGeom prst="rect">
            <a:avLst/>
          </a:prstGeom>
        </p:spPr>
        <p:txBody>
          <a:bodyPr spcFirstLastPara="1" wrap="square" lIns="182850" tIns="182850" rIns="182850" bIns="182850" anchor="ctr" anchorCtr="0">
            <a:noAutofit/>
          </a:bodyPr>
          <a:lstStyle/>
          <a:p>
            <a:pPr marL="0" lvl="0" indent="0" algn="l" rtl="0">
              <a:spcBef>
                <a:spcPts val="0"/>
              </a:spcBef>
              <a:spcAft>
                <a:spcPts val="2400"/>
              </a:spcAft>
              <a:buNone/>
            </a:pPr>
            <a:r>
              <a:rPr lang="it" sz="5000">
                <a:latin typeface="Montserrat ExtraBold"/>
                <a:ea typeface="Montserrat ExtraBold"/>
                <a:cs typeface="Montserrat ExtraBold"/>
                <a:sym typeface="Montserrat ExtraBold"/>
              </a:rPr>
              <a:t>EVEN MORE CLEVER SWAPS</a:t>
            </a:r>
            <a:endParaRPr sz="5000">
              <a:solidFill>
                <a:srgbClr val="434343"/>
              </a:solidFill>
              <a:latin typeface="Montserrat ExtraBold"/>
              <a:ea typeface="Montserrat ExtraBold"/>
              <a:cs typeface="Montserrat ExtraBold"/>
              <a:sym typeface="Montserrat ExtraBold"/>
            </a:endParaRPr>
          </a:p>
        </p:txBody>
      </p:sp>
      <p:pic>
        <p:nvPicPr>
          <p:cNvPr id="130" name="Google Shape;130;p18"/>
          <p:cNvPicPr preferRelativeResize="0"/>
          <p:nvPr/>
        </p:nvPicPr>
        <p:blipFill>
          <a:blip r:embed="rId4">
            <a:alphaModFix/>
          </a:blip>
          <a:stretch>
            <a:fillRect/>
          </a:stretch>
        </p:blipFill>
        <p:spPr>
          <a:xfrm>
            <a:off x="633906" y="2017850"/>
            <a:ext cx="14981475" cy="705347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p:nvPr/>
        </p:nvSpPr>
        <p:spPr>
          <a:xfrm rot="-900027">
            <a:off x="-4981540" y="-2537258"/>
            <a:ext cx="23110830" cy="15393524"/>
          </a:xfrm>
          <a:prstGeom prst="hexagon">
            <a:avLst>
              <a:gd name="adj" fmla="val 28904"/>
              <a:gd name="vf" fmla="val 1154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sp>
        <p:nvSpPr>
          <p:cNvPr id="136" name="Google Shape;136;p19"/>
          <p:cNvSpPr/>
          <p:nvPr/>
        </p:nvSpPr>
        <p:spPr>
          <a:xfrm rot="-900045">
            <a:off x="15993418" y="8331774"/>
            <a:ext cx="3976717" cy="3445557"/>
          </a:xfrm>
          <a:prstGeom prst="hexagon">
            <a:avLst>
              <a:gd name="adj" fmla="val 28904"/>
              <a:gd name="vf" fmla="val 115470"/>
            </a:avLst>
          </a:prstGeom>
          <a:solidFill>
            <a:srgbClr val="E6E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pic>
        <p:nvPicPr>
          <p:cNvPr id="137" name="Google Shape;137;p19"/>
          <p:cNvPicPr preferRelativeResize="0"/>
          <p:nvPr/>
        </p:nvPicPr>
        <p:blipFill rotWithShape="1">
          <a:blip r:embed="rId3">
            <a:alphaModFix/>
          </a:blip>
          <a:srcRect t="5004" b="4995"/>
          <a:stretch/>
        </p:blipFill>
        <p:spPr>
          <a:xfrm>
            <a:off x="16451897" y="8567200"/>
            <a:ext cx="1365402" cy="1228875"/>
          </a:xfrm>
          <a:prstGeom prst="rect">
            <a:avLst/>
          </a:prstGeom>
          <a:noFill/>
          <a:ln>
            <a:noFill/>
          </a:ln>
        </p:spPr>
      </p:pic>
      <p:cxnSp>
        <p:nvCxnSpPr>
          <p:cNvPr id="138" name="Google Shape;138;p19"/>
          <p:cNvCxnSpPr/>
          <p:nvPr/>
        </p:nvCxnSpPr>
        <p:spPr>
          <a:xfrm>
            <a:off x="43525" y="1524000"/>
            <a:ext cx="9010200" cy="0"/>
          </a:xfrm>
          <a:prstGeom prst="straightConnector1">
            <a:avLst/>
          </a:prstGeom>
          <a:noFill/>
          <a:ln w="76200" cap="flat" cmpd="sng">
            <a:solidFill>
              <a:srgbClr val="E6E100"/>
            </a:solidFill>
            <a:prstDash val="solid"/>
            <a:round/>
            <a:headEnd type="none" w="med" len="med"/>
            <a:tailEnd type="none" w="med" len="med"/>
          </a:ln>
        </p:spPr>
      </p:cxnSp>
      <p:sp>
        <p:nvSpPr>
          <p:cNvPr id="139" name="Google Shape;139;p19"/>
          <p:cNvSpPr txBox="1">
            <a:spLocks noGrp="1"/>
          </p:cNvSpPr>
          <p:nvPr>
            <p:ph type="body" idx="1"/>
          </p:nvPr>
        </p:nvSpPr>
        <p:spPr>
          <a:xfrm>
            <a:off x="928200" y="0"/>
            <a:ext cx="13203600" cy="1524000"/>
          </a:xfrm>
          <a:prstGeom prst="rect">
            <a:avLst/>
          </a:prstGeom>
        </p:spPr>
        <p:txBody>
          <a:bodyPr spcFirstLastPara="1" wrap="square" lIns="182850" tIns="182850" rIns="182850" bIns="182850" anchor="ctr" anchorCtr="0">
            <a:noAutofit/>
          </a:bodyPr>
          <a:lstStyle/>
          <a:p>
            <a:pPr marL="0" lvl="0" indent="0" algn="l" rtl="0">
              <a:spcBef>
                <a:spcPts val="0"/>
              </a:spcBef>
              <a:spcAft>
                <a:spcPts val="2400"/>
              </a:spcAft>
              <a:buNone/>
            </a:pPr>
            <a:r>
              <a:rPr lang="it" sz="5000">
                <a:latin typeface="Montserrat ExtraBold"/>
                <a:ea typeface="Montserrat ExtraBold"/>
                <a:cs typeface="Montserrat ExtraBold"/>
                <a:sym typeface="Montserrat ExtraBold"/>
              </a:rPr>
              <a:t>(BINARY) HEAP</a:t>
            </a:r>
            <a:endParaRPr sz="5000">
              <a:solidFill>
                <a:srgbClr val="434343"/>
              </a:solidFill>
              <a:latin typeface="Montserrat ExtraBold"/>
              <a:ea typeface="Montserrat ExtraBold"/>
              <a:cs typeface="Montserrat ExtraBold"/>
              <a:sym typeface="Montserrat ExtraBold"/>
            </a:endParaRPr>
          </a:p>
        </p:txBody>
      </p:sp>
      <p:pic>
        <p:nvPicPr>
          <p:cNvPr id="140" name="Google Shape;140;p19"/>
          <p:cNvPicPr preferRelativeResize="0"/>
          <p:nvPr/>
        </p:nvPicPr>
        <p:blipFill>
          <a:blip r:embed="rId4">
            <a:alphaModFix/>
          </a:blip>
          <a:stretch>
            <a:fillRect/>
          </a:stretch>
        </p:blipFill>
        <p:spPr>
          <a:xfrm>
            <a:off x="860331" y="2008750"/>
            <a:ext cx="8283675" cy="3619757"/>
          </a:xfrm>
          <a:prstGeom prst="rect">
            <a:avLst/>
          </a:prstGeom>
          <a:noFill/>
          <a:ln>
            <a:noFill/>
          </a:ln>
        </p:spPr>
      </p:pic>
      <p:pic>
        <p:nvPicPr>
          <p:cNvPr id="141" name="Google Shape;141;p19"/>
          <p:cNvPicPr preferRelativeResize="0"/>
          <p:nvPr/>
        </p:nvPicPr>
        <p:blipFill>
          <a:blip r:embed="rId5">
            <a:alphaModFix/>
          </a:blip>
          <a:stretch>
            <a:fillRect/>
          </a:stretch>
        </p:blipFill>
        <p:spPr>
          <a:xfrm>
            <a:off x="9502625" y="3099200"/>
            <a:ext cx="5320123" cy="1524000"/>
          </a:xfrm>
          <a:prstGeom prst="rect">
            <a:avLst/>
          </a:prstGeom>
          <a:noFill/>
          <a:ln>
            <a:noFill/>
          </a:ln>
        </p:spPr>
      </p:pic>
      <p:pic>
        <p:nvPicPr>
          <p:cNvPr id="142" name="Google Shape;142;p19"/>
          <p:cNvPicPr preferRelativeResize="0"/>
          <p:nvPr/>
        </p:nvPicPr>
        <p:blipFill>
          <a:blip r:embed="rId6">
            <a:alphaModFix/>
          </a:blip>
          <a:stretch>
            <a:fillRect/>
          </a:stretch>
        </p:blipFill>
        <p:spPr>
          <a:xfrm>
            <a:off x="860331" y="5847800"/>
            <a:ext cx="8283675" cy="3624993"/>
          </a:xfrm>
          <a:prstGeom prst="rect">
            <a:avLst/>
          </a:prstGeom>
          <a:noFill/>
          <a:ln>
            <a:noFill/>
          </a:ln>
        </p:spPr>
      </p:pic>
      <p:pic>
        <p:nvPicPr>
          <p:cNvPr id="143" name="Google Shape;143;p19"/>
          <p:cNvPicPr preferRelativeResize="0"/>
          <p:nvPr/>
        </p:nvPicPr>
        <p:blipFill>
          <a:blip r:embed="rId7">
            <a:alphaModFix/>
          </a:blip>
          <a:stretch>
            <a:fillRect/>
          </a:stretch>
        </p:blipFill>
        <p:spPr>
          <a:xfrm>
            <a:off x="9647075" y="6795162"/>
            <a:ext cx="5320125" cy="136749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p:nvPr/>
        </p:nvSpPr>
        <p:spPr>
          <a:xfrm rot="-900027">
            <a:off x="-4981540" y="-2537258"/>
            <a:ext cx="23110830" cy="15393524"/>
          </a:xfrm>
          <a:prstGeom prst="hexagon">
            <a:avLst>
              <a:gd name="adj" fmla="val 28904"/>
              <a:gd name="vf" fmla="val 1154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sp>
        <p:nvSpPr>
          <p:cNvPr id="149" name="Google Shape;149;p20"/>
          <p:cNvSpPr/>
          <p:nvPr/>
        </p:nvSpPr>
        <p:spPr>
          <a:xfrm rot="-900045">
            <a:off x="15993418" y="8331774"/>
            <a:ext cx="3976717" cy="3445557"/>
          </a:xfrm>
          <a:prstGeom prst="hexagon">
            <a:avLst>
              <a:gd name="adj" fmla="val 28904"/>
              <a:gd name="vf" fmla="val 115470"/>
            </a:avLst>
          </a:prstGeom>
          <a:solidFill>
            <a:srgbClr val="E6E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a:t> </a:t>
            </a:r>
            <a:endParaRPr/>
          </a:p>
        </p:txBody>
      </p:sp>
      <p:pic>
        <p:nvPicPr>
          <p:cNvPr id="150" name="Google Shape;150;p20"/>
          <p:cNvPicPr preferRelativeResize="0"/>
          <p:nvPr/>
        </p:nvPicPr>
        <p:blipFill rotWithShape="1">
          <a:blip r:embed="rId3">
            <a:alphaModFix/>
          </a:blip>
          <a:srcRect t="5004" b="4995"/>
          <a:stretch/>
        </p:blipFill>
        <p:spPr>
          <a:xfrm>
            <a:off x="16451897" y="8567200"/>
            <a:ext cx="1365402" cy="1228875"/>
          </a:xfrm>
          <a:prstGeom prst="rect">
            <a:avLst/>
          </a:prstGeom>
          <a:noFill/>
          <a:ln>
            <a:noFill/>
          </a:ln>
        </p:spPr>
      </p:pic>
      <p:cxnSp>
        <p:nvCxnSpPr>
          <p:cNvPr id="151" name="Google Shape;151;p20"/>
          <p:cNvCxnSpPr/>
          <p:nvPr/>
        </p:nvCxnSpPr>
        <p:spPr>
          <a:xfrm>
            <a:off x="43525" y="1524000"/>
            <a:ext cx="9010200" cy="0"/>
          </a:xfrm>
          <a:prstGeom prst="straightConnector1">
            <a:avLst/>
          </a:prstGeom>
          <a:noFill/>
          <a:ln w="76200" cap="flat" cmpd="sng">
            <a:solidFill>
              <a:srgbClr val="E6E100"/>
            </a:solidFill>
            <a:prstDash val="solid"/>
            <a:round/>
            <a:headEnd type="none" w="med" len="med"/>
            <a:tailEnd type="none" w="med" len="med"/>
          </a:ln>
        </p:spPr>
      </p:cxnSp>
      <p:sp>
        <p:nvSpPr>
          <p:cNvPr id="152" name="Google Shape;152;p20"/>
          <p:cNvSpPr txBox="1">
            <a:spLocks noGrp="1"/>
          </p:cNvSpPr>
          <p:nvPr>
            <p:ph type="body" idx="1"/>
          </p:nvPr>
        </p:nvSpPr>
        <p:spPr>
          <a:xfrm>
            <a:off x="928200" y="0"/>
            <a:ext cx="13203600" cy="1524000"/>
          </a:xfrm>
          <a:prstGeom prst="rect">
            <a:avLst/>
          </a:prstGeom>
        </p:spPr>
        <p:txBody>
          <a:bodyPr spcFirstLastPara="1" wrap="square" lIns="182850" tIns="182850" rIns="182850" bIns="182850" anchor="ctr" anchorCtr="0">
            <a:noAutofit/>
          </a:bodyPr>
          <a:lstStyle/>
          <a:p>
            <a:pPr marL="0" lvl="0" indent="0" algn="l" rtl="0">
              <a:spcBef>
                <a:spcPts val="0"/>
              </a:spcBef>
              <a:spcAft>
                <a:spcPts val="2400"/>
              </a:spcAft>
              <a:buNone/>
            </a:pPr>
            <a:r>
              <a:rPr lang="it" sz="5000">
                <a:latin typeface="Montserrat ExtraBold"/>
                <a:ea typeface="Montserrat ExtraBold"/>
                <a:cs typeface="Montserrat ExtraBold"/>
                <a:sym typeface="Montserrat ExtraBold"/>
              </a:rPr>
              <a:t>BINARY HEAP, WITH SWAP</a:t>
            </a:r>
            <a:endParaRPr sz="5000">
              <a:solidFill>
                <a:srgbClr val="434343"/>
              </a:solidFill>
              <a:latin typeface="Montserrat ExtraBold"/>
              <a:ea typeface="Montserrat ExtraBold"/>
              <a:cs typeface="Montserrat ExtraBold"/>
              <a:sym typeface="Montserrat ExtraBold"/>
            </a:endParaRPr>
          </a:p>
        </p:txBody>
      </p:sp>
      <p:pic>
        <p:nvPicPr>
          <p:cNvPr id="153" name="Google Shape;153;p20"/>
          <p:cNvPicPr preferRelativeResize="0"/>
          <p:nvPr/>
        </p:nvPicPr>
        <p:blipFill>
          <a:blip r:embed="rId4">
            <a:alphaModFix/>
          </a:blip>
          <a:stretch>
            <a:fillRect/>
          </a:stretch>
        </p:blipFill>
        <p:spPr>
          <a:xfrm>
            <a:off x="43525" y="1798300"/>
            <a:ext cx="7112751" cy="4095220"/>
          </a:xfrm>
          <a:prstGeom prst="rect">
            <a:avLst/>
          </a:prstGeom>
          <a:noFill/>
          <a:ln>
            <a:noFill/>
          </a:ln>
        </p:spPr>
      </p:pic>
      <p:pic>
        <p:nvPicPr>
          <p:cNvPr id="154" name="Google Shape;154;p20"/>
          <p:cNvPicPr preferRelativeResize="0"/>
          <p:nvPr/>
        </p:nvPicPr>
        <p:blipFill>
          <a:blip r:embed="rId5">
            <a:alphaModFix/>
          </a:blip>
          <a:stretch>
            <a:fillRect/>
          </a:stretch>
        </p:blipFill>
        <p:spPr>
          <a:xfrm>
            <a:off x="9584610" y="1866810"/>
            <a:ext cx="5521283" cy="1228875"/>
          </a:xfrm>
          <a:prstGeom prst="rect">
            <a:avLst/>
          </a:prstGeom>
          <a:noFill/>
          <a:ln>
            <a:noFill/>
          </a:ln>
        </p:spPr>
      </p:pic>
      <p:pic>
        <p:nvPicPr>
          <p:cNvPr id="155" name="Google Shape;155;p20"/>
          <p:cNvPicPr preferRelativeResize="0"/>
          <p:nvPr/>
        </p:nvPicPr>
        <p:blipFill>
          <a:blip r:embed="rId6">
            <a:alphaModFix/>
          </a:blip>
          <a:stretch>
            <a:fillRect/>
          </a:stretch>
        </p:blipFill>
        <p:spPr>
          <a:xfrm>
            <a:off x="43525" y="5893525"/>
            <a:ext cx="7112754" cy="4041850"/>
          </a:xfrm>
          <a:prstGeom prst="rect">
            <a:avLst/>
          </a:prstGeom>
          <a:noFill/>
          <a:ln>
            <a:noFill/>
          </a:ln>
        </p:spPr>
      </p:pic>
      <p:pic>
        <p:nvPicPr>
          <p:cNvPr id="156" name="Google Shape;156;p20"/>
          <p:cNvPicPr preferRelativeResize="0"/>
          <p:nvPr/>
        </p:nvPicPr>
        <p:blipFill>
          <a:blip r:embed="rId7">
            <a:alphaModFix/>
          </a:blip>
          <a:stretch>
            <a:fillRect/>
          </a:stretch>
        </p:blipFill>
        <p:spPr>
          <a:xfrm>
            <a:off x="7260600" y="3163200"/>
            <a:ext cx="9191300" cy="373271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447</Words>
  <Application>Microsoft Office PowerPoint</Application>
  <PresentationFormat>Personalizzato</PresentationFormat>
  <Paragraphs>85</Paragraphs>
  <Slides>22</Slides>
  <Notes>22</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22</vt:i4>
      </vt:variant>
    </vt:vector>
  </HeadingPairs>
  <TitlesOfParts>
    <vt:vector size="28" baseType="lpstr">
      <vt:lpstr>Montserrat SemiBold</vt:lpstr>
      <vt:lpstr>Montserrat ExtraBold</vt:lpstr>
      <vt:lpstr>Arial</vt:lpstr>
      <vt:lpstr>Montserrat</vt:lpstr>
      <vt:lpstr>Montserrat Medium</vt:lpstr>
      <vt:lpstr>Simple Light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Davide Bianchi</dc:creator>
  <cp:lastModifiedBy>Davide Bianchi</cp:lastModifiedBy>
  <cp:revision>1</cp:revision>
  <dcterms:modified xsi:type="dcterms:W3CDTF">2023-06-10T10:08:49Z</dcterms:modified>
</cp:coreProperties>
</file>