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6" r:id="rId10"/>
    <p:sldId id="264" r:id="rId11"/>
    <p:sldId id="268" r:id="rId12"/>
    <p:sldId id="26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95F3D-1959-485F-A45F-46C79A2B6BF4}" type="datetimeFigureOut">
              <a:rPr lang="it-IT" smtClean="0"/>
              <a:t>28/06/2014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A638-D90F-4764-B90F-74C3C8D1C0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80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A638-D90F-4764-B90F-74C3C8D1C0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5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2945A4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7" y="400082"/>
            <a:ext cx="2438399" cy="813685"/>
          </a:xfrm>
          <a:prstGeom prst="rect">
            <a:avLst/>
          </a:prstGeom>
        </p:spPr>
      </p:pic>
      <p:sp>
        <p:nvSpPr>
          <p:cNvPr id="14" name="CasellaDiTesto 13"/>
          <p:cNvSpPr txBox="1"/>
          <p:nvPr userDrawn="1"/>
        </p:nvSpPr>
        <p:spPr>
          <a:xfrm>
            <a:off x="4875227" y="1213767"/>
            <a:ext cx="2438399" cy="37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 smtClean="0">
                <a:solidFill>
                  <a:srgbClr val="2945A4"/>
                </a:solidFill>
                <a:latin typeface="Corbel" panose="020B0503020204020204" pitchFamily="34" charset="0"/>
              </a:rPr>
              <a:t>www.italiancpp.org</a:t>
            </a:r>
            <a:endParaRPr lang="it-IT" b="0" dirty="0">
              <a:solidFill>
                <a:srgbClr val="2945A4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68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251"/>
            <a:ext cx="10058400" cy="1048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140"/>
            <a:ext cx="10058400" cy="49261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7523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 userDrawn="1"/>
        </p:nvSpPr>
        <p:spPr>
          <a:xfrm>
            <a:off x="0" y="642045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Italian</a:t>
            </a:r>
            <a:r>
              <a:rPr lang="it-IT" sz="2000" baseline="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C++ Community</a:t>
            </a:r>
            <a:endParaRPr lang="it-IT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2945A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pprock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d.in/event/view/224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tmiup.it/" TargetMode="External"/><Relationship Id="rId2" Type="http://schemas.openxmlformats.org/officeDocument/2006/relationships/hyperlink" Target="http://www.cloudbase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taliancpp.org/2014/02/03/una-sbirciatina-al-cpp1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ocpp.org/wiki/faq/user-groups-worldwide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etingcp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etingc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Primo </a:t>
            </a:r>
            <a:r>
              <a:rPr lang="it-IT" dirty="0" err="1" smtClean="0"/>
              <a:t>Meetup</a:t>
            </a:r>
            <a:r>
              <a:rPr lang="it-IT" sz="4400" dirty="0" smtClean="0"/>
              <a:t> – 28 Giugno 2014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Marco Arena, fondatore di </a:t>
            </a:r>
            <a:r>
              <a:rPr lang="it-IT" b="1" dirty="0" smtClean="0">
                <a:solidFill>
                  <a:srgbClr val="2945A4"/>
                </a:solidFill>
              </a:rPr>
              <a:t>++</a:t>
            </a:r>
            <a:r>
              <a:rPr lang="it-IT" b="1" dirty="0" err="1" smtClean="0">
                <a:solidFill>
                  <a:srgbClr val="2945A4"/>
                </a:solidFill>
              </a:rPr>
              <a:t>it</a:t>
            </a:r>
            <a:endParaRPr lang="it-IT" b="1" dirty="0">
              <a:solidFill>
                <a:srgbClr val="2945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Promozione per questo </a:t>
            </a:r>
            <a:r>
              <a:rPr lang="it-IT" dirty="0" err="1" smtClean="0"/>
              <a:t>meetup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571625"/>
            <a:ext cx="2124075" cy="27622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23951" y="4457700"/>
            <a:ext cx="10067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Discount code di 5 $: </a:t>
            </a:r>
            <a:br>
              <a:rPr lang="it-IT" sz="4000" dirty="0" smtClean="0"/>
            </a:br>
            <a:r>
              <a:rPr lang="it-IT" sz="4000" b="1" dirty="0" smtClean="0">
                <a:solidFill>
                  <a:srgbClr val="2945A4"/>
                </a:solidFill>
              </a:rPr>
              <a:t>MILAN_CPP</a:t>
            </a:r>
            <a:endParaRPr lang="it-IT" sz="4000" b="1" dirty="0">
              <a:solidFill>
                <a:srgbClr val="2945A4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2092848"/>
            <a:ext cx="1695450" cy="9620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462587" y="3138516"/>
            <a:ext cx="2764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hlinkClick r:id="rId4"/>
              </a:rPr>
              <a:t>cpprocks.com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171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Importante: dateci feedback!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11</a:t>
            </a:fld>
            <a:endParaRPr lang="it-IT" dirty="0"/>
          </a:p>
        </p:txBody>
      </p:sp>
      <p:pic>
        <p:nvPicPr>
          <p:cNvPr id="1026" name="Picture 2" descr="http://joind.in/inc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40" y="2213068"/>
            <a:ext cx="4333128" cy="129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2635810" y="3437476"/>
            <a:ext cx="6417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>
                <a:hlinkClick r:id="rId3"/>
              </a:rPr>
              <a:t>https://joind.in/event/view/2246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8691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Buon divertimento!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43716"/>
            <a:ext cx="10058400" cy="49261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sz="3600" dirty="0" smtClean="0"/>
              <a:t>Sessioni fino alle 13.30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smtClean="0"/>
              <a:t>Pranzo tutti insieme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/>
              <a:t> </a:t>
            </a:r>
            <a:r>
              <a:rPr lang="it-IT" sz="3600" dirty="0" smtClean="0"/>
              <a:t>Chiacchiere/Networking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9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2</a:t>
            </a:fld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93382"/>
              </p:ext>
            </p:extLst>
          </p:nvPr>
        </p:nvGraphicFramePr>
        <p:xfrm>
          <a:off x="1184273" y="1519766"/>
          <a:ext cx="9971407" cy="468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852"/>
                <a:gridCol w="2492852"/>
                <a:gridCol w="4985703"/>
              </a:tblGrid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orario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speaker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sessione</a:t>
                      </a:r>
                      <a:endParaRPr lang="it-IT" dirty="0"/>
                    </a:p>
                  </a:txBody>
                  <a:tcPr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10.00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– 10.15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C00000"/>
                          </a:solidFill>
                        </a:rPr>
                        <a:t>Marco Arena</a:t>
                      </a:r>
                      <a:endParaRPr lang="it-IT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Introduzione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10.30 – 11.00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 smtClean="0">
                          <a:solidFill>
                            <a:srgbClr val="C00000"/>
                          </a:solidFill>
                        </a:rPr>
                        <a:t>Gian</a:t>
                      </a:r>
                      <a:r>
                        <a:rPr lang="it-IT" sz="2000" b="0" baseline="0" dirty="0" smtClean="0">
                          <a:solidFill>
                            <a:srgbClr val="C00000"/>
                          </a:solidFill>
                        </a:rPr>
                        <a:t> Lorenzo </a:t>
                      </a:r>
                      <a:r>
                        <a:rPr lang="it-IT" sz="2000" b="0" baseline="0" dirty="0" err="1" smtClean="0">
                          <a:solidFill>
                            <a:srgbClr val="C00000"/>
                          </a:solidFill>
                        </a:rPr>
                        <a:t>Meocci</a:t>
                      </a:r>
                      <a:endParaRPr lang="it-IT" sz="2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Lambda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</a:t>
                      </a:r>
                      <a:r>
                        <a:rPr lang="it-IT" sz="2400" baseline="0" dirty="0" err="1" smtClean="0">
                          <a:solidFill>
                            <a:srgbClr val="2945A4"/>
                          </a:solidFill>
                        </a:rPr>
                        <a:t>Recipes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  <a:tr h="58132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11.05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– 11.35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C00000"/>
                          </a:solidFill>
                        </a:rPr>
                        <a:t>Paolo</a:t>
                      </a:r>
                      <a:r>
                        <a:rPr lang="it-IT" sz="2400" baseline="0" dirty="0" smtClean="0">
                          <a:solidFill>
                            <a:srgbClr val="C00000"/>
                          </a:solidFill>
                        </a:rPr>
                        <a:t> Severini</a:t>
                      </a:r>
                      <a:endParaRPr lang="it-IT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>
                          <a:solidFill>
                            <a:srgbClr val="2945A4"/>
                          </a:solidFill>
                        </a:rPr>
                        <a:t>Async-Await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in C++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11.45 – 12.15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C00000"/>
                          </a:solidFill>
                        </a:rPr>
                        <a:t>Nicola Bonelli</a:t>
                      </a:r>
                      <a:endParaRPr lang="it-IT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baseline="0" dirty="0" smtClean="0">
                          <a:solidFill>
                            <a:srgbClr val="2945A4"/>
                          </a:solidFill>
                          <a:latin typeface="+mn-lt"/>
                          <a:ea typeface="+mn-ea"/>
                          <a:cs typeface="+mn-cs"/>
                        </a:rPr>
                        <a:t>Static Polymorphism and Type Classes in C++</a:t>
                      </a:r>
                      <a:endParaRPr lang="it-IT" sz="2000" kern="1200" baseline="0" dirty="0">
                        <a:solidFill>
                          <a:srgbClr val="2945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12.20 –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12.50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C00000"/>
                          </a:solidFill>
                        </a:rPr>
                        <a:t>Gianluca Padovani</a:t>
                      </a:r>
                      <a:endParaRPr lang="it-IT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>
                          <a:solidFill>
                            <a:srgbClr val="2945A4"/>
                          </a:solidFill>
                        </a:rPr>
                        <a:t>Actor</a:t>
                      </a:r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-Model</a:t>
                      </a:r>
                      <a:r>
                        <a:rPr lang="it-IT" sz="2400" baseline="0" dirty="0" smtClean="0">
                          <a:solidFill>
                            <a:srgbClr val="2945A4"/>
                          </a:solidFill>
                        </a:rPr>
                        <a:t> in C++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12.55 – 13.25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C00000"/>
                          </a:solidFill>
                        </a:rPr>
                        <a:t>Tutti</a:t>
                      </a:r>
                      <a:endParaRPr lang="it-IT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>
                          <a:solidFill>
                            <a:srgbClr val="2945A4"/>
                          </a:solidFill>
                        </a:rPr>
                        <a:t>Ask</a:t>
                      </a:r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 </a:t>
                      </a:r>
                      <a:r>
                        <a:rPr lang="it-IT" sz="2400" dirty="0" err="1" smtClean="0">
                          <a:solidFill>
                            <a:srgbClr val="2945A4"/>
                          </a:solidFill>
                        </a:rPr>
                        <a:t>Us</a:t>
                      </a:r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 </a:t>
                      </a:r>
                      <a:r>
                        <a:rPr lang="it-IT" sz="2400" dirty="0" err="1" smtClean="0">
                          <a:solidFill>
                            <a:srgbClr val="2945A4"/>
                          </a:solidFill>
                        </a:rPr>
                        <a:t>Everything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  <a:tr h="585669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Dalle 13.30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-</a:t>
                      </a:r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>
                          <a:solidFill>
                            <a:srgbClr val="2945A4"/>
                          </a:solidFill>
                        </a:rPr>
                        <a:t>Pranzo tutti insieme</a:t>
                      </a:r>
                      <a:endParaRPr lang="it-IT" sz="2400" dirty="0">
                        <a:solidFill>
                          <a:srgbClr val="2945A4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04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ringraziamento speciale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70151"/>
            <a:ext cx="10058400" cy="49261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 Agli speakers di oggi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 A </a:t>
            </a:r>
            <a:r>
              <a:rPr lang="it-IT" sz="3200" dirty="0" err="1" smtClean="0">
                <a:hlinkClick r:id="rId2"/>
              </a:rPr>
              <a:t>cloudbase</a:t>
            </a:r>
            <a:r>
              <a:rPr lang="it-IT" sz="3200" dirty="0" smtClean="0">
                <a:hlinkClick r:id="rId2"/>
              </a:rPr>
              <a:t> </a:t>
            </a:r>
            <a:r>
              <a:rPr lang="it-IT" sz="3200" dirty="0" err="1" smtClean="0">
                <a:hlinkClick r:id="rId2"/>
              </a:rPr>
              <a:t>solutions</a:t>
            </a:r>
            <a:r>
              <a:rPr lang="it-IT" sz="3200" dirty="0" smtClean="0"/>
              <a:t> &amp; </a:t>
            </a:r>
            <a:r>
              <a:rPr lang="it-IT" sz="3200" dirty="0" smtClean="0">
                <a:hlinkClick r:id="rId3"/>
              </a:rPr>
              <a:t>StartMiUp</a:t>
            </a:r>
            <a:endParaRPr lang="it-IT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6" name="Picture 2" descr="cloudbase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7" y="4227884"/>
            <a:ext cx="4260676" cy="12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825" y="3833211"/>
            <a:ext cx="1774481" cy="18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++</a:t>
            </a:r>
            <a:r>
              <a:rPr lang="it-IT" dirty="0" err="1" smtClean="0"/>
              <a:t>it</a:t>
            </a:r>
            <a:r>
              <a:rPr lang="it-IT" dirty="0" smtClean="0"/>
              <a:t> in sei punti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54385"/>
            <a:ext cx="10058400" cy="49261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sz="3600" dirty="0" smtClean="0"/>
              <a:t>Social </a:t>
            </a:r>
            <a:r>
              <a:rPr lang="it-IT" sz="3600" dirty="0"/>
              <a:t>e gruppi di discussione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Uno </a:t>
            </a:r>
            <a:r>
              <a:rPr lang="it-IT" sz="3600" dirty="0"/>
              <a:t>spazio dedicato ai neofiti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News &amp; newsletter mensile</a:t>
            </a:r>
            <a:endParaRPr lang="it-IT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Risorse </a:t>
            </a:r>
            <a:r>
              <a:rPr lang="it-IT" sz="3600" dirty="0"/>
              <a:t>consigliate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Articoli </a:t>
            </a:r>
            <a:r>
              <a:rPr lang="it-IT" sz="3600" dirty="0"/>
              <a:t>e materiale divulgativo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Offerte </a:t>
            </a:r>
            <a:r>
              <a:rPr lang="it-IT" sz="3600" dirty="0"/>
              <a:t>di lavoro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288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entrare in ++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52685"/>
            <a:ext cx="10058400" cy="49261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Stai muovendo i primi passi col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Vuoi capire chi fa C++ in Italia (aziende, gruppi di ricerca, amatori…)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Per confrontarsi su aspetti del linguaggio, librerie e prodotti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Desideri un </a:t>
            </a:r>
            <a:r>
              <a:rPr lang="it-IT" dirty="0" err="1" smtClean="0"/>
              <a:t>digest</a:t>
            </a:r>
            <a:r>
              <a:rPr lang="it-IT" dirty="0" smtClean="0"/>
              <a:t> periodico con ultime news e risorse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Cerchi di compagni per un progetto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Stai cercando o offrendo un lavoro nel C++ (in Italia o all’estero)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Scrivi articoli (anche in Inglese) e vuoi condividerli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 Partecipare ad eventi/</a:t>
            </a:r>
            <a:r>
              <a:rPr lang="it-IT" dirty="0" err="1" smtClean="0"/>
              <a:t>meetup</a:t>
            </a:r>
            <a:r>
              <a:rPr lang="it-IT" dirty="0" smtClean="0"/>
              <a:t>/</a:t>
            </a:r>
            <a:r>
              <a:rPr lang="it-IT" dirty="0" err="1" smtClean="0"/>
              <a:t>track</a:t>
            </a:r>
            <a:r>
              <a:rPr lang="it-IT" dirty="0" smtClean="0"/>
              <a:t> C++ in Italia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426756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…Articoli con </a:t>
            </a:r>
            <a:r>
              <a:rPr lang="it-IT" dirty="0" err="1" smtClean="0"/>
              <a:t>snippet</a:t>
            </a:r>
            <a:r>
              <a:rPr lang="it-IT" dirty="0" smtClean="0"/>
              <a:t> compilabili!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097280" y="5728010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smtClean="0">
                <a:hlinkClick r:id="rId2"/>
              </a:rPr>
              <a:t>http://www.italiancpp.org/2014/02/03/una-sbirciatina-al-cpp14/</a:t>
            </a:r>
            <a:endParaRPr lang="it-IT" sz="28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8" y="1913616"/>
            <a:ext cx="5800725" cy="29622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3" y="1875907"/>
            <a:ext cx="5724525" cy="34575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900" y="1913616"/>
            <a:ext cx="57054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Qualche dato ad oggi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84057"/>
            <a:ext cx="10058400" cy="492612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 ~200 utenti iscritti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~10.000 </a:t>
            </a:r>
            <a:r>
              <a:rPr lang="it-IT" sz="3200" dirty="0" smtClean="0"/>
              <a:t>visite al mese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~150 </a:t>
            </a:r>
            <a:r>
              <a:rPr lang="it-IT" sz="3200" dirty="0" smtClean="0"/>
              <a:t>discussioni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~400 </a:t>
            </a:r>
            <a:r>
              <a:rPr lang="it-IT" sz="3200" dirty="0" smtClean="0"/>
              <a:t>risposte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</a:t>
            </a:r>
            <a:r>
              <a:rPr lang="it-IT" sz="3200" dirty="0" smtClean="0"/>
              <a:t>15 Articoli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15" y="1908489"/>
            <a:ext cx="5732565" cy="32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Collaborazioni e partecipazioni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1529"/>
            <a:ext cx="3781425" cy="828675"/>
          </a:xfrm>
          <a:prstGeom prst="rect">
            <a:avLst/>
          </a:prstGeom>
        </p:spPr>
      </p:pic>
      <p:pic>
        <p:nvPicPr>
          <p:cNvPr id="2050" name="Picture 2" descr="banner_iad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88" y="3471440"/>
            <a:ext cx="2045913" cy="20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d14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11" y="1921529"/>
            <a:ext cx="4143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942" y="3299010"/>
            <a:ext cx="3086100" cy="23907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926951" y="5689785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hlinkClick r:id="rId6"/>
              </a:rPr>
              <a:t>isocpp.org/</a:t>
            </a:r>
            <a:r>
              <a:rPr lang="it-IT" dirty="0" err="1" smtClean="0">
                <a:hlinkClick r:id="rId6"/>
              </a:rPr>
              <a:t>wiki</a:t>
            </a:r>
            <a:r>
              <a:rPr lang="it-IT" dirty="0" smtClean="0">
                <a:hlinkClick r:id="rId6"/>
              </a:rPr>
              <a:t>/</a:t>
            </a:r>
            <a:r>
              <a:rPr lang="it-IT" dirty="0" err="1" smtClean="0">
                <a:hlinkClick r:id="rId6"/>
              </a:rPr>
              <a:t>faq</a:t>
            </a:r>
            <a:r>
              <a:rPr lang="it-IT" dirty="0" smtClean="0">
                <a:hlinkClick r:id="rId6"/>
              </a:rPr>
              <a:t>/</a:t>
            </a:r>
            <a:r>
              <a:rPr lang="it-IT" dirty="0" err="1" smtClean="0">
                <a:hlinkClick r:id="rId6"/>
              </a:rPr>
              <a:t>user-groups-worldwide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72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Meeting C++ 2014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97504"/>
            <a:ext cx="10058400" cy="49261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 Abbiamo un gruppo per andare a Meeting C++ 2014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 Vuoi essere dei nostri? </a:t>
            </a:r>
            <a:endParaRPr lang="it-IT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it-IT" smtClean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  <a:fld id="{9ED8F5D5-BA66-4F2A-857A-027BB00FCB18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56" y="2932947"/>
            <a:ext cx="7553902" cy="1655389"/>
          </a:xfrm>
          <a:prstGeom prst="rect">
            <a:avLst/>
          </a:prstGeom>
        </p:spPr>
      </p:pic>
      <p:sp>
        <p:nvSpPr>
          <p:cNvPr id="6" name="Rettangolo 5">
            <a:hlinkClick r:id="rId3"/>
          </p:cNvPr>
          <p:cNvSpPr/>
          <p:nvPr/>
        </p:nvSpPr>
        <p:spPr>
          <a:xfrm>
            <a:off x="2346556" y="5109950"/>
            <a:ext cx="7553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dirty="0" smtClean="0">
                <a:hlinkClick r:id="rId4"/>
              </a:rPr>
              <a:t>www.meetingcpp.com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15474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ItalianCppSchem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325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Corbel</vt:lpstr>
      <vt:lpstr>Trebuchet MS</vt:lpstr>
      <vt:lpstr>Retrospettivo</vt:lpstr>
      <vt:lpstr>Primo Meetup – 28 Giugno 2014</vt:lpstr>
      <vt:lpstr>Agenda</vt:lpstr>
      <vt:lpstr>Un ringraziamento speciale</vt:lpstr>
      <vt:lpstr>++it in sei punti</vt:lpstr>
      <vt:lpstr>Perché entrare in ++it</vt:lpstr>
      <vt:lpstr>…Articoli con snippet compilabili!</vt:lpstr>
      <vt:lpstr>Qualche dato ad oggi</vt:lpstr>
      <vt:lpstr>Collaborazioni e partecipazioni</vt:lpstr>
      <vt:lpstr>Meeting C++ 2014</vt:lpstr>
      <vt:lpstr>Promozione per questo meetup</vt:lpstr>
      <vt:lpstr>Importante: dateci feedback!</vt:lpstr>
      <vt:lpstr>Buon divertimento!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Primo Meetup di ++it</dc:title>
  <dc:creator>Marco Arena</dc:creator>
  <cp:keywords>C++</cp:keywords>
  <cp:lastModifiedBy>Marco Arena</cp:lastModifiedBy>
  <cp:revision>68</cp:revision>
  <dcterms:created xsi:type="dcterms:W3CDTF">2014-05-11T11:35:19Z</dcterms:created>
  <dcterms:modified xsi:type="dcterms:W3CDTF">2014-06-28T06:02:44Z</dcterms:modified>
  <cp:category>italiancpp</cp:category>
</cp:coreProperties>
</file>