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9"/>
  </p:notesMasterIdLst>
  <p:handoutMasterIdLst>
    <p:handoutMasterId r:id="rId30"/>
  </p:handoutMasterIdLst>
  <p:sldIdLst>
    <p:sldId id="545" r:id="rId2"/>
    <p:sldId id="548" r:id="rId3"/>
    <p:sldId id="549" r:id="rId4"/>
    <p:sldId id="390" r:id="rId5"/>
    <p:sldId id="535" r:id="rId6"/>
    <p:sldId id="536" r:id="rId7"/>
    <p:sldId id="546" r:id="rId8"/>
    <p:sldId id="389" r:id="rId9"/>
    <p:sldId id="538" r:id="rId10"/>
    <p:sldId id="474" r:id="rId11"/>
    <p:sldId id="547" r:id="rId12"/>
    <p:sldId id="484" r:id="rId13"/>
    <p:sldId id="479" r:id="rId14"/>
    <p:sldId id="387" r:id="rId15"/>
    <p:sldId id="520" r:id="rId16"/>
    <p:sldId id="521" r:id="rId17"/>
    <p:sldId id="522" r:id="rId18"/>
    <p:sldId id="552" r:id="rId19"/>
    <p:sldId id="553" r:id="rId20"/>
    <p:sldId id="554" r:id="rId21"/>
    <p:sldId id="551" r:id="rId22"/>
    <p:sldId id="490" r:id="rId23"/>
    <p:sldId id="307" r:id="rId24"/>
    <p:sldId id="473" r:id="rId25"/>
    <p:sldId id="523" r:id="rId26"/>
    <p:sldId id="540" r:id="rId27"/>
    <p:sldId id="550" r:id="rId28"/>
  </p:sldIdLst>
  <p:sldSz cx="12192000" cy="6858000"/>
  <p:notesSz cx="6797675" cy="9926638"/>
  <p:defaultTextStyle>
    <a:defPPr>
      <a:defRPr lang="pt-BR"/>
    </a:defPPr>
    <a:lvl1pPr algn="ctr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9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9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9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9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3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85"/>
    <a:srgbClr val="54565A"/>
    <a:srgbClr val="D8E4BC"/>
    <a:srgbClr val="3366CC"/>
    <a:srgbClr val="EBF1DE"/>
    <a:srgbClr val="FF9999"/>
    <a:srgbClr val="0066FF"/>
    <a:srgbClr val="FF3300"/>
    <a:srgbClr val="C0C0C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7" autoAdjust="0"/>
    <p:restoredTop sz="71429" autoAdjust="0"/>
  </p:normalViewPr>
  <p:slideViewPr>
    <p:cSldViewPr>
      <p:cViewPr>
        <p:scale>
          <a:sx n="50" d="100"/>
          <a:sy n="50" d="100"/>
        </p:scale>
        <p:origin x="852" y="-48"/>
      </p:cViewPr>
      <p:guideLst>
        <p:guide orient="horz" pos="754"/>
        <p:guide pos="3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9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Silveira" userId="395120fd4aa672be" providerId="LiveId" clId="{6C945911-93A3-4FA2-B317-4C74A502ED5D}"/>
    <pc:docChg chg="modSld">
      <pc:chgData name="Thiago Silveira" userId="395120fd4aa672be" providerId="LiveId" clId="{6C945911-93A3-4FA2-B317-4C74A502ED5D}" dt="2020-01-05T18:08:48.300" v="10" actId="20577"/>
      <pc:docMkLst>
        <pc:docMk/>
      </pc:docMkLst>
      <pc:sldChg chg="modSp">
        <pc:chgData name="Thiago Silveira" userId="395120fd4aa672be" providerId="LiveId" clId="{6C945911-93A3-4FA2-B317-4C74A502ED5D}" dt="2020-01-05T18:08:48.300" v="10" actId="20577"/>
        <pc:sldMkLst>
          <pc:docMk/>
          <pc:sldMk cId="2800811561" sldId="523"/>
        </pc:sldMkLst>
        <pc:spChg chg="mod">
          <ac:chgData name="Thiago Silveira" userId="395120fd4aa672be" providerId="LiveId" clId="{6C945911-93A3-4FA2-B317-4C74A502ED5D}" dt="2020-01-05T18:08:48.300" v="10" actId="20577"/>
          <ac:spMkLst>
            <pc:docMk/>
            <pc:sldMk cId="2800811561" sldId="523"/>
            <ac:spMk id="18436" creationId="{00000000-0000-0000-0000-000000000000}"/>
          </ac:spMkLst>
        </pc:spChg>
      </pc:sldChg>
    </pc:docChg>
  </pc:docChgLst>
  <pc:docChgLst>
    <pc:chgData name="Thiago Silveira" userId="395120fd4aa672be" providerId="LiveId" clId="{2426DD8D-FE29-431E-AD6D-F2FD46C57DBA}"/>
    <pc:docChg chg="custSel addSld delSld modSld sldOrd">
      <pc:chgData name="Thiago Silveira" userId="395120fd4aa672be" providerId="LiveId" clId="{2426DD8D-FE29-431E-AD6D-F2FD46C57DBA}" dt="2020-01-05T00:45:07.108" v="353" actId="404"/>
      <pc:docMkLst>
        <pc:docMk/>
      </pc:docMkLst>
      <pc:sldChg chg="del">
        <pc:chgData name="Thiago Silveira" userId="395120fd4aa672be" providerId="LiveId" clId="{2426DD8D-FE29-431E-AD6D-F2FD46C57DBA}" dt="2020-01-05T00:44:30.572" v="301" actId="2696"/>
        <pc:sldMkLst>
          <pc:docMk/>
          <pc:sldMk cId="997265015" sldId="420"/>
        </pc:sldMkLst>
      </pc:sldChg>
      <pc:sldChg chg="addSp modSp modAnim">
        <pc:chgData name="Thiago Silveira" userId="395120fd4aa672be" providerId="LiveId" clId="{2426DD8D-FE29-431E-AD6D-F2FD46C57DBA}" dt="2020-01-04T21:46:25.621" v="216"/>
        <pc:sldMkLst>
          <pc:docMk/>
          <pc:sldMk cId="1243521367" sldId="480"/>
        </pc:sldMkLst>
        <pc:spChg chg="add mod">
          <ac:chgData name="Thiago Silveira" userId="395120fd4aa672be" providerId="LiveId" clId="{2426DD8D-FE29-431E-AD6D-F2FD46C57DBA}" dt="2020-01-04T21:40:25.374" v="66" actId="20577"/>
          <ac:spMkLst>
            <pc:docMk/>
            <pc:sldMk cId="1243521367" sldId="480"/>
            <ac:spMk id="8" creationId="{88401AD6-AD0C-4A9F-A73B-96155676AEED}"/>
          </ac:spMkLst>
        </pc:spChg>
        <pc:spChg chg="add mod">
          <ac:chgData name="Thiago Silveira" userId="395120fd4aa672be" providerId="LiveId" clId="{2426DD8D-FE29-431E-AD6D-F2FD46C57DBA}" dt="2020-01-04T21:40:49.025" v="96" actId="20577"/>
          <ac:spMkLst>
            <pc:docMk/>
            <pc:sldMk cId="1243521367" sldId="480"/>
            <ac:spMk id="10" creationId="{82A19FE5-721E-47CC-925B-8FE3EE611425}"/>
          </ac:spMkLst>
        </pc:spChg>
      </pc:sldChg>
      <pc:sldChg chg="modSp modAnim">
        <pc:chgData name="Thiago Silveira" userId="395120fd4aa672be" providerId="LiveId" clId="{2426DD8D-FE29-431E-AD6D-F2FD46C57DBA}" dt="2020-01-04T21:51:41.746" v="237" actId="122"/>
        <pc:sldMkLst>
          <pc:docMk/>
          <pc:sldMk cId="3080500947" sldId="482"/>
        </pc:sldMkLst>
        <pc:spChg chg="mod">
          <ac:chgData name="Thiago Silveira" userId="395120fd4aa672be" providerId="LiveId" clId="{2426DD8D-FE29-431E-AD6D-F2FD46C57DBA}" dt="2020-01-04T21:51:41.746" v="237" actId="122"/>
          <ac:spMkLst>
            <pc:docMk/>
            <pc:sldMk cId="3080500947" sldId="482"/>
            <ac:spMk id="9" creationId="{00000000-0000-0000-0000-000000000000}"/>
          </ac:spMkLst>
        </pc:spChg>
      </pc:sldChg>
      <pc:sldChg chg="modSp">
        <pc:chgData name="Thiago Silveira" userId="395120fd4aa672be" providerId="LiveId" clId="{2426DD8D-FE29-431E-AD6D-F2FD46C57DBA}" dt="2020-01-04T21:51:31.367" v="235" actId="122"/>
        <pc:sldMkLst>
          <pc:docMk/>
          <pc:sldMk cId="1901675659" sldId="483"/>
        </pc:sldMkLst>
        <pc:spChg chg="mod">
          <ac:chgData name="Thiago Silveira" userId="395120fd4aa672be" providerId="LiveId" clId="{2426DD8D-FE29-431E-AD6D-F2FD46C57DBA}" dt="2020-01-04T21:51:31.367" v="235" actId="122"/>
          <ac:spMkLst>
            <pc:docMk/>
            <pc:sldMk cId="1901675659" sldId="483"/>
            <ac:spMk id="9" creationId="{00000000-0000-0000-0000-000000000000}"/>
          </ac:spMkLst>
        </pc:spChg>
      </pc:sldChg>
      <pc:sldChg chg="add del">
        <pc:chgData name="Thiago Silveira" userId="395120fd4aa672be" providerId="LiveId" clId="{2426DD8D-FE29-431E-AD6D-F2FD46C57DBA}" dt="2020-01-04T21:43:33.294" v="143" actId="2696"/>
        <pc:sldMkLst>
          <pc:docMk/>
          <pc:sldMk cId="3717929140" sldId="485"/>
        </pc:sldMkLst>
      </pc:sldChg>
      <pc:sldChg chg="add del">
        <pc:chgData name="Thiago Silveira" userId="395120fd4aa672be" providerId="LiveId" clId="{2426DD8D-FE29-431E-AD6D-F2FD46C57DBA}" dt="2020-01-04T21:48:50.452" v="219" actId="2696"/>
        <pc:sldMkLst>
          <pc:docMk/>
          <pc:sldMk cId="2281733561" sldId="486"/>
        </pc:sldMkLst>
      </pc:sldChg>
      <pc:sldChg chg="modSp">
        <pc:chgData name="Thiago Silveira" userId="395120fd4aa672be" providerId="LiveId" clId="{2426DD8D-FE29-431E-AD6D-F2FD46C57DBA}" dt="2020-01-04T21:51:27.326" v="234" actId="122"/>
        <pc:sldMkLst>
          <pc:docMk/>
          <pc:sldMk cId="1429126817" sldId="488"/>
        </pc:sldMkLst>
        <pc:spChg chg="mod">
          <ac:chgData name="Thiago Silveira" userId="395120fd4aa672be" providerId="LiveId" clId="{2426DD8D-FE29-431E-AD6D-F2FD46C57DBA}" dt="2020-01-04T21:51:27.326" v="234" actId="122"/>
          <ac:spMkLst>
            <pc:docMk/>
            <pc:sldMk cId="1429126817" sldId="488"/>
            <ac:spMk id="9" creationId="{00000000-0000-0000-0000-000000000000}"/>
          </ac:spMkLst>
        </pc:spChg>
      </pc:sldChg>
      <pc:sldChg chg="modSp modAnim">
        <pc:chgData name="Thiago Silveira" userId="395120fd4aa672be" providerId="LiveId" clId="{2426DD8D-FE29-431E-AD6D-F2FD46C57DBA}" dt="2020-01-04T21:51:22.496" v="233" actId="122"/>
        <pc:sldMkLst>
          <pc:docMk/>
          <pc:sldMk cId="4272981001" sldId="489"/>
        </pc:sldMkLst>
        <pc:spChg chg="mod">
          <ac:chgData name="Thiago Silveira" userId="395120fd4aa672be" providerId="LiveId" clId="{2426DD8D-FE29-431E-AD6D-F2FD46C57DBA}" dt="2020-01-04T21:51:22.496" v="233" actId="122"/>
          <ac:spMkLst>
            <pc:docMk/>
            <pc:sldMk cId="4272981001" sldId="489"/>
            <ac:spMk id="9" creationId="{00000000-0000-0000-0000-000000000000}"/>
          </ac:spMkLst>
        </pc:spChg>
      </pc:sldChg>
      <pc:sldChg chg="addSp modSp modAnim">
        <pc:chgData name="Thiago Silveira" userId="395120fd4aa672be" providerId="LiveId" clId="{2426DD8D-FE29-431E-AD6D-F2FD46C57DBA}" dt="2020-01-04T21:50:45.469" v="230"/>
        <pc:sldMkLst>
          <pc:docMk/>
          <pc:sldMk cId="2693947412" sldId="492"/>
        </pc:sldMkLst>
        <pc:spChg chg="mod">
          <ac:chgData name="Thiago Silveira" userId="395120fd4aa672be" providerId="LiveId" clId="{2426DD8D-FE29-431E-AD6D-F2FD46C57DBA}" dt="2020-01-04T21:49:01.465" v="221" actId="1076"/>
          <ac:spMkLst>
            <pc:docMk/>
            <pc:sldMk cId="2693947412" sldId="492"/>
            <ac:spMk id="5" creationId="{8F60C222-0A77-45F0-B412-13297DC4750A}"/>
          </ac:spMkLst>
        </pc:spChg>
        <pc:spChg chg="mod">
          <ac:chgData name="Thiago Silveira" userId="395120fd4aa672be" providerId="LiveId" clId="{2426DD8D-FE29-431E-AD6D-F2FD46C57DBA}" dt="2020-01-04T21:38:04.406" v="23" actId="20577"/>
          <ac:spMkLst>
            <pc:docMk/>
            <pc:sldMk cId="2693947412" sldId="492"/>
            <ac:spMk id="6" creationId="{D8BC1D21-6EE7-4479-80FE-BAF9BA558654}"/>
          </ac:spMkLst>
        </pc:spChg>
        <pc:spChg chg="add mod">
          <ac:chgData name="Thiago Silveira" userId="395120fd4aa672be" providerId="LiveId" clId="{2426DD8D-FE29-431E-AD6D-F2FD46C57DBA}" dt="2020-01-04T21:49:18.299" v="223" actId="20577"/>
          <ac:spMkLst>
            <pc:docMk/>
            <pc:sldMk cId="2693947412" sldId="492"/>
            <ac:spMk id="7" creationId="{D7F55B8F-A241-4BBD-AE3D-82B440CF4335}"/>
          </ac:spMkLst>
        </pc:spChg>
      </pc:sldChg>
      <pc:sldChg chg="modSp">
        <pc:chgData name="Thiago Silveira" userId="395120fd4aa672be" providerId="LiveId" clId="{2426DD8D-FE29-431E-AD6D-F2FD46C57DBA}" dt="2020-01-05T00:45:07.108" v="353" actId="404"/>
        <pc:sldMkLst>
          <pc:docMk/>
          <pc:sldMk cId="2038415080" sldId="506"/>
        </pc:sldMkLst>
        <pc:spChg chg="mod">
          <ac:chgData name="Thiago Silveira" userId="395120fd4aa672be" providerId="LiveId" clId="{2426DD8D-FE29-431E-AD6D-F2FD46C57DBA}" dt="2020-01-05T00:45:07.108" v="353" actId="404"/>
          <ac:spMkLst>
            <pc:docMk/>
            <pc:sldMk cId="2038415080" sldId="506"/>
            <ac:spMk id="4" creationId="{32B31572-5F1A-4A91-A60B-C88DC750E5CA}"/>
          </ac:spMkLst>
        </pc:spChg>
      </pc:sldChg>
      <pc:sldChg chg="modSp modAnim">
        <pc:chgData name="Thiago Silveira" userId="395120fd4aa672be" providerId="LiveId" clId="{2426DD8D-FE29-431E-AD6D-F2FD46C57DBA}" dt="2020-01-04T21:51:38.142" v="236" actId="122"/>
        <pc:sldMkLst>
          <pc:docMk/>
          <pc:sldMk cId="690854962" sldId="510"/>
        </pc:sldMkLst>
        <pc:spChg chg="mod">
          <ac:chgData name="Thiago Silveira" userId="395120fd4aa672be" providerId="LiveId" clId="{2426DD8D-FE29-431E-AD6D-F2FD46C57DBA}" dt="2020-01-04T21:51:38.142" v="236" actId="122"/>
          <ac:spMkLst>
            <pc:docMk/>
            <pc:sldMk cId="690854962" sldId="510"/>
            <ac:spMk id="10" creationId="{698E1C02-8FD4-4477-A3FB-63FB9B95FDB8}"/>
          </ac:spMkLst>
        </pc:spChg>
      </pc:sldChg>
      <pc:sldChg chg="del">
        <pc:chgData name="Thiago Silveira" userId="395120fd4aa672be" providerId="LiveId" clId="{2426DD8D-FE29-431E-AD6D-F2FD46C57DBA}" dt="2020-01-05T00:44:30.572" v="301" actId="2696"/>
        <pc:sldMkLst>
          <pc:docMk/>
          <pc:sldMk cId="1904456594" sldId="514"/>
        </pc:sldMkLst>
      </pc:sldChg>
      <pc:sldChg chg="del">
        <pc:chgData name="Thiago Silveira" userId="395120fd4aa672be" providerId="LiveId" clId="{2426DD8D-FE29-431E-AD6D-F2FD46C57DBA}" dt="2020-01-05T00:44:30.572" v="301" actId="2696"/>
        <pc:sldMkLst>
          <pc:docMk/>
          <pc:sldMk cId="554538824" sldId="515"/>
        </pc:sldMkLst>
      </pc:sldChg>
      <pc:sldChg chg="del">
        <pc:chgData name="Thiago Silveira" userId="395120fd4aa672be" providerId="LiveId" clId="{2426DD8D-FE29-431E-AD6D-F2FD46C57DBA}" dt="2020-01-05T00:44:30.572" v="301" actId="2696"/>
        <pc:sldMkLst>
          <pc:docMk/>
          <pc:sldMk cId="3482347314" sldId="516"/>
        </pc:sldMkLst>
      </pc:sldChg>
      <pc:sldChg chg="addSp modSp">
        <pc:chgData name="Thiago Silveira" userId="395120fd4aa672be" providerId="LiveId" clId="{2426DD8D-FE29-431E-AD6D-F2FD46C57DBA}" dt="2020-01-04T22:09:59.378" v="300" actId="20577"/>
        <pc:sldMkLst>
          <pc:docMk/>
          <pc:sldMk cId="3809322344" sldId="520"/>
        </pc:sldMkLst>
        <pc:spChg chg="add mod">
          <ac:chgData name="Thiago Silveira" userId="395120fd4aa672be" providerId="LiveId" clId="{2426DD8D-FE29-431E-AD6D-F2FD46C57DBA}" dt="2020-01-04T22:09:59.378" v="300" actId="20577"/>
          <ac:spMkLst>
            <pc:docMk/>
            <pc:sldMk cId="3809322344" sldId="520"/>
            <ac:spMk id="6" creationId="{579362FB-47E2-44D3-B4EE-7C200C482F23}"/>
          </ac:spMkLst>
        </pc:spChg>
      </pc:sldChg>
      <pc:sldChg chg="addSp modSp">
        <pc:chgData name="Thiago Silveira" userId="395120fd4aa672be" providerId="LiveId" clId="{2426DD8D-FE29-431E-AD6D-F2FD46C57DBA}" dt="2020-01-04T22:09:13.840" v="295" actId="20577"/>
        <pc:sldMkLst>
          <pc:docMk/>
          <pc:sldMk cId="1567080825" sldId="521"/>
        </pc:sldMkLst>
        <pc:spChg chg="add mod">
          <ac:chgData name="Thiago Silveira" userId="395120fd4aa672be" providerId="LiveId" clId="{2426DD8D-FE29-431E-AD6D-F2FD46C57DBA}" dt="2020-01-04T22:09:13.840" v="295" actId="20577"/>
          <ac:spMkLst>
            <pc:docMk/>
            <pc:sldMk cId="1567080825" sldId="521"/>
            <ac:spMk id="2" creationId="{A7F8A881-914A-4294-B6F6-5AC04B667001}"/>
          </ac:spMkLst>
        </pc:spChg>
      </pc:sldChg>
      <pc:sldChg chg="delSp modSp add delAnim modAnim">
        <pc:chgData name="Thiago Silveira" userId="395120fd4aa672be" providerId="LiveId" clId="{2426DD8D-FE29-431E-AD6D-F2FD46C57DBA}" dt="2020-01-04T21:51:18.053" v="232" actId="122"/>
        <pc:sldMkLst>
          <pc:docMk/>
          <pc:sldMk cId="3627541949" sldId="542"/>
        </pc:sldMkLst>
        <pc:spChg chg="del">
          <ac:chgData name="Thiago Silveira" userId="395120fd4aa672be" providerId="LiveId" clId="{2426DD8D-FE29-431E-AD6D-F2FD46C57DBA}" dt="2020-01-04T21:42:15.677" v="141" actId="478"/>
          <ac:spMkLst>
            <pc:docMk/>
            <pc:sldMk cId="3627541949" sldId="542"/>
            <ac:spMk id="5" creationId="{8F60C222-0A77-45F0-B412-13297DC4750A}"/>
          </ac:spMkLst>
        </pc:spChg>
        <pc:spChg chg="mod">
          <ac:chgData name="Thiago Silveira" userId="395120fd4aa672be" providerId="LiveId" clId="{2426DD8D-FE29-431E-AD6D-F2FD46C57DBA}" dt="2020-01-04T21:42:12.100" v="140" actId="20577"/>
          <ac:spMkLst>
            <pc:docMk/>
            <pc:sldMk cId="3627541949" sldId="542"/>
            <ac:spMk id="6" creationId="{D8BC1D21-6EE7-4479-80FE-BAF9BA558654}"/>
          </ac:spMkLst>
        </pc:spChg>
        <pc:spChg chg="del">
          <ac:chgData name="Thiago Silveira" userId="395120fd4aa672be" providerId="LiveId" clId="{2426DD8D-FE29-431E-AD6D-F2FD46C57DBA}" dt="2020-01-04T21:42:15.677" v="141" actId="478"/>
          <ac:spMkLst>
            <pc:docMk/>
            <pc:sldMk cId="3627541949" sldId="542"/>
            <ac:spMk id="7" creationId="{273F4F2B-DAF5-4976-9977-82F4B47730FC}"/>
          </ac:spMkLst>
        </pc:spChg>
        <pc:spChg chg="mod">
          <ac:chgData name="Thiago Silveira" userId="395120fd4aa672be" providerId="LiveId" clId="{2426DD8D-FE29-431E-AD6D-F2FD46C57DBA}" dt="2020-01-04T21:51:18.053" v="232" actId="122"/>
          <ac:spMkLst>
            <pc:docMk/>
            <pc:sldMk cId="3627541949" sldId="542"/>
            <ac:spMk id="9" creationId="{00000000-0000-0000-0000-000000000000}"/>
          </ac:spMkLst>
        </pc:spChg>
      </pc:sldChg>
      <pc:sldChg chg="modSp add del">
        <pc:chgData name="Thiago Silveira" userId="395120fd4aa672be" providerId="LiveId" clId="{2426DD8D-FE29-431E-AD6D-F2FD46C57DBA}" dt="2020-01-04T21:43:53.437" v="155" actId="2696"/>
        <pc:sldMkLst>
          <pc:docMk/>
          <pc:sldMk cId="974205487" sldId="543"/>
        </pc:sldMkLst>
        <pc:spChg chg="mod">
          <ac:chgData name="Thiago Silveira" userId="395120fd4aa672be" providerId="LiveId" clId="{2426DD8D-FE29-431E-AD6D-F2FD46C57DBA}" dt="2020-01-04T21:43:40.715" v="151" actId="20577"/>
          <ac:spMkLst>
            <pc:docMk/>
            <pc:sldMk cId="974205487" sldId="543"/>
            <ac:spMk id="9" creationId="{00000000-0000-0000-0000-000000000000}"/>
          </ac:spMkLst>
        </pc:spChg>
      </pc:sldChg>
      <pc:sldChg chg="delSp modSp add ord delAnim modAnim">
        <pc:chgData name="Thiago Silveira" userId="395120fd4aa672be" providerId="LiveId" clId="{2426DD8D-FE29-431E-AD6D-F2FD46C57DBA}" dt="2020-01-04T21:51:13.304" v="231" actId="122"/>
        <pc:sldMkLst>
          <pc:docMk/>
          <pc:sldMk cId="4031958105" sldId="544"/>
        </pc:sldMkLst>
        <pc:spChg chg="mod">
          <ac:chgData name="Thiago Silveira" userId="395120fd4aa672be" providerId="LiveId" clId="{2426DD8D-FE29-431E-AD6D-F2FD46C57DBA}" dt="2020-01-04T21:44:37.347" v="204"/>
          <ac:spMkLst>
            <pc:docMk/>
            <pc:sldMk cId="4031958105" sldId="544"/>
            <ac:spMk id="5" creationId="{8F60C222-0A77-45F0-B412-13297DC4750A}"/>
          </ac:spMkLst>
        </pc:spChg>
        <pc:spChg chg="mod">
          <ac:chgData name="Thiago Silveira" userId="395120fd4aa672be" providerId="LiveId" clId="{2426DD8D-FE29-431E-AD6D-F2FD46C57DBA}" dt="2020-01-04T21:44:23.634" v="202"/>
          <ac:spMkLst>
            <pc:docMk/>
            <pc:sldMk cId="4031958105" sldId="544"/>
            <ac:spMk id="6" creationId="{D8BC1D21-6EE7-4479-80FE-BAF9BA558654}"/>
          </ac:spMkLst>
        </pc:spChg>
        <pc:spChg chg="del">
          <ac:chgData name="Thiago Silveira" userId="395120fd4aa672be" providerId="LiveId" clId="{2426DD8D-FE29-431E-AD6D-F2FD46C57DBA}" dt="2020-01-04T21:44:32.951" v="203" actId="478"/>
          <ac:spMkLst>
            <pc:docMk/>
            <pc:sldMk cId="4031958105" sldId="544"/>
            <ac:spMk id="7" creationId="{273F4F2B-DAF5-4976-9977-82F4B47730FC}"/>
          </ac:spMkLst>
        </pc:spChg>
        <pc:spChg chg="mod">
          <ac:chgData name="Thiago Silveira" userId="395120fd4aa672be" providerId="LiveId" clId="{2426DD8D-FE29-431E-AD6D-F2FD46C57DBA}" dt="2020-01-04T21:51:13.304" v="231" actId="122"/>
          <ac:spMkLst>
            <pc:docMk/>
            <pc:sldMk cId="4031958105" sldId="544"/>
            <ac:spMk id="9" creationId="{00000000-0000-0000-0000-000000000000}"/>
          </ac:spMkLst>
        </pc:spChg>
      </pc:sldChg>
      <pc:sldChg chg="add">
        <pc:chgData name="Thiago Silveira" userId="395120fd4aa672be" providerId="LiveId" clId="{2426DD8D-FE29-431E-AD6D-F2FD46C57DBA}" dt="2020-01-05T00:44:43.306" v="302"/>
        <pc:sldMkLst>
          <pc:docMk/>
          <pc:sldMk cId="3459245323" sldId="545"/>
        </pc:sldMkLst>
      </pc:sldChg>
    </pc:docChg>
  </pc:docChgLst>
  <pc:docChgLst>
    <pc:chgData name="Thiago Silveira" userId="395120fd4aa672be" providerId="LiveId" clId="{E671D1F4-6AD4-441B-BD83-5B9F3AE125B4}"/>
    <pc:docChg chg="undo redo custSel addSld delSld modSld sldOrd">
      <pc:chgData name="Thiago Silveira" userId="395120fd4aa672be" providerId="LiveId" clId="{E671D1F4-6AD4-441B-BD83-5B9F3AE125B4}" dt="2020-06-14T23:35:13.845" v="3176" actId="1076"/>
      <pc:docMkLst>
        <pc:docMk/>
      </pc:docMkLst>
      <pc:sldChg chg="modSp mod">
        <pc:chgData name="Thiago Silveira" userId="395120fd4aa672be" providerId="LiveId" clId="{E671D1F4-6AD4-441B-BD83-5B9F3AE125B4}" dt="2020-06-14T23:35:13.845" v="3176" actId="1076"/>
        <pc:sldMkLst>
          <pc:docMk/>
          <pc:sldMk cId="2903817396" sldId="307"/>
        </pc:sldMkLst>
        <pc:spChg chg="mod">
          <ac:chgData name="Thiago Silveira" userId="395120fd4aa672be" providerId="LiveId" clId="{E671D1F4-6AD4-441B-BD83-5B9F3AE125B4}" dt="2020-06-14T20:50:04.889" v="529" actId="20577"/>
          <ac:spMkLst>
            <pc:docMk/>
            <pc:sldMk cId="2903817396" sldId="307"/>
            <ac:spMk id="3" creationId="{7D8E43DE-995B-4561-AFF8-8AB1B9EC255A}"/>
          </ac:spMkLst>
        </pc:spChg>
        <pc:spChg chg="mod">
          <ac:chgData name="Thiago Silveira" userId="395120fd4aa672be" providerId="LiveId" clId="{E671D1F4-6AD4-441B-BD83-5B9F3AE125B4}" dt="2020-06-14T23:35:13.845" v="3176" actId="1076"/>
          <ac:spMkLst>
            <pc:docMk/>
            <pc:sldMk cId="2903817396" sldId="307"/>
            <ac:spMk id="110" creationId="{00000000-0000-0000-0000-000000000000}"/>
          </ac:spMkLst>
        </pc:spChg>
      </pc:sldChg>
      <pc:sldChg chg="addSp delSp modSp mod delAnim modAnim">
        <pc:chgData name="Thiago Silveira" userId="395120fd4aa672be" providerId="LiveId" clId="{E671D1F4-6AD4-441B-BD83-5B9F3AE125B4}" dt="2020-06-14T23:33:32.788" v="3172" actId="6549"/>
        <pc:sldMkLst>
          <pc:docMk/>
          <pc:sldMk cId="4249646984" sldId="387"/>
        </pc:sldMkLst>
        <pc:spChg chg="mod">
          <ac:chgData name="Thiago Silveira" userId="395120fd4aa672be" providerId="LiveId" clId="{E671D1F4-6AD4-441B-BD83-5B9F3AE125B4}" dt="2020-06-14T22:16:26.677" v="704" actId="14100"/>
          <ac:spMkLst>
            <pc:docMk/>
            <pc:sldMk cId="4249646984" sldId="387"/>
            <ac:spMk id="11" creationId="{FBF10318-BED5-4869-B7CE-D66CEDF83BAF}"/>
          </ac:spMkLst>
        </pc:spChg>
        <pc:spChg chg="del mod">
          <ac:chgData name="Thiago Silveira" userId="395120fd4aa672be" providerId="LiveId" clId="{E671D1F4-6AD4-441B-BD83-5B9F3AE125B4}" dt="2020-06-14T22:15:44.675" v="687" actId="478"/>
          <ac:spMkLst>
            <pc:docMk/>
            <pc:sldMk cId="4249646984" sldId="387"/>
            <ac:spMk id="12" creationId="{00000000-0000-0000-0000-000000000000}"/>
          </ac:spMkLst>
        </pc:spChg>
        <pc:spChg chg="del mod">
          <ac:chgData name="Thiago Silveira" userId="395120fd4aa672be" providerId="LiveId" clId="{E671D1F4-6AD4-441B-BD83-5B9F3AE125B4}" dt="2020-06-14T22:15:42.284" v="686" actId="478"/>
          <ac:spMkLst>
            <pc:docMk/>
            <pc:sldMk cId="4249646984" sldId="387"/>
            <ac:spMk id="13" creationId="{00000000-0000-0000-0000-000000000000}"/>
          </ac:spMkLst>
        </pc:spChg>
        <pc:spChg chg="mod">
          <ac:chgData name="Thiago Silveira" userId="395120fd4aa672be" providerId="LiveId" clId="{E671D1F4-6AD4-441B-BD83-5B9F3AE125B4}" dt="2020-06-14T22:16:42.629" v="713" actId="20577"/>
          <ac:spMkLst>
            <pc:docMk/>
            <pc:sldMk cId="4249646984" sldId="387"/>
            <ac:spMk id="14" creationId="{00000000-0000-0000-0000-000000000000}"/>
          </ac:spMkLst>
        </pc:spChg>
        <pc:spChg chg="mod">
          <ac:chgData name="Thiago Silveira" userId="395120fd4aa672be" providerId="LiveId" clId="{E671D1F4-6AD4-441B-BD83-5B9F3AE125B4}" dt="2020-06-14T22:16:26.677" v="704" actId="14100"/>
          <ac:spMkLst>
            <pc:docMk/>
            <pc:sldMk cId="4249646984" sldId="387"/>
            <ac:spMk id="15" creationId="{00000000-0000-0000-0000-000000000000}"/>
          </ac:spMkLst>
        </pc:spChg>
        <pc:spChg chg="add mod">
          <ac:chgData name="Thiago Silveira" userId="395120fd4aa672be" providerId="LiveId" clId="{E671D1F4-6AD4-441B-BD83-5B9F3AE125B4}" dt="2020-06-14T23:33:32.788" v="3172" actId="6549"/>
          <ac:spMkLst>
            <pc:docMk/>
            <pc:sldMk cId="4249646984" sldId="387"/>
            <ac:spMk id="16" creationId="{097D8BBA-07D6-4D94-A559-0D70E9525619}"/>
          </ac:spMkLst>
        </pc:spChg>
        <pc:cxnChg chg="del mod">
          <ac:chgData name="Thiago Silveira" userId="395120fd4aa672be" providerId="LiveId" clId="{E671D1F4-6AD4-441B-BD83-5B9F3AE125B4}" dt="2020-06-14T22:15:46.267" v="689" actId="478"/>
          <ac:cxnSpMkLst>
            <pc:docMk/>
            <pc:sldMk cId="4249646984" sldId="387"/>
            <ac:cxnSpMk id="8" creationId="{00000000-0000-0000-0000-000000000000}"/>
          </ac:cxnSpMkLst>
        </pc:cxnChg>
        <pc:cxnChg chg="del mod">
          <ac:chgData name="Thiago Silveira" userId="395120fd4aa672be" providerId="LiveId" clId="{E671D1F4-6AD4-441B-BD83-5B9F3AE125B4}" dt="2020-06-14T22:15:45.589" v="688" actId="478"/>
          <ac:cxnSpMkLst>
            <pc:docMk/>
            <pc:sldMk cId="4249646984" sldId="387"/>
            <ac:cxnSpMk id="10" creationId="{00000000-0000-0000-0000-000000000000}"/>
          </ac:cxnSpMkLst>
        </pc:cxnChg>
      </pc:sldChg>
      <pc:sldChg chg="addSp delSp modSp mod ord delAnim modAnim">
        <pc:chgData name="Thiago Silveira" userId="395120fd4aa672be" providerId="LiveId" clId="{E671D1F4-6AD4-441B-BD83-5B9F3AE125B4}" dt="2020-06-14T23:31:05.814" v="3157" actId="2711"/>
        <pc:sldMkLst>
          <pc:docMk/>
          <pc:sldMk cId="2676518676" sldId="389"/>
        </pc:sldMkLst>
        <pc:spChg chg="mod">
          <ac:chgData name="Thiago Silveira" userId="395120fd4aa672be" providerId="LiveId" clId="{E671D1F4-6AD4-441B-BD83-5B9F3AE125B4}" dt="2020-06-14T23:31:05.814" v="3157" actId="2711"/>
          <ac:spMkLst>
            <pc:docMk/>
            <pc:sldMk cId="2676518676" sldId="389"/>
            <ac:spMk id="245" creationId="{00000000-0000-0000-0000-000000000000}"/>
          </ac:spMkLst>
        </pc:spChg>
        <pc:cxnChg chg="add mod">
          <ac:chgData name="Thiago Silveira" userId="395120fd4aa672be" providerId="LiveId" clId="{E671D1F4-6AD4-441B-BD83-5B9F3AE125B4}" dt="2020-06-14T20:30:42.266" v="446" actId="14100"/>
          <ac:cxnSpMkLst>
            <pc:docMk/>
            <pc:sldMk cId="2676518676" sldId="389"/>
            <ac:cxnSpMk id="5" creationId="{05350382-88AB-4EAA-97B0-EF2263C81FDF}"/>
          </ac:cxnSpMkLst>
        </pc:cxnChg>
        <pc:cxnChg chg="add mod">
          <ac:chgData name="Thiago Silveira" userId="395120fd4aa672be" providerId="LiveId" clId="{E671D1F4-6AD4-441B-BD83-5B9F3AE125B4}" dt="2020-06-14T20:30:54.571" v="449" actId="14100"/>
          <ac:cxnSpMkLst>
            <pc:docMk/>
            <pc:sldMk cId="2676518676" sldId="389"/>
            <ac:cxnSpMk id="6" creationId="{F24B4916-47CC-45BE-A808-1D4313B4CD44}"/>
          </ac:cxnSpMkLst>
        </pc:cxnChg>
        <pc:cxnChg chg="add mod">
          <ac:chgData name="Thiago Silveira" userId="395120fd4aa672be" providerId="LiveId" clId="{E671D1F4-6AD4-441B-BD83-5B9F3AE125B4}" dt="2020-06-14T20:30:51.034" v="448" actId="1076"/>
          <ac:cxnSpMkLst>
            <pc:docMk/>
            <pc:sldMk cId="2676518676" sldId="389"/>
            <ac:cxnSpMk id="9" creationId="{A9FB2586-5EA7-4050-9387-5F5291A771AC}"/>
          </ac:cxnSpMkLst>
        </pc:cxnChg>
        <pc:cxnChg chg="add mod">
          <ac:chgData name="Thiago Silveira" userId="395120fd4aa672be" providerId="LiveId" clId="{E671D1F4-6AD4-441B-BD83-5B9F3AE125B4}" dt="2020-06-14T20:30:32.752" v="445" actId="14100"/>
          <ac:cxnSpMkLst>
            <pc:docMk/>
            <pc:sldMk cId="2676518676" sldId="389"/>
            <ac:cxnSpMk id="10" creationId="{4812B0D7-F2B1-4893-B2FE-5A3B75965C99}"/>
          </ac:cxnSpMkLst>
        </pc:cxnChg>
        <pc:cxnChg chg="add mod">
          <ac:chgData name="Thiago Silveira" userId="395120fd4aa672be" providerId="LiveId" clId="{E671D1F4-6AD4-441B-BD83-5B9F3AE125B4}" dt="2020-06-14T20:29:53.674" v="438" actId="14100"/>
          <ac:cxnSpMkLst>
            <pc:docMk/>
            <pc:sldMk cId="2676518676" sldId="389"/>
            <ac:cxnSpMk id="11" creationId="{05A9BF23-C150-4CCC-A18D-A36EE0AE50B1}"/>
          </ac:cxnSpMkLst>
        </pc:cxnChg>
        <pc:cxnChg chg="add mod">
          <ac:chgData name="Thiago Silveira" userId="395120fd4aa672be" providerId="LiveId" clId="{E671D1F4-6AD4-441B-BD83-5B9F3AE125B4}" dt="2020-06-14T20:29:53.674" v="438" actId="14100"/>
          <ac:cxnSpMkLst>
            <pc:docMk/>
            <pc:sldMk cId="2676518676" sldId="389"/>
            <ac:cxnSpMk id="12" creationId="{01DB1C12-3A2B-4F0C-8459-C2EC1AACE6D9}"/>
          </ac:cxnSpMkLst>
        </pc:cxnChg>
        <pc:cxnChg chg="add del mod">
          <ac:chgData name="Thiago Silveira" userId="395120fd4aa672be" providerId="LiveId" clId="{E671D1F4-6AD4-441B-BD83-5B9F3AE125B4}" dt="2020-06-14T20:29:25.732" v="433" actId="478"/>
          <ac:cxnSpMkLst>
            <pc:docMk/>
            <pc:sldMk cId="2676518676" sldId="389"/>
            <ac:cxnSpMk id="13" creationId="{E4007E6E-8C03-437A-866E-D5505B194ADD}"/>
          </ac:cxnSpMkLst>
        </pc:cxnChg>
        <pc:cxnChg chg="add del mod">
          <ac:chgData name="Thiago Silveira" userId="395120fd4aa672be" providerId="LiveId" clId="{E671D1F4-6AD4-441B-BD83-5B9F3AE125B4}" dt="2020-06-14T20:29:25.732" v="433" actId="478"/>
          <ac:cxnSpMkLst>
            <pc:docMk/>
            <pc:sldMk cId="2676518676" sldId="389"/>
            <ac:cxnSpMk id="14" creationId="{6395F576-ED33-4A29-8B6F-12FFBE4DF744}"/>
          </ac:cxnSpMkLst>
        </pc:cxnChg>
      </pc:sldChg>
      <pc:sldChg chg="addSp delSp modSp mod ord delAnim modAnim modNotesTx">
        <pc:chgData name="Thiago Silveira" userId="395120fd4aa672be" providerId="LiveId" clId="{E671D1F4-6AD4-441B-BD83-5B9F3AE125B4}" dt="2020-06-14T23:22:53.648" v="3085" actId="6549"/>
        <pc:sldMkLst>
          <pc:docMk/>
          <pc:sldMk cId="1557312083" sldId="390"/>
        </pc:sldMkLst>
        <pc:spChg chg="add mod">
          <ac:chgData name="Thiago Silveira" userId="395120fd4aa672be" providerId="LiveId" clId="{E671D1F4-6AD4-441B-BD83-5B9F3AE125B4}" dt="2020-06-14T23:13:38.538" v="2259"/>
          <ac:spMkLst>
            <pc:docMk/>
            <pc:sldMk cId="1557312083" sldId="390"/>
            <ac:spMk id="15" creationId="{55A45F7A-5069-471D-980A-DE3C350AE0D6}"/>
          </ac:spMkLst>
        </pc:spChg>
        <pc:spChg chg="add mod">
          <ac:chgData name="Thiago Silveira" userId="395120fd4aa672be" providerId="LiveId" clId="{E671D1F4-6AD4-441B-BD83-5B9F3AE125B4}" dt="2020-06-14T23:13:38.538" v="2259"/>
          <ac:spMkLst>
            <pc:docMk/>
            <pc:sldMk cId="1557312083" sldId="390"/>
            <ac:spMk id="16" creationId="{AC7CCB84-9F03-4ACD-B7C3-AFFF5F6ED2F6}"/>
          </ac:spMkLst>
        </pc:spChg>
        <pc:spChg chg="del">
          <ac:chgData name="Thiago Silveira" userId="395120fd4aa672be" providerId="LiveId" clId="{E671D1F4-6AD4-441B-BD83-5B9F3AE125B4}" dt="2020-06-14T23:13:38.340" v="2258" actId="478"/>
          <ac:spMkLst>
            <pc:docMk/>
            <pc:sldMk cId="1557312083" sldId="390"/>
            <ac:spMk id="244" creationId="{00000000-0000-0000-0000-000000000000}"/>
          </ac:spMkLst>
        </pc:spChg>
        <pc:spChg chg="del">
          <ac:chgData name="Thiago Silveira" userId="395120fd4aa672be" providerId="LiveId" clId="{E671D1F4-6AD4-441B-BD83-5B9F3AE125B4}" dt="2020-06-14T23:13:38.340" v="2258" actId="478"/>
          <ac:spMkLst>
            <pc:docMk/>
            <pc:sldMk cId="1557312083" sldId="390"/>
            <ac:spMk id="35843" creationId="{00000000-0000-0000-0000-000000000000}"/>
          </ac:spMkLst>
        </pc:spChg>
      </pc:sldChg>
      <pc:sldChg chg="del">
        <pc:chgData name="Thiago Silveira" userId="395120fd4aa672be" providerId="LiveId" clId="{E671D1F4-6AD4-441B-BD83-5B9F3AE125B4}" dt="2020-06-14T20:58:46.547" v="537" actId="47"/>
        <pc:sldMkLst>
          <pc:docMk/>
          <pc:sldMk cId="3893397764" sldId="391"/>
        </pc:sldMkLst>
      </pc:sldChg>
      <pc:sldChg chg="modSp del mod modAnim modShow">
        <pc:chgData name="Thiago Silveira" userId="395120fd4aa672be" providerId="LiveId" clId="{E671D1F4-6AD4-441B-BD83-5B9F3AE125B4}" dt="2020-06-14T22:23:42.649" v="836" actId="2696"/>
        <pc:sldMkLst>
          <pc:docMk/>
          <pc:sldMk cId="161291151" sldId="449"/>
        </pc:sldMkLst>
        <pc:spChg chg="mod">
          <ac:chgData name="Thiago Silveira" userId="395120fd4aa672be" providerId="LiveId" clId="{E671D1F4-6AD4-441B-BD83-5B9F3AE125B4}" dt="2020-06-14T22:21:08.302" v="745"/>
          <ac:spMkLst>
            <pc:docMk/>
            <pc:sldMk cId="161291151" sldId="449"/>
            <ac:spMk id="7" creationId="{06ADF55F-7DEA-479C-B55F-CB4F20BDFC5B}"/>
          </ac:spMkLst>
        </pc:spChg>
        <pc:spChg chg="mod">
          <ac:chgData name="Thiago Silveira" userId="395120fd4aa672be" providerId="LiveId" clId="{E671D1F4-6AD4-441B-BD83-5B9F3AE125B4}" dt="2020-06-14T22:21:08.302" v="745"/>
          <ac:spMkLst>
            <pc:docMk/>
            <pc:sldMk cId="161291151" sldId="449"/>
            <ac:spMk id="9" creationId="{00000000-0000-0000-0000-000000000000}"/>
          </ac:spMkLst>
        </pc:spChg>
        <pc:spChg chg="mod">
          <ac:chgData name="Thiago Silveira" userId="395120fd4aa672be" providerId="LiveId" clId="{E671D1F4-6AD4-441B-BD83-5B9F3AE125B4}" dt="2020-06-14T22:21:08.302" v="745"/>
          <ac:spMkLst>
            <pc:docMk/>
            <pc:sldMk cId="161291151" sldId="449"/>
            <ac:spMk id="10" creationId="{C290C228-16DD-4A40-8510-DAACB85C6285}"/>
          </ac:spMkLst>
        </pc:spChg>
        <pc:graphicFrameChg chg="mod">
          <ac:chgData name="Thiago Silveira" userId="395120fd4aa672be" providerId="LiveId" clId="{E671D1F4-6AD4-441B-BD83-5B9F3AE125B4}" dt="2020-06-14T22:21:08.302" v="745"/>
          <ac:graphicFrameMkLst>
            <pc:docMk/>
            <pc:sldMk cId="161291151" sldId="449"/>
            <ac:graphicFrameMk id="6" creationId="{00000000-0000-0000-0000-000000000000}"/>
          </ac:graphicFrameMkLst>
        </pc:graphicFrameChg>
      </pc:sldChg>
      <pc:sldChg chg="modSp del mod modAnim modShow">
        <pc:chgData name="Thiago Silveira" userId="395120fd4aa672be" providerId="LiveId" clId="{E671D1F4-6AD4-441B-BD83-5B9F3AE125B4}" dt="2020-06-14T22:23:42.649" v="836" actId="2696"/>
        <pc:sldMkLst>
          <pc:docMk/>
          <pc:sldMk cId="3514535297" sldId="454"/>
        </pc:sldMkLst>
        <pc:spChg chg="mod">
          <ac:chgData name="Thiago Silveira" userId="395120fd4aa672be" providerId="LiveId" clId="{E671D1F4-6AD4-441B-BD83-5B9F3AE125B4}" dt="2020-06-14T22:21:08.302" v="745"/>
          <ac:spMkLst>
            <pc:docMk/>
            <pc:sldMk cId="3514535297" sldId="454"/>
            <ac:spMk id="3" creationId="{00000000-0000-0000-0000-000000000000}"/>
          </ac:spMkLst>
        </pc:spChg>
        <pc:graphicFrameChg chg="mod">
          <ac:chgData name="Thiago Silveira" userId="395120fd4aa672be" providerId="LiveId" clId="{E671D1F4-6AD4-441B-BD83-5B9F3AE125B4}" dt="2020-06-14T22:21:08.302" v="745"/>
          <ac:graphicFrameMkLst>
            <pc:docMk/>
            <pc:sldMk cId="3514535297" sldId="454"/>
            <ac:graphicFrameMk id="6" creationId="{00000000-0000-0000-0000-000000000000}"/>
          </ac:graphicFrameMkLst>
        </pc:graphicFrameChg>
      </pc:sldChg>
      <pc:sldChg chg="addSp delSp modSp mod ord modAnim modShow">
        <pc:chgData name="Thiago Silveira" userId="395120fd4aa672be" providerId="LiveId" clId="{E671D1F4-6AD4-441B-BD83-5B9F3AE125B4}" dt="2020-06-14T22:55:59.007" v="926"/>
        <pc:sldMkLst>
          <pc:docMk/>
          <pc:sldMk cId="3798890115" sldId="473"/>
        </pc:sldMkLst>
        <pc:spChg chg="mod">
          <ac:chgData name="Thiago Silveira" userId="395120fd4aa672be" providerId="LiveId" clId="{E671D1F4-6AD4-441B-BD83-5B9F3AE125B4}" dt="2020-06-14T22:55:40.301" v="923" actId="1076"/>
          <ac:spMkLst>
            <pc:docMk/>
            <pc:sldMk cId="3798890115" sldId="473"/>
            <ac:spMk id="2" creationId="{22E677D7-1AC6-4F2E-9D42-09DAADD1062F}"/>
          </ac:spMkLst>
        </pc:spChg>
        <pc:spChg chg="mod">
          <ac:chgData name="Thiago Silveira" userId="395120fd4aa672be" providerId="LiveId" clId="{E671D1F4-6AD4-441B-BD83-5B9F3AE125B4}" dt="2020-06-14T22:55:52.066" v="925" actId="1076"/>
          <ac:spMkLst>
            <pc:docMk/>
            <pc:sldMk cId="3798890115" sldId="473"/>
            <ac:spMk id="7" creationId="{07780742-5E92-43D1-A991-F5E16D173B1C}"/>
          </ac:spMkLst>
        </pc:spChg>
        <pc:picChg chg="add del mod">
          <ac:chgData name="Thiago Silveira" userId="395120fd4aa672be" providerId="LiveId" clId="{E671D1F4-6AD4-441B-BD83-5B9F3AE125B4}" dt="2020-06-14T21:19:22.390" v="611" actId="478"/>
          <ac:picMkLst>
            <pc:docMk/>
            <pc:sldMk cId="3798890115" sldId="473"/>
            <ac:picMk id="4" creationId="{9C27AEA8-3102-428B-AE9E-5F314933C4D2}"/>
          </ac:picMkLst>
        </pc:picChg>
        <pc:picChg chg="add mod">
          <ac:chgData name="Thiago Silveira" userId="395120fd4aa672be" providerId="LiveId" clId="{E671D1F4-6AD4-441B-BD83-5B9F3AE125B4}" dt="2020-06-14T21:19:30.345" v="615" actId="1076"/>
          <ac:picMkLst>
            <pc:docMk/>
            <pc:sldMk cId="3798890115" sldId="473"/>
            <ac:picMk id="6" creationId="{6C17504B-4EFF-4B1D-9D17-F68416001FA3}"/>
          </ac:picMkLst>
        </pc:picChg>
      </pc:sldChg>
      <pc:sldChg chg="modSp mod modAnim modShow">
        <pc:chgData name="Thiago Silveira" userId="395120fd4aa672be" providerId="LiveId" clId="{E671D1F4-6AD4-441B-BD83-5B9F3AE125B4}" dt="2020-06-14T19:39:05.695" v="151" actId="1076"/>
        <pc:sldMkLst>
          <pc:docMk/>
          <pc:sldMk cId="3037714473" sldId="474"/>
        </pc:sldMkLst>
        <pc:spChg chg="mod">
          <ac:chgData name="Thiago Silveira" userId="395120fd4aa672be" providerId="LiveId" clId="{E671D1F4-6AD4-441B-BD83-5B9F3AE125B4}" dt="2020-06-14T19:39:05.695" v="151" actId="1076"/>
          <ac:spMkLst>
            <pc:docMk/>
            <pc:sldMk cId="3037714473" sldId="474"/>
            <ac:spMk id="5" creationId="{00000000-0000-0000-0000-000000000000}"/>
          </ac:spMkLst>
        </pc:spChg>
        <pc:spChg chg="mod">
          <ac:chgData name="Thiago Silveira" userId="395120fd4aa672be" providerId="LiveId" clId="{E671D1F4-6AD4-441B-BD83-5B9F3AE125B4}" dt="2020-06-14T19:31:54.435" v="81" actId="20577"/>
          <ac:spMkLst>
            <pc:docMk/>
            <pc:sldMk cId="3037714473" sldId="474"/>
            <ac:spMk id="6" creationId="{00000000-0000-0000-0000-000000000000}"/>
          </ac:spMkLst>
        </pc:spChg>
        <pc:spChg chg="mod">
          <ac:chgData name="Thiago Silveira" userId="395120fd4aa672be" providerId="LiveId" clId="{E671D1F4-6AD4-441B-BD83-5B9F3AE125B4}" dt="2020-06-14T19:37:48.107" v="143" actId="20577"/>
          <ac:spMkLst>
            <pc:docMk/>
            <pc:sldMk cId="3037714473" sldId="474"/>
            <ac:spMk id="35843" creationId="{00000000-0000-0000-0000-000000000000}"/>
          </ac:spMkLst>
        </pc:spChg>
        <pc:cxnChg chg="mod">
          <ac:chgData name="Thiago Silveira" userId="395120fd4aa672be" providerId="LiveId" clId="{E671D1F4-6AD4-441B-BD83-5B9F3AE125B4}" dt="2020-06-14T19:39:05.695" v="151" actId="1076"/>
          <ac:cxnSpMkLst>
            <pc:docMk/>
            <pc:sldMk cId="3037714473" sldId="474"/>
            <ac:cxnSpMk id="3" creationId="{93186799-7DF9-442F-9BDA-8810FA809699}"/>
          </ac:cxnSpMkLst>
        </pc:cxnChg>
        <pc:cxnChg chg="mod">
          <ac:chgData name="Thiago Silveira" userId="395120fd4aa672be" providerId="LiveId" clId="{E671D1F4-6AD4-441B-BD83-5B9F3AE125B4}" dt="2020-06-14T19:39:05.695" v="151" actId="1076"/>
          <ac:cxnSpMkLst>
            <pc:docMk/>
            <pc:sldMk cId="3037714473" sldId="474"/>
            <ac:cxnSpMk id="8" creationId="{BAFCE29F-5D10-4C36-B439-3B67715EF9D1}"/>
          </ac:cxnSpMkLst>
        </pc:cxnChg>
      </pc:sldChg>
      <pc:sldChg chg="delSp modSp mod ord delAnim">
        <pc:chgData name="Thiago Silveira" userId="395120fd4aa672be" providerId="LiveId" clId="{E671D1F4-6AD4-441B-BD83-5B9F3AE125B4}" dt="2020-06-14T23:11:54.541" v="2250" actId="478"/>
        <pc:sldMkLst>
          <pc:docMk/>
          <pc:sldMk cId="611514582" sldId="479"/>
        </pc:sldMkLst>
        <pc:spChg chg="del">
          <ac:chgData name="Thiago Silveira" userId="395120fd4aa672be" providerId="LiveId" clId="{E671D1F4-6AD4-441B-BD83-5B9F3AE125B4}" dt="2020-06-14T23:11:54.541" v="2250" actId="478"/>
          <ac:spMkLst>
            <pc:docMk/>
            <pc:sldMk cId="611514582" sldId="479"/>
            <ac:spMk id="23" creationId="{5AE667D6-1744-4B4F-972E-3B5CFFFD732D}"/>
          </ac:spMkLst>
        </pc:spChg>
        <pc:spChg chg="mod">
          <ac:chgData name="Thiago Silveira" userId="395120fd4aa672be" providerId="LiveId" clId="{E671D1F4-6AD4-441B-BD83-5B9F3AE125B4}" dt="2020-06-14T23:11:51.788" v="2249" actId="6549"/>
          <ac:spMkLst>
            <pc:docMk/>
            <pc:sldMk cId="611514582" sldId="479"/>
            <ac:spMk id="26" creationId="{DDD3E145-6D57-4DED-A8E7-5F0E2DC5E31F}"/>
          </ac:spMkLst>
        </pc:spChg>
      </pc:sldChg>
      <pc:sldChg chg="add del mod modShow">
        <pc:chgData name="Thiago Silveira" userId="395120fd4aa672be" providerId="LiveId" clId="{E671D1F4-6AD4-441B-BD83-5B9F3AE125B4}" dt="2020-06-14T20:58:30.181" v="533" actId="2696"/>
        <pc:sldMkLst>
          <pc:docMk/>
          <pc:sldMk cId="1243521367" sldId="480"/>
        </pc:sldMkLst>
      </pc:sldChg>
      <pc:sldChg chg="del mod modShow">
        <pc:chgData name="Thiago Silveira" userId="395120fd4aa672be" providerId="LiveId" clId="{E671D1F4-6AD4-441B-BD83-5B9F3AE125B4}" dt="2020-06-14T20:58:30.181" v="533" actId="2696"/>
        <pc:sldMkLst>
          <pc:docMk/>
          <pc:sldMk cId="629225932" sldId="481"/>
        </pc:sldMkLst>
      </pc:sldChg>
      <pc:sldChg chg="del mod modShow">
        <pc:chgData name="Thiago Silveira" userId="395120fd4aa672be" providerId="LiveId" clId="{E671D1F4-6AD4-441B-BD83-5B9F3AE125B4}" dt="2020-06-14T20:58:35.707" v="535" actId="47"/>
        <pc:sldMkLst>
          <pc:docMk/>
          <pc:sldMk cId="3080500947" sldId="482"/>
        </pc:sldMkLst>
      </pc:sldChg>
      <pc:sldChg chg="del mod modShow">
        <pc:chgData name="Thiago Silveira" userId="395120fd4aa672be" providerId="LiveId" clId="{E671D1F4-6AD4-441B-BD83-5B9F3AE125B4}" dt="2020-06-14T20:58:42.249" v="536" actId="47"/>
        <pc:sldMkLst>
          <pc:docMk/>
          <pc:sldMk cId="1901675659" sldId="483"/>
        </pc:sldMkLst>
      </pc:sldChg>
      <pc:sldChg chg="addSp delSp modSp mod ord modAnim">
        <pc:chgData name="Thiago Silveira" userId="395120fd4aa672be" providerId="LiveId" clId="{E671D1F4-6AD4-441B-BD83-5B9F3AE125B4}" dt="2020-06-14T22:48:44.626" v="917" actId="14100"/>
        <pc:sldMkLst>
          <pc:docMk/>
          <pc:sldMk cId="55452460" sldId="484"/>
        </pc:sldMkLst>
        <pc:spChg chg="mod">
          <ac:chgData name="Thiago Silveira" userId="395120fd4aa672be" providerId="LiveId" clId="{E671D1F4-6AD4-441B-BD83-5B9F3AE125B4}" dt="2020-06-14T22:48:24.274" v="895" actId="1036"/>
          <ac:spMkLst>
            <pc:docMk/>
            <pc:sldMk cId="55452460" sldId="484"/>
            <ac:spMk id="7" creationId="{A1502322-386C-492D-BF3B-92E9E427C1AA}"/>
          </ac:spMkLst>
        </pc:spChg>
        <pc:spChg chg="mod">
          <ac:chgData name="Thiago Silveira" userId="395120fd4aa672be" providerId="LiveId" clId="{E671D1F4-6AD4-441B-BD83-5B9F3AE125B4}" dt="2020-06-14T22:48:24.274" v="895" actId="1036"/>
          <ac:spMkLst>
            <pc:docMk/>
            <pc:sldMk cId="55452460" sldId="484"/>
            <ac:spMk id="9" creationId="{00000000-0000-0000-0000-000000000000}"/>
          </ac:spMkLst>
        </pc:spChg>
        <pc:spChg chg="del mod">
          <ac:chgData name="Thiago Silveira" userId="395120fd4aa672be" providerId="LiveId" clId="{E671D1F4-6AD4-441B-BD83-5B9F3AE125B4}" dt="2020-06-14T22:48:12.769" v="890" actId="478"/>
          <ac:spMkLst>
            <pc:docMk/>
            <pc:sldMk cId="55452460" sldId="484"/>
            <ac:spMk id="10" creationId="{184698CF-9148-4885-B660-102FBD7A1E96}"/>
          </ac:spMkLst>
        </pc:spChg>
        <pc:spChg chg="mod">
          <ac:chgData name="Thiago Silveira" userId="395120fd4aa672be" providerId="LiveId" clId="{E671D1F4-6AD4-441B-BD83-5B9F3AE125B4}" dt="2020-06-14T22:48:24.274" v="895" actId="1036"/>
          <ac:spMkLst>
            <pc:docMk/>
            <pc:sldMk cId="55452460" sldId="484"/>
            <ac:spMk id="12" creationId="{32675580-4EC4-4C8A-8289-70DE6FB1CFBC}"/>
          </ac:spMkLst>
        </pc:spChg>
        <pc:spChg chg="mod">
          <ac:chgData name="Thiago Silveira" userId="395120fd4aa672be" providerId="LiveId" clId="{E671D1F4-6AD4-441B-BD83-5B9F3AE125B4}" dt="2020-06-14T22:48:24.274" v="895" actId="1036"/>
          <ac:spMkLst>
            <pc:docMk/>
            <pc:sldMk cId="55452460" sldId="484"/>
            <ac:spMk id="14" creationId="{11E9D499-ACB6-4EDF-A820-48A34F20EAB2}"/>
          </ac:spMkLst>
        </pc:spChg>
        <pc:spChg chg="mod">
          <ac:chgData name="Thiago Silveira" userId="395120fd4aa672be" providerId="LiveId" clId="{E671D1F4-6AD4-441B-BD83-5B9F3AE125B4}" dt="2020-06-14T22:48:24.274" v="895" actId="1036"/>
          <ac:spMkLst>
            <pc:docMk/>
            <pc:sldMk cId="55452460" sldId="484"/>
            <ac:spMk id="15" creationId="{EA6D6110-8D05-4ED8-B3A1-7BC9C80BC377}"/>
          </ac:spMkLst>
        </pc:spChg>
        <pc:spChg chg="add mod">
          <ac:chgData name="Thiago Silveira" userId="395120fd4aa672be" providerId="LiveId" clId="{E671D1F4-6AD4-441B-BD83-5B9F3AE125B4}" dt="2020-06-14T22:48:44.626" v="917" actId="14100"/>
          <ac:spMkLst>
            <pc:docMk/>
            <pc:sldMk cId="55452460" sldId="484"/>
            <ac:spMk id="18" creationId="{1072A8FF-816C-4C14-9B8F-C56F7AB3E815}"/>
          </ac:spMkLst>
        </pc:spChg>
        <pc:spChg chg="add mod">
          <ac:chgData name="Thiago Silveira" userId="395120fd4aa672be" providerId="LiveId" clId="{E671D1F4-6AD4-441B-BD83-5B9F3AE125B4}" dt="2020-06-14T22:48:13.012" v="891"/>
          <ac:spMkLst>
            <pc:docMk/>
            <pc:sldMk cId="55452460" sldId="484"/>
            <ac:spMk id="20" creationId="{52BA6DBE-848D-4EB9-823F-30FE9685EA03}"/>
          </ac:spMkLst>
        </pc:spChg>
        <pc:cxnChg chg="mod">
          <ac:chgData name="Thiago Silveira" userId="395120fd4aa672be" providerId="LiveId" clId="{E671D1F4-6AD4-441B-BD83-5B9F3AE125B4}" dt="2020-06-14T22:48:24.274" v="895" actId="1036"/>
          <ac:cxnSpMkLst>
            <pc:docMk/>
            <pc:sldMk cId="55452460" sldId="484"/>
            <ac:cxnSpMk id="8" creationId="{EC7F48AC-6CA2-4F7B-8519-D995FE42F811}"/>
          </ac:cxnSpMkLst>
        </pc:cxnChg>
        <pc:cxnChg chg="mod">
          <ac:chgData name="Thiago Silveira" userId="395120fd4aa672be" providerId="LiveId" clId="{E671D1F4-6AD4-441B-BD83-5B9F3AE125B4}" dt="2020-06-14T22:48:24.274" v="895" actId="1036"/>
          <ac:cxnSpMkLst>
            <pc:docMk/>
            <pc:sldMk cId="55452460" sldId="484"/>
            <ac:cxnSpMk id="11" creationId="{04CAED23-55E5-44A8-A149-F8F11DB5036E}"/>
          </ac:cxnSpMkLst>
        </pc:cxnChg>
        <pc:cxnChg chg="mod">
          <ac:chgData name="Thiago Silveira" userId="395120fd4aa672be" providerId="LiveId" clId="{E671D1F4-6AD4-441B-BD83-5B9F3AE125B4}" dt="2020-06-14T22:48:24.274" v="895" actId="1036"/>
          <ac:cxnSpMkLst>
            <pc:docMk/>
            <pc:sldMk cId="55452460" sldId="484"/>
            <ac:cxnSpMk id="13" creationId="{C6A2D46B-9B0F-4181-9D4B-FA92CC5114F1}"/>
          </ac:cxnSpMkLst>
        </pc:cxnChg>
        <pc:cxnChg chg="mod">
          <ac:chgData name="Thiago Silveira" userId="395120fd4aa672be" providerId="LiveId" clId="{E671D1F4-6AD4-441B-BD83-5B9F3AE125B4}" dt="2020-06-14T22:48:24.274" v="895" actId="1036"/>
          <ac:cxnSpMkLst>
            <pc:docMk/>
            <pc:sldMk cId="55452460" sldId="484"/>
            <ac:cxnSpMk id="16" creationId="{4B302C8B-0BA0-4CD1-A72F-7423B5B76EA6}"/>
          </ac:cxnSpMkLst>
        </pc:cxnChg>
        <pc:cxnChg chg="mod">
          <ac:chgData name="Thiago Silveira" userId="395120fd4aa672be" providerId="LiveId" clId="{E671D1F4-6AD4-441B-BD83-5B9F3AE125B4}" dt="2020-06-14T22:48:24.274" v="895" actId="1036"/>
          <ac:cxnSpMkLst>
            <pc:docMk/>
            <pc:sldMk cId="55452460" sldId="484"/>
            <ac:cxnSpMk id="19" creationId="{F25CCE00-DD8E-4DD1-A141-FBBDF1C3A677}"/>
          </ac:cxnSpMkLst>
        </pc:cxnChg>
      </pc:sldChg>
      <pc:sldChg chg="del mod modShow">
        <pc:chgData name="Thiago Silveira" userId="395120fd4aa672be" providerId="LiveId" clId="{E671D1F4-6AD4-441B-BD83-5B9F3AE125B4}" dt="2020-06-14T20:58:42.249" v="536" actId="47"/>
        <pc:sldMkLst>
          <pc:docMk/>
          <pc:sldMk cId="1429126817" sldId="488"/>
        </pc:sldMkLst>
      </pc:sldChg>
      <pc:sldChg chg="del mod modShow">
        <pc:chgData name="Thiago Silveira" userId="395120fd4aa672be" providerId="LiveId" clId="{E671D1F4-6AD4-441B-BD83-5B9F3AE125B4}" dt="2020-06-14T20:58:42.249" v="536" actId="47"/>
        <pc:sldMkLst>
          <pc:docMk/>
          <pc:sldMk cId="4272981001" sldId="489"/>
        </pc:sldMkLst>
      </pc:sldChg>
      <pc:sldChg chg="addSp delSp modSp mod modAnim">
        <pc:chgData name="Thiago Silveira" userId="395120fd4aa672be" providerId="LiveId" clId="{E671D1F4-6AD4-441B-BD83-5B9F3AE125B4}" dt="2020-06-14T21:16:33.780" v="607" actId="20577"/>
        <pc:sldMkLst>
          <pc:docMk/>
          <pc:sldMk cId="4086580149" sldId="490"/>
        </pc:sldMkLst>
        <pc:spChg chg="add mod">
          <ac:chgData name="Thiago Silveira" userId="395120fd4aa672be" providerId="LiveId" clId="{E671D1F4-6AD4-441B-BD83-5B9F3AE125B4}" dt="2020-06-14T21:14:02.196" v="568" actId="403"/>
          <ac:spMkLst>
            <pc:docMk/>
            <pc:sldMk cId="4086580149" sldId="490"/>
            <ac:spMk id="9" creationId="{BD6B5C9A-B023-46FF-BADC-427BCFFA2B36}"/>
          </ac:spMkLst>
        </pc:spChg>
        <pc:spChg chg="add del mod">
          <ac:chgData name="Thiago Silveira" userId="395120fd4aa672be" providerId="LiveId" clId="{E671D1F4-6AD4-441B-BD83-5B9F3AE125B4}" dt="2020-06-14T21:16:18.095" v="572"/>
          <ac:spMkLst>
            <pc:docMk/>
            <pc:sldMk cId="4086580149" sldId="490"/>
            <ac:spMk id="10" creationId="{DF7DDAFB-7704-4D7E-8CE5-8C337A6F60F7}"/>
          </ac:spMkLst>
        </pc:spChg>
        <pc:spChg chg="add mod">
          <ac:chgData name="Thiago Silveira" userId="395120fd4aa672be" providerId="LiveId" clId="{E671D1F4-6AD4-441B-BD83-5B9F3AE125B4}" dt="2020-06-14T21:16:09.066" v="570"/>
          <ac:spMkLst>
            <pc:docMk/>
            <pc:sldMk cId="4086580149" sldId="490"/>
            <ac:spMk id="11" creationId="{4C89CFDB-FE3D-4180-B07E-147ABC8A554F}"/>
          </ac:spMkLst>
        </pc:spChg>
        <pc:spChg chg="add mod">
          <ac:chgData name="Thiago Silveira" userId="395120fd4aa672be" providerId="LiveId" clId="{E671D1F4-6AD4-441B-BD83-5B9F3AE125B4}" dt="2020-06-14T21:16:33.780" v="607" actId="20577"/>
          <ac:spMkLst>
            <pc:docMk/>
            <pc:sldMk cId="4086580149" sldId="490"/>
            <ac:spMk id="13" creationId="{7EA9D671-63AC-407F-82E4-5E901C6E6C42}"/>
          </ac:spMkLst>
        </pc:spChg>
        <pc:spChg chg="del">
          <ac:chgData name="Thiago Silveira" userId="395120fd4aa672be" providerId="LiveId" clId="{E671D1F4-6AD4-441B-BD83-5B9F3AE125B4}" dt="2020-06-14T21:02:44.547" v="541" actId="478"/>
          <ac:spMkLst>
            <pc:docMk/>
            <pc:sldMk cId="4086580149" sldId="490"/>
            <ac:spMk id="6150" creationId="{00000000-0000-0000-0000-000000000000}"/>
          </ac:spMkLst>
        </pc:spChg>
        <pc:graphicFrameChg chg="add del mod">
          <ac:chgData name="Thiago Silveira" userId="395120fd4aa672be" providerId="LiveId" clId="{E671D1F4-6AD4-441B-BD83-5B9F3AE125B4}" dt="2020-06-14T21:02:51.127" v="544" actId="478"/>
          <ac:graphicFrameMkLst>
            <pc:docMk/>
            <pc:sldMk cId="4086580149" sldId="490"/>
            <ac:graphicFrameMk id="2" creationId="{0E6F00FF-88D6-4266-B371-0AC79EEFA7F8}"/>
          </ac:graphicFrameMkLst>
        </pc:graphicFrameChg>
        <pc:picChg chg="add del mod">
          <ac:chgData name="Thiago Silveira" userId="395120fd4aa672be" providerId="LiveId" clId="{E671D1F4-6AD4-441B-BD83-5B9F3AE125B4}" dt="2020-06-14T21:03:29.280" v="546" actId="478"/>
          <ac:picMkLst>
            <pc:docMk/>
            <pc:sldMk cId="4086580149" sldId="490"/>
            <ac:picMk id="4" creationId="{287C073C-CBE8-4F4E-988E-016CDBC440C1}"/>
          </ac:picMkLst>
        </pc:picChg>
        <pc:picChg chg="add del mod">
          <ac:chgData name="Thiago Silveira" userId="395120fd4aa672be" providerId="LiveId" clId="{E671D1F4-6AD4-441B-BD83-5B9F3AE125B4}" dt="2020-06-14T21:08:43.098" v="550" actId="478"/>
          <ac:picMkLst>
            <pc:docMk/>
            <pc:sldMk cId="4086580149" sldId="490"/>
            <ac:picMk id="6" creationId="{D5FD1FB4-C355-488E-A9D9-274DD39D7157}"/>
          </ac:picMkLst>
        </pc:picChg>
        <pc:picChg chg="add mod">
          <ac:chgData name="Thiago Silveira" userId="395120fd4aa672be" providerId="LiveId" clId="{E671D1F4-6AD4-441B-BD83-5B9F3AE125B4}" dt="2020-06-14T21:09:02.214" v="555" actId="14100"/>
          <ac:picMkLst>
            <pc:docMk/>
            <pc:sldMk cId="4086580149" sldId="490"/>
            <ac:picMk id="8" creationId="{9C2DFF06-E8DE-4470-8A1C-B55370B1AFE4}"/>
          </ac:picMkLst>
        </pc:picChg>
      </pc:sldChg>
      <pc:sldChg chg="del mod modShow">
        <pc:chgData name="Thiago Silveira" userId="395120fd4aa672be" providerId="LiveId" clId="{E671D1F4-6AD4-441B-BD83-5B9F3AE125B4}" dt="2020-06-14T20:58:42.249" v="536" actId="47"/>
        <pc:sldMkLst>
          <pc:docMk/>
          <pc:sldMk cId="2693947412" sldId="492"/>
        </pc:sldMkLst>
      </pc:sldChg>
      <pc:sldChg chg="add del mod modShow">
        <pc:chgData name="Thiago Silveira" userId="395120fd4aa672be" providerId="LiveId" clId="{E671D1F4-6AD4-441B-BD83-5B9F3AE125B4}" dt="2020-06-14T20:58:33.302" v="534" actId="47"/>
        <pc:sldMkLst>
          <pc:docMk/>
          <pc:sldMk cId="1155804281" sldId="497"/>
        </pc:sldMkLst>
      </pc:sldChg>
      <pc:sldChg chg="add del mod modShow">
        <pc:chgData name="Thiago Silveira" userId="395120fd4aa672be" providerId="LiveId" clId="{E671D1F4-6AD4-441B-BD83-5B9F3AE125B4}" dt="2020-06-14T20:58:33.302" v="534" actId="47"/>
        <pc:sldMkLst>
          <pc:docMk/>
          <pc:sldMk cId="1643610091" sldId="499"/>
        </pc:sldMkLst>
      </pc:sldChg>
      <pc:sldChg chg="del mod modShow">
        <pc:chgData name="Thiago Silveira" userId="395120fd4aa672be" providerId="LiveId" clId="{E671D1F4-6AD4-441B-BD83-5B9F3AE125B4}" dt="2020-06-14T20:58:42.249" v="536" actId="47"/>
        <pc:sldMkLst>
          <pc:docMk/>
          <pc:sldMk cId="2069129480" sldId="502"/>
        </pc:sldMkLst>
      </pc:sldChg>
      <pc:sldChg chg="del">
        <pc:chgData name="Thiago Silveira" userId="395120fd4aa672be" providerId="LiveId" clId="{E671D1F4-6AD4-441B-BD83-5B9F3AE125B4}" dt="2020-06-14T22:24:29.599" v="838" actId="2696"/>
        <pc:sldMkLst>
          <pc:docMk/>
          <pc:sldMk cId="2038415080" sldId="506"/>
        </pc:sldMkLst>
      </pc:sldChg>
      <pc:sldChg chg="del mod modShow">
        <pc:chgData name="Thiago Silveira" userId="395120fd4aa672be" providerId="LiveId" clId="{E671D1F4-6AD4-441B-BD83-5B9F3AE125B4}" dt="2020-06-14T20:58:42.249" v="536" actId="47"/>
        <pc:sldMkLst>
          <pc:docMk/>
          <pc:sldMk cId="4059397968" sldId="507"/>
        </pc:sldMkLst>
      </pc:sldChg>
      <pc:sldChg chg="del mod modShow">
        <pc:chgData name="Thiago Silveira" userId="395120fd4aa672be" providerId="LiveId" clId="{E671D1F4-6AD4-441B-BD83-5B9F3AE125B4}" dt="2020-06-14T20:58:35.707" v="535" actId="47"/>
        <pc:sldMkLst>
          <pc:docMk/>
          <pc:sldMk cId="690854962" sldId="510"/>
        </pc:sldMkLst>
      </pc:sldChg>
      <pc:sldChg chg="del mod modShow">
        <pc:chgData name="Thiago Silveira" userId="395120fd4aa672be" providerId="LiveId" clId="{E671D1F4-6AD4-441B-BD83-5B9F3AE125B4}" dt="2020-06-14T20:58:42.249" v="536" actId="47"/>
        <pc:sldMkLst>
          <pc:docMk/>
          <pc:sldMk cId="2580706830" sldId="512"/>
        </pc:sldMkLst>
      </pc:sldChg>
      <pc:sldChg chg="modSp">
        <pc:chgData name="Thiago Silveira" userId="395120fd4aa672be" providerId="LiveId" clId="{E671D1F4-6AD4-441B-BD83-5B9F3AE125B4}" dt="2020-06-14T22:38:40.865" v="856"/>
        <pc:sldMkLst>
          <pc:docMk/>
          <pc:sldMk cId="3809322344" sldId="520"/>
        </pc:sldMkLst>
        <pc:spChg chg="mod">
          <ac:chgData name="Thiago Silveira" userId="395120fd4aa672be" providerId="LiveId" clId="{E671D1F4-6AD4-441B-BD83-5B9F3AE125B4}" dt="2020-06-14T22:38:40.865" v="856"/>
          <ac:spMkLst>
            <pc:docMk/>
            <pc:sldMk cId="3809322344" sldId="520"/>
            <ac:spMk id="5" creationId="{00000000-0000-0000-0000-000000000000}"/>
          </ac:spMkLst>
        </pc:spChg>
        <pc:graphicFrameChg chg="mod">
          <ac:chgData name="Thiago Silveira" userId="395120fd4aa672be" providerId="LiveId" clId="{E671D1F4-6AD4-441B-BD83-5B9F3AE125B4}" dt="2020-06-14T20:42:44.307" v="467"/>
          <ac:graphicFrameMkLst>
            <pc:docMk/>
            <pc:sldMk cId="3809322344" sldId="520"/>
            <ac:graphicFrameMk id="3" creationId="{00000000-0000-0000-0000-000000000000}"/>
          </ac:graphicFrameMkLst>
        </pc:graphicFrameChg>
      </pc:sldChg>
      <pc:sldChg chg="modSp">
        <pc:chgData name="Thiago Silveira" userId="395120fd4aa672be" providerId="LiveId" clId="{E671D1F4-6AD4-441B-BD83-5B9F3AE125B4}" dt="2020-06-14T22:38:43.410" v="857"/>
        <pc:sldMkLst>
          <pc:docMk/>
          <pc:sldMk cId="1567080825" sldId="521"/>
        </pc:sldMkLst>
        <pc:spChg chg="mod">
          <ac:chgData name="Thiago Silveira" userId="395120fd4aa672be" providerId="LiveId" clId="{E671D1F4-6AD4-441B-BD83-5B9F3AE125B4}" dt="2020-06-14T22:38:43.410" v="857"/>
          <ac:spMkLst>
            <pc:docMk/>
            <pc:sldMk cId="1567080825" sldId="521"/>
            <ac:spMk id="5" creationId="{00000000-0000-0000-0000-000000000000}"/>
          </ac:spMkLst>
        </pc:spChg>
        <pc:graphicFrameChg chg="mod">
          <ac:chgData name="Thiago Silveira" userId="395120fd4aa672be" providerId="LiveId" clId="{E671D1F4-6AD4-441B-BD83-5B9F3AE125B4}" dt="2020-06-14T20:42:44.307" v="467"/>
          <ac:graphicFrameMkLst>
            <pc:docMk/>
            <pc:sldMk cId="1567080825" sldId="521"/>
            <ac:graphicFrameMk id="3" creationId="{00000000-0000-0000-0000-000000000000}"/>
          </ac:graphicFrameMkLst>
        </pc:graphicFrameChg>
      </pc:sldChg>
      <pc:sldChg chg="modSp">
        <pc:chgData name="Thiago Silveira" userId="395120fd4aa672be" providerId="LiveId" clId="{E671D1F4-6AD4-441B-BD83-5B9F3AE125B4}" dt="2020-06-14T22:38:46.442" v="858"/>
        <pc:sldMkLst>
          <pc:docMk/>
          <pc:sldMk cId="2737767599" sldId="522"/>
        </pc:sldMkLst>
        <pc:spChg chg="mod">
          <ac:chgData name="Thiago Silveira" userId="395120fd4aa672be" providerId="LiveId" clId="{E671D1F4-6AD4-441B-BD83-5B9F3AE125B4}" dt="2020-06-14T22:38:46.442" v="858"/>
          <ac:spMkLst>
            <pc:docMk/>
            <pc:sldMk cId="2737767599" sldId="522"/>
            <ac:spMk id="5" creationId="{00000000-0000-0000-0000-000000000000}"/>
          </ac:spMkLst>
        </pc:spChg>
        <pc:graphicFrameChg chg="mod">
          <ac:chgData name="Thiago Silveira" userId="395120fd4aa672be" providerId="LiveId" clId="{E671D1F4-6AD4-441B-BD83-5B9F3AE125B4}" dt="2020-06-14T20:42:44.307" v="467"/>
          <ac:graphicFrameMkLst>
            <pc:docMk/>
            <pc:sldMk cId="2737767599" sldId="522"/>
            <ac:graphicFrameMk id="3" creationId="{00000000-0000-0000-0000-000000000000}"/>
          </ac:graphicFrameMkLst>
        </pc:graphicFrameChg>
      </pc:sldChg>
      <pc:sldChg chg="mod modShow">
        <pc:chgData name="Thiago Silveira" userId="395120fd4aa672be" providerId="LiveId" clId="{E671D1F4-6AD4-441B-BD83-5B9F3AE125B4}" dt="2020-06-14T21:23:14.354" v="635" actId="729"/>
        <pc:sldMkLst>
          <pc:docMk/>
          <pc:sldMk cId="2800811561" sldId="523"/>
        </pc:sldMkLst>
      </pc:sldChg>
      <pc:sldChg chg="addSp modSp ord modAnim">
        <pc:chgData name="Thiago Silveira" userId="395120fd4aa672be" providerId="LiveId" clId="{E671D1F4-6AD4-441B-BD83-5B9F3AE125B4}" dt="2020-06-14T23:26:47.018" v="3100"/>
        <pc:sldMkLst>
          <pc:docMk/>
          <pc:sldMk cId="1914560237" sldId="535"/>
        </pc:sldMkLst>
        <pc:spChg chg="add mod">
          <ac:chgData name="Thiago Silveira" userId="395120fd4aa672be" providerId="LiveId" clId="{E671D1F4-6AD4-441B-BD83-5B9F3AE125B4}" dt="2020-06-14T23:26:09.788" v="3097"/>
          <ac:spMkLst>
            <pc:docMk/>
            <pc:sldMk cId="1914560237" sldId="535"/>
            <ac:spMk id="159" creationId="{9A810908-F9C0-460E-8CD8-D65E829CA743}"/>
          </ac:spMkLst>
        </pc:spChg>
      </pc:sldChg>
      <pc:sldChg chg="addSp delSp modSp mod ord modAnim">
        <pc:chgData name="Thiago Silveira" userId="395120fd4aa672be" providerId="LiveId" clId="{E671D1F4-6AD4-441B-BD83-5B9F3AE125B4}" dt="2020-06-14T23:27:51.370" v="3102"/>
        <pc:sldMkLst>
          <pc:docMk/>
          <pc:sldMk cId="3266606906" sldId="536"/>
        </pc:sldMkLst>
        <pc:spChg chg="add del mod">
          <ac:chgData name="Thiago Silveira" userId="395120fd4aa672be" providerId="LiveId" clId="{E671D1F4-6AD4-441B-BD83-5B9F3AE125B4}" dt="2020-06-14T23:26:07.057" v="3096" actId="21"/>
          <ac:spMkLst>
            <pc:docMk/>
            <pc:sldMk cId="3266606906" sldId="536"/>
            <ac:spMk id="102" creationId="{A8ED0E94-5803-4A9E-9FB5-FA2A1B3FC476}"/>
          </ac:spMkLst>
        </pc:spChg>
        <pc:spChg chg="add mod">
          <ac:chgData name="Thiago Silveira" userId="395120fd4aa672be" providerId="LiveId" clId="{E671D1F4-6AD4-441B-BD83-5B9F3AE125B4}" dt="2020-06-14T23:24:01.512" v="3088" actId="571"/>
          <ac:spMkLst>
            <pc:docMk/>
            <pc:sldMk cId="3266606906" sldId="536"/>
            <ac:spMk id="103" creationId="{9D09C247-976C-4EBA-93D1-3A26E7D7DDD1}"/>
          </ac:spMkLst>
        </pc:spChg>
        <pc:spChg chg="add mod">
          <ac:chgData name="Thiago Silveira" userId="395120fd4aa672be" providerId="LiveId" clId="{E671D1F4-6AD4-441B-BD83-5B9F3AE125B4}" dt="2020-06-14T23:27:48.722" v="3101"/>
          <ac:spMkLst>
            <pc:docMk/>
            <pc:sldMk cId="3266606906" sldId="536"/>
            <ac:spMk id="104" creationId="{C825AAFF-EF49-40F7-AD84-911833770087}"/>
          </ac:spMkLst>
        </pc:spChg>
      </pc:sldChg>
      <pc:sldChg chg="ord">
        <pc:chgData name="Thiago Silveira" userId="395120fd4aa672be" providerId="LiveId" clId="{E671D1F4-6AD4-441B-BD83-5B9F3AE125B4}" dt="2020-06-14T19:58:20.702" v="248"/>
        <pc:sldMkLst>
          <pc:docMk/>
          <pc:sldMk cId="3483963467" sldId="538"/>
        </pc:sldMkLst>
      </pc:sldChg>
      <pc:sldChg chg="mod modShow">
        <pc:chgData name="Thiago Silveira" userId="395120fd4aa672be" providerId="LiveId" clId="{E671D1F4-6AD4-441B-BD83-5B9F3AE125B4}" dt="2020-06-14T21:23:14.354" v="635" actId="729"/>
        <pc:sldMkLst>
          <pc:docMk/>
          <pc:sldMk cId="1184236113" sldId="540"/>
        </pc:sldMkLst>
      </pc:sldChg>
      <pc:sldChg chg="del mod modShow">
        <pc:chgData name="Thiago Silveira" userId="395120fd4aa672be" providerId="LiveId" clId="{E671D1F4-6AD4-441B-BD83-5B9F3AE125B4}" dt="2020-06-14T22:24:26.404" v="837" actId="2696"/>
        <pc:sldMkLst>
          <pc:docMk/>
          <pc:sldMk cId="730911289" sldId="541"/>
        </pc:sldMkLst>
      </pc:sldChg>
      <pc:sldChg chg="del mod modShow">
        <pc:chgData name="Thiago Silveira" userId="395120fd4aa672be" providerId="LiveId" clId="{E671D1F4-6AD4-441B-BD83-5B9F3AE125B4}" dt="2020-06-14T20:58:42.249" v="536" actId="47"/>
        <pc:sldMkLst>
          <pc:docMk/>
          <pc:sldMk cId="3627541949" sldId="542"/>
        </pc:sldMkLst>
      </pc:sldChg>
      <pc:sldChg chg="del mod modShow">
        <pc:chgData name="Thiago Silveira" userId="395120fd4aa672be" providerId="LiveId" clId="{E671D1F4-6AD4-441B-BD83-5B9F3AE125B4}" dt="2020-06-14T20:58:42.249" v="536" actId="47"/>
        <pc:sldMkLst>
          <pc:docMk/>
          <pc:sldMk cId="4031958105" sldId="544"/>
        </pc:sldMkLst>
      </pc:sldChg>
      <pc:sldChg chg="modSp mod">
        <pc:chgData name="Thiago Silveira" userId="395120fd4aa672be" providerId="LiveId" clId="{E671D1F4-6AD4-441B-BD83-5B9F3AE125B4}" dt="2020-06-14T19:26:38.399" v="54" actId="1076"/>
        <pc:sldMkLst>
          <pc:docMk/>
          <pc:sldMk cId="3459245323" sldId="545"/>
        </pc:sldMkLst>
        <pc:spChg chg="mod">
          <ac:chgData name="Thiago Silveira" userId="395120fd4aa672be" providerId="LiveId" clId="{E671D1F4-6AD4-441B-BD83-5B9F3AE125B4}" dt="2020-06-14T19:26:38.399" v="54" actId="1076"/>
          <ac:spMkLst>
            <pc:docMk/>
            <pc:sldMk cId="3459245323" sldId="545"/>
            <ac:spMk id="4" creationId="{32B31572-5F1A-4A91-A60B-C88DC750E5CA}"/>
          </ac:spMkLst>
        </pc:spChg>
      </pc:sldChg>
      <pc:sldChg chg="new del">
        <pc:chgData name="Thiago Silveira" userId="395120fd4aa672be" providerId="LiveId" clId="{E671D1F4-6AD4-441B-BD83-5B9F3AE125B4}" dt="2020-06-14T19:31:39.917" v="59" actId="2696"/>
        <pc:sldMkLst>
          <pc:docMk/>
          <pc:sldMk cId="1045373863" sldId="546"/>
        </pc:sldMkLst>
      </pc:sldChg>
      <pc:sldChg chg="addSp delSp modSp add mod ord addAnim delAnim modAnim modNotesTx">
        <pc:chgData name="Thiago Silveira" userId="395120fd4aa672be" providerId="LiveId" clId="{E671D1F4-6AD4-441B-BD83-5B9F3AE125B4}" dt="2020-06-14T23:29:19.464" v="3156" actId="20577"/>
        <pc:sldMkLst>
          <pc:docMk/>
          <pc:sldMk cId="1591852550" sldId="546"/>
        </pc:sldMkLst>
        <pc:spChg chg="mod">
          <ac:chgData name="Thiago Silveira" userId="395120fd4aa672be" providerId="LiveId" clId="{E671D1F4-6AD4-441B-BD83-5B9F3AE125B4}" dt="2020-06-14T22:21:08.302" v="745"/>
          <ac:spMkLst>
            <pc:docMk/>
            <pc:sldMk cId="1591852550" sldId="546"/>
            <ac:spMk id="5" creationId="{00000000-0000-0000-0000-000000000000}"/>
          </ac:spMkLst>
        </pc:spChg>
        <pc:spChg chg="add del">
          <ac:chgData name="Thiago Silveira" userId="395120fd4aa672be" providerId="LiveId" clId="{E671D1F4-6AD4-441B-BD83-5B9F3AE125B4}" dt="2020-06-14T22:48:07.823" v="889" actId="478"/>
          <ac:spMkLst>
            <pc:docMk/>
            <pc:sldMk cId="1591852550" sldId="546"/>
            <ac:spMk id="6" creationId="{00000000-0000-0000-0000-000000000000}"/>
          </ac:spMkLst>
        </pc:spChg>
        <pc:spChg chg="add del mod">
          <ac:chgData name="Thiago Silveira" userId="395120fd4aa672be" providerId="LiveId" clId="{E671D1F4-6AD4-441B-BD83-5B9F3AE125B4}" dt="2020-06-14T22:48:06.811" v="888"/>
          <ac:spMkLst>
            <pc:docMk/>
            <pc:sldMk cId="1591852550" sldId="546"/>
            <ac:spMk id="7" creationId="{64FCD9D9-1D16-46D8-9409-CA945FCB30E4}"/>
          </ac:spMkLst>
        </pc:spChg>
        <pc:spChg chg="add del mod">
          <ac:chgData name="Thiago Silveira" userId="395120fd4aa672be" providerId="LiveId" clId="{E671D1F4-6AD4-441B-BD83-5B9F3AE125B4}" dt="2020-06-14T22:48:06.811" v="888"/>
          <ac:spMkLst>
            <pc:docMk/>
            <pc:sldMk cId="1591852550" sldId="546"/>
            <ac:spMk id="9" creationId="{99B13274-F088-43D5-A784-9AD4E55B0DA3}"/>
          </ac:spMkLst>
        </pc:spChg>
        <pc:spChg chg="add mod">
          <ac:chgData name="Thiago Silveira" userId="395120fd4aa672be" providerId="LiveId" clId="{E671D1F4-6AD4-441B-BD83-5B9F3AE125B4}" dt="2020-06-14T23:10:53.152" v="2221" actId="404"/>
          <ac:spMkLst>
            <pc:docMk/>
            <pc:sldMk cId="1591852550" sldId="546"/>
            <ac:spMk id="10" creationId="{6AD81BF7-9826-44BB-99FA-2FD7D3B684A2}"/>
          </ac:spMkLst>
        </pc:spChg>
        <pc:spChg chg="add del">
          <ac:chgData name="Thiago Silveira" userId="395120fd4aa672be" providerId="LiveId" clId="{E671D1F4-6AD4-441B-BD83-5B9F3AE125B4}" dt="2020-06-14T23:09:57.218" v="2213" actId="478"/>
          <ac:spMkLst>
            <pc:docMk/>
            <pc:sldMk cId="1591852550" sldId="546"/>
            <ac:spMk id="35843" creationId="{00000000-0000-0000-0000-000000000000}"/>
          </ac:spMkLst>
        </pc:spChg>
        <pc:cxnChg chg="mod">
          <ac:chgData name="Thiago Silveira" userId="395120fd4aa672be" providerId="LiveId" clId="{E671D1F4-6AD4-441B-BD83-5B9F3AE125B4}" dt="2020-06-14T23:28:54.120" v="3105" actId="14100"/>
          <ac:cxnSpMkLst>
            <pc:docMk/>
            <pc:sldMk cId="1591852550" sldId="546"/>
            <ac:cxnSpMk id="8" creationId="{BAFCE29F-5D10-4C36-B439-3B67715EF9D1}"/>
          </ac:cxnSpMkLst>
        </pc:cxnChg>
      </pc:sldChg>
      <pc:sldChg chg="addSp delSp modSp add mod modTransition addAnim delAnim modAnim">
        <pc:chgData name="Thiago Silveira" userId="395120fd4aa672be" providerId="LiveId" clId="{E671D1F4-6AD4-441B-BD83-5B9F3AE125B4}" dt="2020-06-14T23:31:55.685" v="3161" actId="14100"/>
        <pc:sldMkLst>
          <pc:docMk/>
          <pc:sldMk cId="2990279426" sldId="547"/>
        </pc:sldMkLst>
        <pc:spChg chg="mod">
          <ac:chgData name="Thiago Silveira" userId="395120fd4aa672be" providerId="LiveId" clId="{E671D1F4-6AD4-441B-BD83-5B9F3AE125B4}" dt="2020-06-14T22:21:08.302" v="745"/>
          <ac:spMkLst>
            <pc:docMk/>
            <pc:sldMk cId="2990279426" sldId="547"/>
            <ac:spMk id="5" creationId="{00000000-0000-0000-0000-000000000000}"/>
          </ac:spMkLst>
        </pc:spChg>
        <pc:cxnChg chg="mod">
          <ac:chgData name="Thiago Silveira" userId="395120fd4aa672be" providerId="LiveId" clId="{E671D1F4-6AD4-441B-BD83-5B9F3AE125B4}" dt="2020-06-14T19:54:22.165" v="226" actId="1076"/>
          <ac:cxnSpMkLst>
            <pc:docMk/>
            <pc:sldMk cId="2990279426" sldId="547"/>
            <ac:cxnSpMk id="3" creationId="{93186799-7DF9-442F-9BDA-8810FA809699}"/>
          </ac:cxnSpMkLst>
        </pc:cxnChg>
        <pc:cxnChg chg="mod">
          <ac:chgData name="Thiago Silveira" userId="395120fd4aa672be" providerId="LiveId" clId="{E671D1F4-6AD4-441B-BD83-5B9F3AE125B4}" dt="2020-06-14T19:54:22.165" v="226" actId="1076"/>
          <ac:cxnSpMkLst>
            <pc:docMk/>
            <pc:sldMk cId="2990279426" sldId="547"/>
            <ac:cxnSpMk id="8" creationId="{BAFCE29F-5D10-4C36-B439-3B67715EF9D1}"/>
          </ac:cxnSpMkLst>
        </pc:cxnChg>
        <pc:cxnChg chg="add del mod">
          <ac:chgData name="Thiago Silveira" userId="395120fd4aa672be" providerId="LiveId" clId="{E671D1F4-6AD4-441B-BD83-5B9F3AE125B4}" dt="2020-06-14T19:48:59.966" v="201" actId="478"/>
          <ac:cxnSpMkLst>
            <pc:docMk/>
            <pc:sldMk cId="2990279426" sldId="547"/>
            <ac:cxnSpMk id="9" creationId="{7E031571-12AE-4ED4-9DAA-414FE096537C}"/>
          </ac:cxnSpMkLst>
        </pc:cxnChg>
        <pc:cxnChg chg="add del mod">
          <ac:chgData name="Thiago Silveira" userId="395120fd4aa672be" providerId="LiveId" clId="{E671D1F4-6AD4-441B-BD83-5B9F3AE125B4}" dt="2020-06-14T19:41:56.235" v="181" actId="478"/>
          <ac:cxnSpMkLst>
            <pc:docMk/>
            <pc:sldMk cId="2990279426" sldId="547"/>
            <ac:cxnSpMk id="10" creationId="{07A36AFB-6A52-4F3F-AFE4-CAF38DC724FB}"/>
          </ac:cxnSpMkLst>
        </pc:cxnChg>
        <pc:cxnChg chg="add del mod">
          <ac:chgData name="Thiago Silveira" userId="395120fd4aa672be" providerId="LiveId" clId="{E671D1F4-6AD4-441B-BD83-5B9F3AE125B4}" dt="2020-06-14T19:48:57.613" v="200" actId="478"/>
          <ac:cxnSpMkLst>
            <pc:docMk/>
            <pc:sldMk cId="2990279426" sldId="547"/>
            <ac:cxnSpMk id="11" creationId="{7E0ED2ED-53A0-418C-B109-9D2882658BE8}"/>
          </ac:cxnSpMkLst>
        </pc:cxnChg>
        <pc:cxnChg chg="add del mod">
          <ac:chgData name="Thiago Silveira" userId="395120fd4aa672be" providerId="LiveId" clId="{E671D1F4-6AD4-441B-BD83-5B9F3AE125B4}" dt="2020-06-14T19:42:11.020" v="185" actId="478"/>
          <ac:cxnSpMkLst>
            <pc:docMk/>
            <pc:sldMk cId="2990279426" sldId="547"/>
            <ac:cxnSpMk id="12" creationId="{B92AC0D2-8D78-418C-ADAB-060D90615950}"/>
          </ac:cxnSpMkLst>
        </pc:cxnChg>
        <pc:cxnChg chg="add del mod">
          <ac:chgData name="Thiago Silveira" userId="395120fd4aa672be" providerId="LiveId" clId="{E671D1F4-6AD4-441B-BD83-5B9F3AE125B4}" dt="2020-06-14T19:48:57.613" v="200" actId="478"/>
          <ac:cxnSpMkLst>
            <pc:docMk/>
            <pc:sldMk cId="2990279426" sldId="547"/>
            <ac:cxnSpMk id="15" creationId="{1E5DF198-213F-4DE9-9D11-3DAF25890002}"/>
          </ac:cxnSpMkLst>
        </pc:cxnChg>
        <pc:cxnChg chg="add del mod">
          <ac:chgData name="Thiago Silveira" userId="395120fd4aa672be" providerId="LiveId" clId="{E671D1F4-6AD4-441B-BD83-5B9F3AE125B4}" dt="2020-06-14T19:47:41.229" v="196" actId="478"/>
          <ac:cxnSpMkLst>
            <pc:docMk/>
            <pc:sldMk cId="2990279426" sldId="547"/>
            <ac:cxnSpMk id="16" creationId="{C0CC40BC-3EFC-41CA-A575-8A068ED94810}"/>
          </ac:cxnSpMkLst>
        </pc:cxnChg>
        <pc:cxnChg chg="add del mod">
          <ac:chgData name="Thiago Silveira" userId="395120fd4aa672be" providerId="LiveId" clId="{E671D1F4-6AD4-441B-BD83-5B9F3AE125B4}" dt="2020-06-14T19:48:59.966" v="201" actId="478"/>
          <ac:cxnSpMkLst>
            <pc:docMk/>
            <pc:sldMk cId="2990279426" sldId="547"/>
            <ac:cxnSpMk id="17" creationId="{2ACC39F1-9005-4CC8-AB6E-10E4A2444F82}"/>
          </ac:cxnSpMkLst>
        </pc:cxnChg>
        <pc:cxnChg chg="add mod">
          <ac:chgData name="Thiago Silveira" userId="395120fd4aa672be" providerId="LiveId" clId="{E671D1F4-6AD4-441B-BD83-5B9F3AE125B4}" dt="2020-06-14T19:50:15.880" v="209" actId="14100"/>
          <ac:cxnSpMkLst>
            <pc:docMk/>
            <pc:sldMk cId="2990279426" sldId="547"/>
            <ac:cxnSpMk id="19" creationId="{31DE6A0B-5D14-4FD4-8F9C-F83EB9939F0B}"/>
          </ac:cxnSpMkLst>
        </pc:cxnChg>
        <pc:cxnChg chg="add mod">
          <ac:chgData name="Thiago Silveira" userId="395120fd4aa672be" providerId="LiveId" clId="{E671D1F4-6AD4-441B-BD83-5B9F3AE125B4}" dt="2020-06-14T19:53:18.547" v="217" actId="14100"/>
          <ac:cxnSpMkLst>
            <pc:docMk/>
            <pc:sldMk cId="2990279426" sldId="547"/>
            <ac:cxnSpMk id="20" creationId="{F73E5BEE-2B97-42D9-8E1F-2FE0EF9619BA}"/>
          </ac:cxnSpMkLst>
        </pc:cxnChg>
        <pc:cxnChg chg="add del mod">
          <ac:chgData name="Thiago Silveira" userId="395120fd4aa672be" providerId="LiveId" clId="{E671D1F4-6AD4-441B-BD83-5B9F3AE125B4}" dt="2020-06-14T19:51:00.070" v="212" actId="478"/>
          <ac:cxnSpMkLst>
            <pc:docMk/>
            <pc:sldMk cId="2990279426" sldId="547"/>
            <ac:cxnSpMk id="24" creationId="{F7222B2D-0D3D-4506-81F6-C9C50DFF608A}"/>
          </ac:cxnSpMkLst>
        </pc:cxnChg>
        <pc:cxnChg chg="add mod">
          <ac:chgData name="Thiago Silveira" userId="395120fd4aa672be" providerId="LiveId" clId="{E671D1F4-6AD4-441B-BD83-5B9F3AE125B4}" dt="2020-06-14T19:53:05.063" v="216" actId="571"/>
          <ac:cxnSpMkLst>
            <pc:docMk/>
            <pc:sldMk cId="2990279426" sldId="547"/>
            <ac:cxnSpMk id="25" creationId="{7575B763-8223-4BFA-95FE-6983F4234EAE}"/>
          </ac:cxnSpMkLst>
        </pc:cxnChg>
        <pc:cxnChg chg="add mod">
          <ac:chgData name="Thiago Silveira" userId="395120fd4aa672be" providerId="LiveId" clId="{E671D1F4-6AD4-441B-BD83-5B9F3AE125B4}" dt="2020-06-14T19:53:05.063" v="216" actId="571"/>
          <ac:cxnSpMkLst>
            <pc:docMk/>
            <pc:sldMk cId="2990279426" sldId="547"/>
            <ac:cxnSpMk id="26" creationId="{560AE596-DC5E-4784-B4E4-74E4BC7A208E}"/>
          </ac:cxnSpMkLst>
        </pc:cxnChg>
        <pc:cxnChg chg="add mod">
          <ac:chgData name="Thiago Silveira" userId="395120fd4aa672be" providerId="LiveId" clId="{E671D1F4-6AD4-441B-BD83-5B9F3AE125B4}" dt="2020-06-14T19:52:58.313" v="215" actId="571"/>
          <ac:cxnSpMkLst>
            <pc:docMk/>
            <pc:sldMk cId="2990279426" sldId="547"/>
            <ac:cxnSpMk id="27" creationId="{BDC10820-39CF-47DE-9ADA-BFC7874AB38B}"/>
          </ac:cxnSpMkLst>
        </pc:cxnChg>
        <pc:cxnChg chg="add mod">
          <ac:chgData name="Thiago Silveira" userId="395120fd4aa672be" providerId="LiveId" clId="{E671D1F4-6AD4-441B-BD83-5B9F3AE125B4}" dt="2020-06-14T19:52:58.313" v="215" actId="571"/>
          <ac:cxnSpMkLst>
            <pc:docMk/>
            <pc:sldMk cId="2990279426" sldId="547"/>
            <ac:cxnSpMk id="28" creationId="{C587CEF2-F674-4D56-89BD-01AAE1AB059F}"/>
          </ac:cxnSpMkLst>
        </pc:cxnChg>
        <pc:cxnChg chg="add mod">
          <ac:chgData name="Thiago Silveira" userId="395120fd4aa672be" providerId="LiveId" clId="{E671D1F4-6AD4-441B-BD83-5B9F3AE125B4}" dt="2020-06-14T19:53:49.154" v="223" actId="14100"/>
          <ac:cxnSpMkLst>
            <pc:docMk/>
            <pc:sldMk cId="2990279426" sldId="547"/>
            <ac:cxnSpMk id="30" creationId="{B98C2D74-EC59-4B1D-BB8E-79832FF7E8E6}"/>
          </ac:cxnSpMkLst>
        </pc:cxnChg>
        <pc:cxnChg chg="add mod">
          <ac:chgData name="Thiago Silveira" userId="395120fd4aa672be" providerId="LiveId" clId="{E671D1F4-6AD4-441B-BD83-5B9F3AE125B4}" dt="2020-06-14T19:53:56.793" v="224" actId="1076"/>
          <ac:cxnSpMkLst>
            <pc:docMk/>
            <pc:sldMk cId="2990279426" sldId="547"/>
            <ac:cxnSpMk id="31" creationId="{B97F6246-71DB-4E9A-B160-79B13D207AC1}"/>
          </ac:cxnSpMkLst>
        </pc:cxnChg>
        <pc:cxnChg chg="add mod">
          <ac:chgData name="Thiago Silveira" userId="395120fd4aa672be" providerId="LiveId" clId="{E671D1F4-6AD4-441B-BD83-5B9F3AE125B4}" dt="2020-06-14T19:55:06.582" v="232" actId="14100"/>
          <ac:cxnSpMkLst>
            <pc:docMk/>
            <pc:sldMk cId="2990279426" sldId="547"/>
            <ac:cxnSpMk id="34" creationId="{7E7AC0BD-3BFB-49C8-BA3E-A0DD205CAB92}"/>
          </ac:cxnSpMkLst>
        </pc:cxnChg>
        <pc:cxnChg chg="add mod">
          <ac:chgData name="Thiago Silveira" userId="395120fd4aa672be" providerId="LiveId" clId="{E671D1F4-6AD4-441B-BD83-5B9F3AE125B4}" dt="2020-06-14T19:55:17.712" v="233" actId="14100"/>
          <ac:cxnSpMkLst>
            <pc:docMk/>
            <pc:sldMk cId="2990279426" sldId="547"/>
            <ac:cxnSpMk id="35" creationId="{1E104109-FDE2-4CCB-B81A-AAB2C1C8BD53}"/>
          </ac:cxnSpMkLst>
        </pc:cxnChg>
        <pc:cxnChg chg="add mod">
          <ac:chgData name="Thiago Silveira" userId="395120fd4aa672be" providerId="LiveId" clId="{E671D1F4-6AD4-441B-BD83-5B9F3AE125B4}" dt="2020-06-14T23:12:49.373" v="2257" actId="14100"/>
          <ac:cxnSpMkLst>
            <pc:docMk/>
            <pc:sldMk cId="2990279426" sldId="547"/>
            <ac:cxnSpMk id="40" creationId="{C651417D-46BB-4C08-8A8A-2F23817483DF}"/>
          </ac:cxnSpMkLst>
        </pc:cxnChg>
        <pc:cxnChg chg="add mod">
          <ac:chgData name="Thiago Silveira" userId="395120fd4aa672be" providerId="LiveId" clId="{E671D1F4-6AD4-441B-BD83-5B9F3AE125B4}" dt="2020-06-14T23:12:43.715" v="2255" actId="14100"/>
          <ac:cxnSpMkLst>
            <pc:docMk/>
            <pc:sldMk cId="2990279426" sldId="547"/>
            <ac:cxnSpMk id="41" creationId="{326A22F8-1C1F-44F1-9DAE-F999F6B3D053}"/>
          </ac:cxnSpMkLst>
        </pc:cxnChg>
        <pc:cxnChg chg="add mod">
          <ac:chgData name="Thiago Silveira" userId="395120fd4aa672be" providerId="LiveId" clId="{E671D1F4-6AD4-441B-BD83-5B9F3AE125B4}" dt="2020-06-14T23:31:55.685" v="3161" actId="14100"/>
          <ac:cxnSpMkLst>
            <pc:docMk/>
            <pc:sldMk cId="2990279426" sldId="547"/>
            <ac:cxnSpMk id="49" creationId="{6CA52064-218A-4081-8F11-9BFBCD71ED82}"/>
          </ac:cxnSpMkLst>
        </pc:cxnChg>
        <pc:cxnChg chg="add mod">
          <ac:chgData name="Thiago Silveira" userId="395120fd4aa672be" providerId="LiveId" clId="{E671D1F4-6AD4-441B-BD83-5B9F3AE125B4}" dt="2020-06-14T23:31:51.884" v="3160" actId="14100"/>
          <ac:cxnSpMkLst>
            <pc:docMk/>
            <pc:sldMk cId="2990279426" sldId="547"/>
            <ac:cxnSpMk id="50" creationId="{C15131F1-F3EB-4692-B276-576D14858184}"/>
          </ac:cxnSpMkLst>
        </pc:cxnChg>
      </pc:sldChg>
      <pc:sldChg chg="addSp delSp modSp add mod ord delAnim modAnim modNotesTx">
        <pc:chgData name="Thiago Silveira" userId="395120fd4aa672be" providerId="LiveId" clId="{E671D1F4-6AD4-441B-BD83-5B9F3AE125B4}" dt="2020-06-14T23:02:01.290" v="1503" actId="20577"/>
        <pc:sldMkLst>
          <pc:docMk/>
          <pc:sldMk cId="2972403660" sldId="548"/>
        </pc:sldMkLst>
        <pc:spChg chg="mod">
          <ac:chgData name="Thiago Silveira" userId="395120fd4aa672be" providerId="LiveId" clId="{E671D1F4-6AD4-441B-BD83-5B9F3AE125B4}" dt="2020-06-14T22:21:08.302" v="745"/>
          <ac:spMkLst>
            <pc:docMk/>
            <pc:sldMk cId="2972403660" sldId="548"/>
            <ac:spMk id="5" creationId="{00000000-0000-0000-0000-000000000000}"/>
          </ac:spMkLst>
        </pc:spChg>
        <pc:spChg chg="mod">
          <ac:chgData name="Thiago Silveira" userId="395120fd4aa672be" providerId="LiveId" clId="{E671D1F4-6AD4-441B-BD83-5B9F3AE125B4}" dt="2020-06-14T20:03:21.233" v="289" actId="1076"/>
          <ac:spMkLst>
            <pc:docMk/>
            <pc:sldMk cId="2972403660" sldId="548"/>
            <ac:spMk id="35843" creationId="{00000000-0000-0000-0000-000000000000}"/>
          </ac:spMkLst>
        </pc:spChg>
        <pc:cxnChg chg="del">
          <ac:chgData name="Thiago Silveira" userId="395120fd4aa672be" providerId="LiveId" clId="{E671D1F4-6AD4-441B-BD83-5B9F3AE125B4}" dt="2020-06-14T20:04:49.128" v="303" actId="478"/>
          <ac:cxnSpMkLst>
            <pc:docMk/>
            <pc:sldMk cId="2972403660" sldId="548"/>
            <ac:cxnSpMk id="3" creationId="{93186799-7DF9-442F-9BDA-8810FA809699}"/>
          </ac:cxnSpMkLst>
        </pc:cxnChg>
        <pc:cxnChg chg="add mod">
          <ac:chgData name="Thiago Silveira" userId="395120fd4aa672be" providerId="LiveId" clId="{E671D1F4-6AD4-441B-BD83-5B9F3AE125B4}" dt="2020-06-14T20:38:41.166" v="466" actId="14100"/>
          <ac:cxnSpMkLst>
            <pc:docMk/>
            <pc:sldMk cId="2972403660" sldId="548"/>
            <ac:cxnSpMk id="7" creationId="{E573623E-16F3-4CBE-B08F-C29489666CD8}"/>
          </ac:cxnSpMkLst>
        </pc:cxnChg>
        <pc:cxnChg chg="del">
          <ac:chgData name="Thiago Silveira" userId="395120fd4aa672be" providerId="LiveId" clId="{E671D1F4-6AD4-441B-BD83-5B9F3AE125B4}" dt="2020-06-14T20:22:49.322" v="415" actId="478"/>
          <ac:cxnSpMkLst>
            <pc:docMk/>
            <pc:sldMk cId="2972403660" sldId="548"/>
            <ac:cxnSpMk id="8" creationId="{BAFCE29F-5D10-4C36-B439-3B67715EF9D1}"/>
          </ac:cxnSpMkLst>
        </pc:cxnChg>
        <pc:cxnChg chg="add mod">
          <ac:chgData name="Thiago Silveira" userId="395120fd4aa672be" providerId="LiveId" clId="{E671D1F4-6AD4-441B-BD83-5B9F3AE125B4}" dt="2020-06-14T20:37:54.832" v="460" actId="14100"/>
          <ac:cxnSpMkLst>
            <pc:docMk/>
            <pc:sldMk cId="2972403660" sldId="548"/>
            <ac:cxnSpMk id="9" creationId="{8882495B-A03D-4979-9BAB-ED2A4D1EE294}"/>
          </ac:cxnSpMkLst>
        </pc:cxnChg>
        <pc:cxnChg chg="add mod">
          <ac:chgData name="Thiago Silveira" userId="395120fd4aa672be" providerId="LiveId" clId="{E671D1F4-6AD4-441B-BD83-5B9F3AE125B4}" dt="2020-06-14T20:38:24.398" v="464" actId="14100"/>
          <ac:cxnSpMkLst>
            <pc:docMk/>
            <pc:sldMk cId="2972403660" sldId="548"/>
            <ac:cxnSpMk id="19" creationId="{D75E963B-F849-42C8-B27C-D1F7A951BDFF}"/>
          </ac:cxnSpMkLst>
        </pc:cxnChg>
        <pc:cxnChg chg="add mod">
          <ac:chgData name="Thiago Silveira" userId="395120fd4aa672be" providerId="LiveId" clId="{E671D1F4-6AD4-441B-BD83-5B9F3AE125B4}" dt="2020-06-14T20:38:29.854" v="465" actId="14100"/>
          <ac:cxnSpMkLst>
            <pc:docMk/>
            <pc:sldMk cId="2972403660" sldId="548"/>
            <ac:cxnSpMk id="20" creationId="{6A23A9DA-3418-41EC-8C71-29BB62666CFF}"/>
          </ac:cxnSpMkLst>
        </pc:cxnChg>
        <pc:cxnChg chg="add mod">
          <ac:chgData name="Thiago Silveira" userId="395120fd4aa672be" providerId="LiveId" clId="{E671D1F4-6AD4-441B-BD83-5B9F3AE125B4}" dt="2020-06-14T22:59:56.825" v="1298" actId="14100"/>
          <ac:cxnSpMkLst>
            <pc:docMk/>
            <pc:sldMk cId="2972403660" sldId="548"/>
            <ac:cxnSpMk id="25" creationId="{D1086E1D-C70D-4E8B-9777-04B982F8CB35}"/>
          </ac:cxnSpMkLst>
        </pc:cxnChg>
        <pc:cxnChg chg="add mod">
          <ac:chgData name="Thiago Silveira" userId="395120fd4aa672be" providerId="LiveId" clId="{E671D1F4-6AD4-441B-BD83-5B9F3AE125B4}" dt="2020-06-14T22:59:21.466" v="1294" actId="571"/>
          <ac:cxnSpMkLst>
            <pc:docMk/>
            <pc:sldMk cId="2972403660" sldId="548"/>
            <ac:cxnSpMk id="26" creationId="{F0224E75-5FBA-4A9E-A00F-7CDEDD68C071}"/>
          </ac:cxnSpMkLst>
        </pc:cxnChg>
      </pc:sldChg>
      <pc:sldChg chg="addSp delSp modSp add mod delAnim modAnim modNotesTx">
        <pc:chgData name="Thiago Silveira" userId="395120fd4aa672be" providerId="LiveId" clId="{E671D1F4-6AD4-441B-BD83-5B9F3AE125B4}" dt="2020-06-14T23:14:56.247" v="2358" actId="20577"/>
        <pc:sldMkLst>
          <pc:docMk/>
          <pc:sldMk cId="1540693805" sldId="549"/>
        </pc:sldMkLst>
        <pc:spChg chg="mod">
          <ac:chgData name="Thiago Silveira" userId="395120fd4aa672be" providerId="LiveId" clId="{E671D1F4-6AD4-441B-BD83-5B9F3AE125B4}" dt="2020-06-14T22:21:08.302" v="745"/>
          <ac:spMkLst>
            <pc:docMk/>
            <pc:sldMk cId="1540693805" sldId="549"/>
            <ac:spMk id="5" creationId="{00000000-0000-0000-0000-000000000000}"/>
          </ac:spMkLst>
        </pc:spChg>
        <pc:spChg chg="mod">
          <ac:chgData name="Thiago Silveira" userId="395120fd4aa672be" providerId="LiveId" clId="{E671D1F4-6AD4-441B-BD83-5B9F3AE125B4}" dt="2020-06-14T20:19:30.625" v="413" actId="1037"/>
          <ac:spMkLst>
            <pc:docMk/>
            <pc:sldMk cId="1540693805" sldId="549"/>
            <ac:spMk id="35843" creationId="{00000000-0000-0000-0000-000000000000}"/>
          </ac:spMkLst>
        </pc:spChg>
        <pc:cxnChg chg="add mod">
          <ac:chgData name="Thiago Silveira" userId="395120fd4aa672be" providerId="LiveId" clId="{E671D1F4-6AD4-441B-BD83-5B9F3AE125B4}" dt="2020-06-14T20:18:48.269" v="409" actId="14100"/>
          <ac:cxnSpMkLst>
            <pc:docMk/>
            <pc:sldMk cId="1540693805" sldId="549"/>
            <ac:cxnSpMk id="7" creationId="{96A606B9-E2F8-48C3-96D8-0DC29B84F21B}"/>
          </ac:cxnSpMkLst>
        </pc:cxnChg>
        <pc:cxnChg chg="del">
          <ac:chgData name="Thiago Silveira" userId="395120fd4aa672be" providerId="LiveId" clId="{E671D1F4-6AD4-441B-BD83-5B9F3AE125B4}" dt="2020-06-14T20:13:57.139" v="355" actId="478"/>
          <ac:cxnSpMkLst>
            <pc:docMk/>
            <pc:sldMk cId="1540693805" sldId="549"/>
            <ac:cxnSpMk id="8" creationId="{BAFCE29F-5D10-4C36-B439-3B67715EF9D1}"/>
          </ac:cxnSpMkLst>
        </pc:cxnChg>
        <pc:cxnChg chg="add del mod">
          <ac:chgData name="Thiago Silveira" userId="395120fd4aa672be" providerId="LiveId" clId="{E671D1F4-6AD4-441B-BD83-5B9F3AE125B4}" dt="2020-06-14T20:15:59.445" v="382" actId="478"/>
          <ac:cxnSpMkLst>
            <pc:docMk/>
            <pc:sldMk cId="1540693805" sldId="549"/>
            <ac:cxnSpMk id="9" creationId="{612A73CA-26BF-4FA7-B0AA-D67EDDB9F12C}"/>
          </ac:cxnSpMkLst>
        </pc:cxnChg>
        <pc:cxnChg chg="add mod">
          <ac:chgData name="Thiago Silveira" userId="395120fd4aa672be" providerId="LiveId" clId="{E671D1F4-6AD4-441B-BD83-5B9F3AE125B4}" dt="2020-06-14T20:18:51.949" v="410" actId="14100"/>
          <ac:cxnSpMkLst>
            <pc:docMk/>
            <pc:sldMk cId="1540693805" sldId="549"/>
            <ac:cxnSpMk id="10" creationId="{1B10377D-16CC-41DB-A552-3AF2297BC631}"/>
          </ac:cxnSpMkLst>
        </pc:cxnChg>
        <pc:cxnChg chg="add mod">
          <ac:chgData name="Thiago Silveira" userId="395120fd4aa672be" providerId="LiveId" clId="{E671D1F4-6AD4-441B-BD83-5B9F3AE125B4}" dt="2020-06-14T20:17:34.316" v="393" actId="14100"/>
          <ac:cxnSpMkLst>
            <pc:docMk/>
            <pc:sldMk cId="1540693805" sldId="549"/>
            <ac:cxnSpMk id="11" creationId="{FB17D0DC-9890-46C6-8B7E-0DD04708C483}"/>
          </ac:cxnSpMkLst>
        </pc:cxnChg>
        <pc:cxnChg chg="add del mod">
          <ac:chgData name="Thiago Silveira" userId="395120fd4aa672be" providerId="LiveId" clId="{E671D1F4-6AD4-441B-BD83-5B9F3AE125B4}" dt="2020-06-14T20:15:57.249" v="381" actId="478"/>
          <ac:cxnSpMkLst>
            <pc:docMk/>
            <pc:sldMk cId="1540693805" sldId="549"/>
            <ac:cxnSpMk id="12" creationId="{6E8EE30B-1AA7-4AE1-A700-66C1A85EC04B}"/>
          </ac:cxnSpMkLst>
        </pc:cxnChg>
        <pc:cxnChg chg="add mod">
          <ac:chgData name="Thiago Silveira" userId="395120fd4aa672be" providerId="LiveId" clId="{E671D1F4-6AD4-441B-BD83-5B9F3AE125B4}" dt="2020-06-14T20:16:35.003" v="387" actId="14100"/>
          <ac:cxnSpMkLst>
            <pc:docMk/>
            <pc:sldMk cId="1540693805" sldId="549"/>
            <ac:cxnSpMk id="13" creationId="{2091908F-F24D-4E4C-A9AB-37DCC7F4A0B2}"/>
          </ac:cxnSpMkLst>
        </pc:cxnChg>
        <pc:cxnChg chg="add mod">
          <ac:chgData name="Thiago Silveira" userId="395120fd4aa672be" providerId="LiveId" clId="{E671D1F4-6AD4-441B-BD83-5B9F3AE125B4}" dt="2020-06-14T20:18:09.552" v="404" actId="14100"/>
          <ac:cxnSpMkLst>
            <pc:docMk/>
            <pc:sldMk cId="1540693805" sldId="549"/>
            <ac:cxnSpMk id="14" creationId="{F37990B7-EF1F-4481-B28E-F6B44EAB0041}"/>
          </ac:cxnSpMkLst>
        </pc:cxnChg>
        <pc:cxnChg chg="add mod">
          <ac:chgData name="Thiago Silveira" userId="395120fd4aa672be" providerId="LiveId" clId="{E671D1F4-6AD4-441B-BD83-5B9F3AE125B4}" dt="2020-06-14T20:17:02.358" v="390" actId="1076"/>
          <ac:cxnSpMkLst>
            <pc:docMk/>
            <pc:sldMk cId="1540693805" sldId="549"/>
            <ac:cxnSpMk id="15" creationId="{D42477FB-52B2-468D-850C-E0F9E6CC7F8B}"/>
          </ac:cxnSpMkLst>
        </pc:cxnChg>
        <pc:cxnChg chg="add mod">
          <ac:chgData name="Thiago Silveira" userId="395120fd4aa672be" providerId="LiveId" clId="{E671D1F4-6AD4-441B-BD83-5B9F3AE125B4}" dt="2020-06-14T20:18:42.308" v="408" actId="14100"/>
          <ac:cxnSpMkLst>
            <pc:docMk/>
            <pc:sldMk cId="1540693805" sldId="549"/>
            <ac:cxnSpMk id="17" creationId="{F78F9D3D-9BE2-41CF-A1CB-37C7CD06283F}"/>
          </ac:cxnSpMkLst>
        </pc:cxnChg>
        <pc:cxnChg chg="add mod">
          <ac:chgData name="Thiago Silveira" userId="395120fd4aa672be" providerId="LiveId" clId="{E671D1F4-6AD4-441B-BD83-5B9F3AE125B4}" dt="2020-06-14T20:15:28.287" v="374" actId="14100"/>
          <ac:cxnSpMkLst>
            <pc:docMk/>
            <pc:sldMk cId="1540693805" sldId="549"/>
            <ac:cxnSpMk id="18" creationId="{19C4A134-ACB4-41CF-950B-7EB3FD46A009}"/>
          </ac:cxnSpMkLst>
        </pc:cxnChg>
        <pc:cxnChg chg="add mod">
          <ac:chgData name="Thiago Silveira" userId="395120fd4aa672be" providerId="LiveId" clId="{E671D1F4-6AD4-441B-BD83-5B9F3AE125B4}" dt="2020-06-14T20:18:55.677" v="411" actId="14100"/>
          <ac:cxnSpMkLst>
            <pc:docMk/>
            <pc:sldMk cId="1540693805" sldId="549"/>
            <ac:cxnSpMk id="21" creationId="{785FEC06-DB0C-4A16-9D3A-62008B219A7B}"/>
          </ac:cxnSpMkLst>
        </pc:cxnChg>
        <pc:cxnChg chg="add mod">
          <ac:chgData name="Thiago Silveira" userId="395120fd4aa672be" providerId="LiveId" clId="{E671D1F4-6AD4-441B-BD83-5B9F3AE125B4}" dt="2020-06-14T20:18:01.766" v="402" actId="14100"/>
          <ac:cxnSpMkLst>
            <pc:docMk/>
            <pc:sldMk cId="1540693805" sldId="549"/>
            <ac:cxnSpMk id="22" creationId="{8088CFA3-D147-4B26-A82A-474CC25771A0}"/>
          </ac:cxnSpMkLst>
        </pc:cxnChg>
      </pc:sldChg>
      <pc:sldChg chg="new del">
        <pc:chgData name="Thiago Silveira" userId="395120fd4aa672be" providerId="LiveId" clId="{E671D1F4-6AD4-441B-BD83-5B9F3AE125B4}" dt="2020-06-14T20:04:57.724" v="305" actId="680"/>
        <pc:sldMkLst>
          <pc:docMk/>
          <pc:sldMk cId="4268790810" sldId="549"/>
        </pc:sldMkLst>
      </pc:sldChg>
      <pc:sldChg chg="add del">
        <pc:chgData name="Thiago Silveira" userId="395120fd4aa672be" providerId="LiveId" clId="{E671D1F4-6AD4-441B-BD83-5B9F3AE125B4}" dt="2020-06-14T20:56:50.220" v="530" actId="2696"/>
        <pc:sldMkLst>
          <pc:docMk/>
          <pc:sldMk cId="1204626057" sldId="550"/>
        </pc:sldMkLst>
      </pc:sldChg>
      <pc:sldChg chg="new del">
        <pc:chgData name="Thiago Silveira" userId="395120fd4aa672be" providerId="LiveId" clId="{E671D1F4-6AD4-441B-BD83-5B9F3AE125B4}" dt="2020-06-14T20:49:37.199" v="505" actId="680"/>
        <pc:sldMkLst>
          <pc:docMk/>
          <pc:sldMk cId="1248612796" sldId="550"/>
        </pc:sldMkLst>
      </pc:sldChg>
      <pc:sldChg chg="addSp delSp modSp add mod">
        <pc:chgData name="Thiago Silveira" userId="395120fd4aa672be" providerId="LiveId" clId="{E671D1F4-6AD4-441B-BD83-5B9F3AE125B4}" dt="2020-06-14T21:23:44.757" v="640" actId="1076"/>
        <pc:sldMkLst>
          <pc:docMk/>
          <pc:sldMk cId="2168232747" sldId="550"/>
        </pc:sldMkLst>
        <pc:spChg chg="add del mod">
          <ac:chgData name="Thiago Silveira" userId="395120fd4aa672be" providerId="LiveId" clId="{E671D1F4-6AD4-441B-BD83-5B9F3AE125B4}" dt="2020-06-14T21:22:30.368" v="631"/>
          <ac:spMkLst>
            <pc:docMk/>
            <pc:sldMk cId="2168232747" sldId="550"/>
            <ac:spMk id="7" creationId="{BF4A11BD-C677-4E4A-AA61-25A732EA84C1}"/>
          </ac:spMkLst>
        </pc:spChg>
        <pc:spChg chg="add del mod">
          <ac:chgData name="Thiago Silveira" userId="395120fd4aa672be" providerId="LiveId" clId="{E671D1F4-6AD4-441B-BD83-5B9F3AE125B4}" dt="2020-06-14T21:22:30.368" v="631"/>
          <ac:spMkLst>
            <pc:docMk/>
            <pc:sldMk cId="2168232747" sldId="550"/>
            <ac:spMk id="8" creationId="{C7CB0C55-A5B7-46E8-9BC6-807402BB0EDF}"/>
          </ac:spMkLst>
        </pc:spChg>
        <pc:spChg chg="add mod">
          <ac:chgData name="Thiago Silveira" userId="395120fd4aa672be" providerId="LiveId" clId="{E671D1F4-6AD4-441B-BD83-5B9F3AE125B4}" dt="2020-06-14T21:22:36.355" v="634" actId="1076"/>
          <ac:spMkLst>
            <pc:docMk/>
            <pc:sldMk cId="2168232747" sldId="550"/>
            <ac:spMk id="9" creationId="{837EEA45-017A-43D8-947C-5CFC58E143EE}"/>
          </ac:spMkLst>
        </pc:spChg>
        <pc:spChg chg="add mod">
          <ac:chgData name="Thiago Silveira" userId="395120fd4aa672be" providerId="LiveId" clId="{E671D1F4-6AD4-441B-BD83-5B9F3AE125B4}" dt="2020-06-14T21:22:36.355" v="634" actId="1076"/>
          <ac:spMkLst>
            <pc:docMk/>
            <pc:sldMk cId="2168232747" sldId="550"/>
            <ac:spMk id="11" creationId="{43647557-F9B4-4E65-9F67-275D24D9D225}"/>
          </ac:spMkLst>
        </pc:spChg>
        <pc:picChg chg="add del">
          <ac:chgData name="Thiago Silveira" userId="395120fd4aa672be" providerId="LiveId" clId="{E671D1F4-6AD4-441B-BD83-5B9F3AE125B4}" dt="2020-06-14T21:22:31.792" v="632" actId="478"/>
          <ac:picMkLst>
            <pc:docMk/>
            <pc:sldMk cId="2168232747" sldId="550"/>
            <ac:picMk id="6" creationId="{B02664D2-098D-4702-8324-01AE77D8250F}"/>
          </ac:picMkLst>
        </pc:picChg>
        <pc:picChg chg="add mod">
          <ac:chgData name="Thiago Silveira" userId="395120fd4aa672be" providerId="LiveId" clId="{E671D1F4-6AD4-441B-BD83-5B9F3AE125B4}" dt="2020-06-14T21:23:44.757" v="640" actId="1076"/>
          <ac:picMkLst>
            <pc:docMk/>
            <pc:sldMk cId="2168232747" sldId="550"/>
            <ac:picMk id="12" creationId="{59FC084A-A157-4AC2-9663-627FB1D27E6B}"/>
          </ac:picMkLst>
        </pc:picChg>
      </pc:sldChg>
      <pc:sldChg chg="modSp add mod">
        <pc:chgData name="Thiago Silveira" userId="395120fd4aa672be" providerId="LiveId" clId="{E671D1F4-6AD4-441B-BD83-5B9F3AE125B4}" dt="2020-06-14T22:42:51.566" v="884" actId="255"/>
        <pc:sldMkLst>
          <pc:docMk/>
          <pc:sldMk cId="482511623" sldId="551"/>
        </pc:sldMkLst>
        <pc:spChg chg="mod">
          <ac:chgData name="Thiago Silveira" userId="395120fd4aa672be" providerId="LiveId" clId="{E671D1F4-6AD4-441B-BD83-5B9F3AE125B4}" dt="2020-06-14T22:39:01.506" v="863"/>
          <ac:spMkLst>
            <pc:docMk/>
            <pc:sldMk cId="482511623" sldId="551"/>
            <ac:spMk id="5" creationId="{00000000-0000-0000-0000-000000000000}"/>
          </ac:spMkLst>
        </pc:spChg>
        <pc:graphicFrameChg chg="mod modGraphic">
          <ac:chgData name="Thiago Silveira" userId="395120fd4aa672be" providerId="LiveId" clId="{E671D1F4-6AD4-441B-BD83-5B9F3AE125B4}" dt="2020-06-14T22:42:51.566" v="884" actId="255"/>
          <ac:graphicFrameMkLst>
            <pc:docMk/>
            <pc:sldMk cId="482511623" sldId="551"/>
            <ac:graphicFrameMk id="3" creationId="{00000000-0000-0000-0000-000000000000}"/>
          </ac:graphicFrameMkLst>
        </pc:graphicFrameChg>
      </pc:sldChg>
      <pc:sldChg chg="addSp delSp modSp add mod delAnim modAnim">
        <pc:chgData name="Thiago Silveira" userId="395120fd4aa672be" providerId="LiveId" clId="{E671D1F4-6AD4-441B-BD83-5B9F3AE125B4}" dt="2020-06-14T23:33:39.800" v="3173"/>
        <pc:sldMkLst>
          <pc:docMk/>
          <pc:sldMk cId="1610839829" sldId="552"/>
        </pc:sldMkLst>
        <pc:spChg chg="del mod">
          <ac:chgData name="Thiago Silveira" userId="395120fd4aa672be" providerId="LiveId" clId="{E671D1F4-6AD4-441B-BD83-5B9F3AE125B4}" dt="2020-06-14T22:16:53.786" v="714" actId="478"/>
          <ac:spMkLst>
            <pc:docMk/>
            <pc:sldMk cId="1610839829" sldId="552"/>
            <ac:spMk id="11" creationId="{FBF10318-BED5-4869-B7CE-D66CEDF83BAF}"/>
          </ac:spMkLst>
        </pc:spChg>
        <pc:spChg chg="del">
          <ac:chgData name="Thiago Silveira" userId="395120fd4aa672be" providerId="LiveId" clId="{E671D1F4-6AD4-441B-BD83-5B9F3AE125B4}" dt="2020-06-14T22:16:53.786" v="714" actId="478"/>
          <ac:spMkLst>
            <pc:docMk/>
            <pc:sldMk cId="1610839829" sldId="552"/>
            <ac:spMk id="12" creationId="{00000000-0000-0000-0000-000000000000}"/>
          </ac:spMkLst>
        </pc:spChg>
        <pc:spChg chg="del mod">
          <ac:chgData name="Thiago Silveira" userId="395120fd4aa672be" providerId="LiveId" clId="{E671D1F4-6AD4-441B-BD83-5B9F3AE125B4}" dt="2020-06-14T22:16:53.786" v="714" actId="478"/>
          <ac:spMkLst>
            <pc:docMk/>
            <pc:sldMk cId="1610839829" sldId="552"/>
            <ac:spMk id="13" creationId="{00000000-0000-0000-0000-000000000000}"/>
          </ac:spMkLst>
        </pc:spChg>
        <pc:spChg chg="del">
          <ac:chgData name="Thiago Silveira" userId="395120fd4aa672be" providerId="LiveId" clId="{E671D1F4-6AD4-441B-BD83-5B9F3AE125B4}" dt="2020-06-14T22:16:56.309" v="715" actId="478"/>
          <ac:spMkLst>
            <pc:docMk/>
            <pc:sldMk cId="1610839829" sldId="552"/>
            <ac:spMk id="14" creationId="{00000000-0000-0000-0000-000000000000}"/>
          </ac:spMkLst>
        </pc:spChg>
        <pc:spChg chg="del">
          <ac:chgData name="Thiago Silveira" userId="395120fd4aa672be" providerId="LiveId" clId="{E671D1F4-6AD4-441B-BD83-5B9F3AE125B4}" dt="2020-06-14T22:16:53.786" v="714" actId="478"/>
          <ac:spMkLst>
            <pc:docMk/>
            <pc:sldMk cId="1610839829" sldId="552"/>
            <ac:spMk id="15" creationId="{00000000-0000-0000-0000-000000000000}"/>
          </ac:spMkLst>
        </pc:spChg>
        <pc:spChg chg="add mod">
          <ac:chgData name="Thiago Silveira" userId="395120fd4aa672be" providerId="LiveId" clId="{E671D1F4-6AD4-441B-BD83-5B9F3AE125B4}" dt="2020-06-14T22:16:56.660" v="716"/>
          <ac:spMkLst>
            <pc:docMk/>
            <pc:sldMk cId="1610839829" sldId="552"/>
            <ac:spMk id="16" creationId="{E03A112B-2418-498B-B97E-8E14F453625B}"/>
          </ac:spMkLst>
        </pc:spChg>
        <pc:spChg chg="add mod">
          <ac:chgData name="Thiago Silveira" userId="395120fd4aa672be" providerId="LiveId" clId="{E671D1F4-6AD4-441B-BD83-5B9F3AE125B4}" dt="2020-06-14T22:23:29.914" v="835" actId="20577"/>
          <ac:spMkLst>
            <pc:docMk/>
            <pc:sldMk cId="1610839829" sldId="552"/>
            <ac:spMk id="17" creationId="{7727CEE2-EA21-4B2F-99F3-C3948B7CE962}"/>
          </ac:spMkLst>
        </pc:spChg>
        <pc:spChg chg="add mod">
          <ac:chgData name="Thiago Silveira" userId="395120fd4aa672be" providerId="LiveId" clId="{E671D1F4-6AD4-441B-BD83-5B9F3AE125B4}" dt="2020-06-14T22:18:10.224" v="729" actId="20577"/>
          <ac:spMkLst>
            <pc:docMk/>
            <pc:sldMk cId="1610839829" sldId="552"/>
            <ac:spMk id="18" creationId="{B2B2198F-B7FA-42F6-9246-C40D8E509DC9}"/>
          </ac:spMkLst>
        </pc:spChg>
        <pc:spChg chg="add mod">
          <ac:chgData name="Thiago Silveira" userId="395120fd4aa672be" providerId="LiveId" clId="{E671D1F4-6AD4-441B-BD83-5B9F3AE125B4}" dt="2020-06-14T23:33:39.800" v="3173"/>
          <ac:spMkLst>
            <pc:docMk/>
            <pc:sldMk cId="1610839829" sldId="552"/>
            <ac:spMk id="19" creationId="{98551116-6FEB-43CC-87A0-578B06A10D21}"/>
          </ac:spMkLst>
        </pc:spChg>
        <pc:cxnChg chg="del">
          <ac:chgData name="Thiago Silveira" userId="395120fd4aa672be" providerId="LiveId" clId="{E671D1F4-6AD4-441B-BD83-5B9F3AE125B4}" dt="2020-06-14T22:16:53.786" v="714" actId="478"/>
          <ac:cxnSpMkLst>
            <pc:docMk/>
            <pc:sldMk cId="1610839829" sldId="552"/>
            <ac:cxnSpMk id="8" creationId="{00000000-0000-0000-0000-000000000000}"/>
          </ac:cxnSpMkLst>
        </pc:cxnChg>
        <pc:cxnChg chg="del">
          <ac:chgData name="Thiago Silveira" userId="395120fd4aa672be" providerId="LiveId" clId="{E671D1F4-6AD4-441B-BD83-5B9F3AE125B4}" dt="2020-06-14T22:16:53.786" v="714" actId="478"/>
          <ac:cxnSpMkLst>
            <pc:docMk/>
            <pc:sldMk cId="1610839829" sldId="552"/>
            <ac:cxnSpMk id="10" creationId="{00000000-0000-0000-0000-000000000000}"/>
          </ac:cxnSpMkLst>
        </pc:cxnChg>
      </pc:sldChg>
      <pc:sldChg chg="modSp add mod">
        <pc:chgData name="Thiago Silveira" userId="395120fd4aa672be" providerId="LiveId" clId="{E671D1F4-6AD4-441B-BD83-5B9F3AE125B4}" dt="2020-06-14T22:41:49.986" v="870" actId="255"/>
        <pc:sldMkLst>
          <pc:docMk/>
          <pc:sldMk cId="1340876286" sldId="553"/>
        </pc:sldMkLst>
        <pc:spChg chg="mod">
          <ac:chgData name="Thiago Silveira" userId="395120fd4aa672be" providerId="LiveId" clId="{E671D1F4-6AD4-441B-BD83-5B9F3AE125B4}" dt="2020-06-14T22:38:52.646" v="861" actId="20577"/>
          <ac:spMkLst>
            <pc:docMk/>
            <pc:sldMk cId="1340876286" sldId="553"/>
            <ac:spMk id="5" creationId="{00000000-0000-0000-0000-000000000000}"/>
          </ac:spMkLst>
        </pc:spChg>
        <pc:spChg chg="mod">
          <ac:chgData name="Thiago Silveira" userId="395120fd4aa672be" providerId="LiveId" clId="{E671D1F4-6AD4-441B-BD83-5B9F3AE125B4}" dt="2020-06-14T22:22:54.700" v="830" actId="20577"/>
          <ac:spMkLst>
            <pc:docMk/>
            <pc:sldMk cId="1340876286" sldId="553"/>
            <ac:spMk id="6" creationId="{579362FB-47E2-44D3-B4EE-7C200C482F23}"/>
          </ac:spMkLst>
        </pc:spChg>
        <pc:graphicFrameChg chg="mod modGraphic">
          <ac:chgData name="Thiago Silveira" userId="395120fd4aa672be" providerId="LiveId" clId="{E671D1F4-6AD4-441B-BD83-5B9F3AE125B4}" dt="2020-06-14T22:41:49.986" v="870" actId="255"/>
          <ac:graphicFrameMkLst>
            <pc:docMk/>
            <pc:sldMk cId="1340876286" sldId="553"/>
            <ac:graphicFrameMk id="3" creationId="{00000000-0000-0000-0000-000000000000}"/>
          </ac:graphicFrameMkLst>
        </pc:graphicFrameChg>
      </pc:sldChg>
      <pc:sldChg chg="modSp add mod">
        <pc:chgData name="Thiago Silveira" userId="395120fd4aa672be" providerId="LiveId" clId="{E671D1F4-6AD4-441B-BD83-5B9F3AE125B4}" dt="2020-06-14T22:43:16.740" v="885" actId="113"/>
        <pc:sldMkLst>
          <pc:docMk/>
          <pc:sldMk cId="727149868" sldId="554"/>
        </pc:sldMkLst>
        <pc:spChg chg="mod">
          <ac:chgData name="Thiago Silveira" userId="395120fd4aa672be" providerId="LiveId" clId="{E671D1F4-6AD4-441B-BD83-5B9F3AE125B4}" dt="2020-06-14T22:22:46.964" v="826" actId="20577"/>
          <ac:spMkLst>
            <pc:docMk/>
            <pc:sldMk cId="727149868" sldId="554"/>
            <ac:spMk id="2" creationId="{A7F8A881-914A-4294-B6F6-5AC04B667001}"/>
          </ac:spMkLst>
        </pc:spChg>
        <pc:spChg chg="mod">
          <ac:chgData name="Thiago Silveira" userId="395120fd4aa672be" providerId="LiveId" clId="{E671D1F4-6AD4-441B-BD83-5B9F3AE125B4}" dt="2020-06-14T22:38:58.298" v="862"/>
          <ac:spMkLst>
            <pc:docMk/>
            <pc:sldMk cId="727149868" sldId="554"/>
            <ac:spMk id="5" creationId="{00000000-0000-0000-0000-000000000000}"/>
          </ac:spMkLst>
        </pc:spChg>
        <pc:graphicFrameChg chg="mod modGraphic">
          <ac:chgData name="Thiago Silveira" userId="395120fd4aa672be" providerId="LiveId" clId="{E671D1F4-6AD4-441B-BD83-5B9F3AE125B4}" dt="2020-06-14T22:43:16.740" v="885" actId="113"/>
          <ac:graphicFrameMkLst>
            <pc:docMk/>
            <pc:sldMk cId="727149868" sldId="554"/>
            <ac:graphicFrameMk id="3" creationId="{00000000-0000-0000-0000-000000000000}"/>
          </ac:graphicFrameMkLst>
        </pc:graphicFrameChg>
      </pc:sldChg>
    </pc:docChg>
  </pc:docChgLst>
  <pc:docChgLst>
    <pc:chgData name="Thiago Silveira" userId="395120fd4aa672be" providerId="LiveId" clId="{71E4F40D-0F2B-495B-83AB-0E2C03585B46}"/>
    <pc:docChg chg="modSld">
      <pc:chgData name="Thiago Silveira" userId="395120fd4aa672be" providerId="LiveId" clId="{71E4F40D-0F2B-495B-83AB-0E2C03585B46}" dt="2020-02-06T01:45:34.218" v="0" actId="729"/>
      <pc:docMkLst>
        <pc:docMk/>
      </pc:docMkLst>
      <pc:sldChg chg="mod modShow">
        <pc:chgData name="Thiago Silveira" userId="395120fd4aa672be" providerId="LiveId" clId="{71E4F40D-0F2B-495B-83AB-0E2C03585B46}" dt="2020-02-06T01:45:34.218" v="0" actId="729"/>
        <pc:sldMkLst>
          <pc:docMk/>
          <pc:sldMk cId="2038415080" sldId="5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l" defTabSz="955675" eaLnBrk="1" hangingPunct="1">
              <a:defRPr sz="1300" b="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b="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l" defTabSz="955675" eaLnBrk="1" hangingPunct="1">
              <a:defRPr sz="1300" b="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b="0" smtClean="0">
                <a:latin typeface="Arial" pitchFamily="34" charset="0"/>
              </a:defRPr>
            </a:lvl1pPr>
          </a:lstStyle>
          <a:p>
            <a:pPr>
              <a:defRPr/>
            </a:pPr>
            <a:fld id="{B1D980F3-9E8A-4466-9189-52429FF794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532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l" defTabSz="955675" eaLnBrk="1" hangingPunct="1">
              <a:defRPr sz="1300" b="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b="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l" defTabSz="955675" eaLnBrk="1" hangingPunct="1">
              <a:defRPr sz="1300" b="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b="0" smtClean="0">
                <a:latin typeface="Arial" pitchFamily="34" charset="0"/>
              </a:defRPr>
            </a:lvl1pPr>
          </a:lstStyle>
          <a:p>
            <a:pPr>
              <a:defRPr/>
            </a:pPr>
            <a:fld id="{105D0ECF-6A8C-4BCE-8BF7-8849B29529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184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Já sabemos que para apurar o resultado atuarial de um plano de benefícios, devemos confrontar os ativos garantidores e as provisões matemáticas calculadas. E a portaria 464/2018 traz de forma bem clara e objetiva o que todos já sabemos. Porém eu destaco as expressões passivo atuarial e ativos garantidores pois a Portaria resolveu esses conceitos para os RPPS.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D0ECF-6A8C-4BCE-8BF7-8849B295291B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64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Primeiramente eu gostaria de trazer o conceito de </a:t>
            </a:r>
            <a:r>
              <a:rPr lang="pt-BR" sz="1200" dirty="0">
                <a:latin typeface="Maven Pro" panose="00000500000000000000" pitchFamily="2" charset="0"/>
                <a:cs typeface="Gisha" panose="020B0502040204020203" pitchFamily="34" charset="-79"/>
              </a:rPr>
              <a:t>Ativos garantidores.</a:t>
            </a:r>
          </a:p>
          <a:p>
            <a:endParaRPr lang="pt-BR" sz="1200" dirty="0"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r>
              <a:rPr lang="pt-BR" sz="1200" dirty="0">
                <a:latin typeface="Maven Pro" panose="00000500000000000000" pitchFamily="2" charset="0"/>
                <a:cs typeface="Gisha" panose="020B0502040204020203" pitchFamily="34" charset="-79"/>
              </a:rPr>
              <a:t>Vejam que a norma excluiu dos ativos garantidores aqueles recursos que estão sendo gerenciados para o curso administrativo do plano e a grande novidade foi que ela que excluiu valores de fundos de oscilação de riscos e de provisões dos benefícios estruturados no regime financeiro de repartição. </a:t>
            </a:r>
          </a:p>
          <a:p>
            <a:endParaRPr lang="pt-BR" sz="1200" dirty="0"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r>
              <a:rPr lang="pt-BR" sz="1200" dirty="0">
                <a:latin typeface="Maven Pro" panose="00000500000000000000" pitchFamily="2" charset="0"/>
                <a:cs typeface="Gisha" panose="020B0502040204020203" pitchFamily="34" charset="-79"/>
              </a:rPr>
              <a:t>Vamos relembrar o que seria o Regime Financeiro de Repartição de Capitais de Cobertura.</a:t>
            </a:r>
          </a:p>
          <a:p>
            <a:endParaRPr lang="pt-BR" sz="1200" dirty="0">
              <a:latin typeface="Maven Pro" panose="00000500000000000000" pitchFamily="2" charset="0"/>
              <a:cs typeface="Gisha" panose="020B0502040204020203" pitchFamily="34" charset="-79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D0ECF-6A8C-4BCE-8BF7-8849B295291B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08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Portaria Define que o Regime de </a:t>
            </a:r>
            <a:r>
              <a:rPr lang="pt-BR" sz="12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REPARTIÇÃO DE CAPITAIS DE COBERTURA é basicamente o Valo Atual dos benefícios Futuros daqueles que venham ocorrer naquele exercício financeiro que esta sendo avaliado.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solidFill>
                <a:srgbClr val="001D8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Atualmente esse tipo de regime financeiro é utilizado como mínimo aplicável para os benefícios “não programáveis”  ou  “de risco”, como a aposentadoria por invalidez e a pensão por morte de servidor em atividade.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solidFill>
                <a:srgbClr val="001D8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aven Pro" panose="00000500000000000000" pitchFamily="2" charset="0"/>
              <a:cs typeface="Gisha" panose="020B0502040204020203" pitchFamily="34" charset="-79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D0ECF-6A8C-4BCE-8BF7-8849B295291B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16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E86F7B-934B-4E9A-9309-A513CB883BE3}" type="slidenum">
              <a:rPr lang="pt-BR" altLang="pt-BR" smtClean="0"/>
              <a:pPr>
                <a:defRPr/>
              </a:pPr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50789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E86F7B-934B-4E9A-9309-A513CB883BE3}" type="slidenum">
              <a:rPr lang="pt-BR" altLang="pt-BR" smtClean="0"/>
              <a:pPr>
                <a:defRPr/>
              </a:pPr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2458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Vejam que mais uma vez a portaria resolveu sobre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D0ECF-6A8C-4BCE-8BF7-8849B295291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262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E86F7B-934B-4E9A-9309-A513CB883BE3}" type="slidenum">
              <a:rPr lang="pt-BR" altLang="pt-BR" smtClean="0"/>
              <a:pPr>
                <a:defRPr/>
              </a:pPr>
              <a:t>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1962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D0ECF-6A8C-4BCE-8BF7-8849B295291B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220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04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95446086"/>
      </p:ext>
    </p:extLst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8DAF93-1A53-4315-84ED-53F8B712FF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5990694"/>
            <a:ext cx="1898195" cy="8465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91639E-EEE8-4DD2-9EF0-61EECA3F9A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057813"/>
            <a:ext cx="680134" cy="6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99078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0376271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09600" y="274641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AF2CBE-FA37-49C0-AD66-326A1BFA0E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5990694"/>
            <a:ext cx="1898195" cy="84658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9B16084-6DA0-4E5D-B029-B811124881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057813"/>
            <a:ext cx="680134" cy="6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28880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200" b="0"/>
            </a:lvl1pPr>
            <a:lvl2pPr lvl="1">
              <a:spcBef>
                <a:spcPts val="0"/>
              </a:spcBef>
              <a:buSzPct val="100000"/>
              <a:defRPr sz="3200" b="0"/>
            </a:lvl2pPr>
            <a:lvl3pPr lvl="2">
              <a:spcBef>
                <a:spcPts val="0"/>
              </a:spcBef>
              <a:buSzPct val="100000"/>
              <a:defRPr sz="3200" b="0"/>
            </a:lvl3pPr>
            <a:lvl4pPr lvl="3">
              <a:spcBef>
                <a:spcPts val="0"/>
              </a:spcBef>
              <a:buSzPct val="100000"/>
              <a:defRPr sz="3200" b="0"/>
            </a:lvl4pPr>
            <a:lvl5pPr lvl="4">
              <a:spcBef>
                <a:spcPts val="0"/>
              </a:spcBef>
              <a:buSzPct val="100000"/>
              <a:defRPr sz="3200" b="0"/>
            </a:lvl5pPr>
            <a:lvl6pPr lvl="5">
              <a:spcBef>
                <a:spcPts val="0"/>
              </a:spcBef>
              <a:buSzPct val="100000"/>
              <a:defRPr sz="3200" b="0"/>
            </a:lvl6pPr>
            <a:lvl7pPr lvl="6">
              <a:spcBef>
                <a:spcPts val="0"/>
              </a:spcBef>
              <a:buSzPct val="100000"/>
              <a:defRPr sz="3200" b="0"/>
            </a:lvl7pPr>
            <a:lvl8pPr lvl="7">
              <a:spcBef>
                <a:spcPts val="0"/>
              </a:spcBef>
              <a:buSzPct val="100000"/>
              <a:defRPr sz="3200" b="0"/>
            </a:lvl8pPr>
            <a:lvl9pPr lvl="8">
              <a:spcBef>
                <a:spcPts val="0"/>
              </a:spcBef>
              <a:buSzPct val="100000"/>
              <a:defRPr sz="3200" b="0"/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468500" y="1748733"/>
            <a:ext cx="4909200" cy="471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467"/>
            </a:lvl1pPr>
            <a:lvl2pPr lvl="1">
              <a:spcBef>
                <a:spcPts val="0"/>
              </a:spcBef>
              <a:buSzPct val="100000"/>
              <a:defRPr sz="3467"/>
            </a:lvl2pPr>
            <a:lvl3pPr lvl="2">
              <a:spcBef>
                <a:spcPts val="0"/>
              </a:spcBef>
              <a:buSzPct val="100000"/>
              <a:defRPr sz="3467"/>
            </a:lvl3pPr>
            <a:lvl4pPr lvl="3">
              <a:spcBef>
                <a:spcPts val="0"/>
              </a:spcBef>
              <a:buSzPct val="100000"/>
              <a:defRPr sz="3467"/>
            </a:lvl4pPr>
            <a:lvl5pPr lvl="4">
              <a:spcBef>
                <a:spcPts val="0"/>
              </a:spcBef>
              <a:buSzPct val="100000"/>
              <a:defRPr sz="3467"/>
            </a:lvl5pPr>
            <a:lvl6pPr lvl="5">
              <a:spcBef>
                <a:spcPts val="0"/>
              </a:spcBef>
              <a:buSzPct val="100000"/>
              <a:defRPr sz="3467"/>
            </a:lvl6pPr>
            <a:lvl7pPr lvl="6">
              <a:spcBef>
                <a:spcPts val="0"/>
              </a:spcBef>
              <a:buSzPct val="100000"/>
              <a:defRPr sz="3467"/>
            </a:lvl7pPr>
            <a:lvl8pPr lvl="7">
              <a:spcBef>
                <a:spcPts val="0"/>
              </a:spcBef>
              <a:buSzPct val="100000"/>
              <a:defRPr sz="3467"/>
            </a:lvl8pPr>
            <a:lvl9pPr lvl="8">
              <a:spcBef>
                <a:spcPts val="0"/>
              </a:spcBef>
              <a:buSzPct val="100000"/>
              <a:defRPr sz="3467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673265" y="1748733"/>
            <a:ext cx="4909200" cy="471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467"/>
            </a:lvl1pPr>
            <a:lvl2pPr lvl="1">
              <a:spcBef>
                <a:spcPts val="0"/>
              </a:spcBef>
              <a:buSzPct val="100000"/>
              <a:defRPr sz="3467"/>
            </a:lvl2pPr>
            <a:lvl3pPr lvl="2">
              <a:spcBef>
                <a:spcPts val="0"/>
              </a:spcBef>
              <a:buSzPct val="100000"/>
              <a:defRPr sz="3467"/>
            </a:lvl3pPr>
            <a:lvl4pPr lvl="3">
              <a:spcBef>
                <a:spcPts val="0"/>
              </a:spcBef>
              <a:buSzPct val="100000"/>
              <a:defRPr sz="3467"/>
            </a:lvl4pPr>
            <a:lvl5pPr lvl="4">
              <a:spcBef>
                <a:spcPts val="0"/>
              </a:spcBef>
              <a:buSzPct val="100000"/>
              <a:defRPr sz="3467"/>
            </a:lvl5pPr>
            <a:lvl6pPr lvl="5">
              <a:spcBef>
                <a:spcPts val="0"/>
              </a:spcBef>
              <a:buSzPct val="100000"/>
              <a:defRPr sz="3467"/>
            </a:lvl6pPr>
            <a:lvl7pPr lvl="6">
              <a:spcBef>
                <a:spcPts val="0"/>
              </a:spcBef>
              <a:buSzPct val="100000"/>
              <a:defRPr sz="3467"/>
            </a:lvl7pPr>
            <a:lvl8pPr lvl="7">
              <a:spcBef>
                <a:spcPts val="0"/>
              </a:spcBef>
              <a:buSzPct val="100000"/>
              <a:defRPr sz="3467"/>
            </a:lvl8pPr>
            <a:lvl9pPr lvl="8">
              <a:spcBef>
                <a:spcPts val="0"/>
              </a:spcBef>
              <a:buSzPct val="100000"/>
              <a:defRPr sz="3467"/>
            </a:lvl9pPr>
          </a:lstStyle>
          <a:p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56160F-EE2B-4BFD-B8A6-A2F0B310A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5990694"/>
            <a:ext cx="1898195" cy="84658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5A2D2DE-B2A5-4FAA-85DE-9E11CEF834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057813"/>
            <a:ext cx="680134" cy="6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7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CB567C-4C7E-4BD7-A91C-855E4052E6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5990694"/>
            <a:ext cx="1898195" cy="8465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E0DC0C-F0C1-4504-9954-A76BA7C1FF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057813"/>
            <a:ext cx="680134" cy="6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7257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5CA44A-0147-4273-8B06-B67385E0D8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5990694"/>
            <a:ext cx="1898195" cy="84658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9C0589A-B317-41A7-9512-EA5849D709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057813"/>
            <a:ext cx="680134" cy="6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5942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5717A4-CFE2-4305-997F-9784099CA9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5990694"/>
            <a:ext cx="1898195" cy="8465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8F56234-4A4B-4BE8-95F2-C2DC0F2E1D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057813"/>
            <a:ext cx="680134" cy="6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5984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DCB4BD-3D8C-4791-B67A-73426E39B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5990694"/>
            <a:ext cx="1898195" cy="8465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77117E3-E2A6-4C08-92E8-1C50EBC118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057813"/>
            <a:ext cx="680134" cy="6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8437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E93FB1-DAB1-4AEC-AE64-02C1946704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5990694"/>
            <a:ext cx="1898195" cy="84658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673D80D-7CE4-4B67-BD17-1C8E4C7BB0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057813"/>
            <a:ext cx="680134" cy="6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09461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C3D0B2B-BE5C-4BC0-968A-037A6DDDDB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5990694"/>
            <a:ext cx="1898195" cy="84658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E2C430C-2C8A-4849-B408-A7428D729D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057813"/>
            <a:ext cx="680134" cy="6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68259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0282454-84F3-4453-AFDE-3421DDA3B3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5990694"/>
            <a:ext cx="1898195" cy="8465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A1FCDC7-A131-4E04-B49C-FF536C8A1B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057813"/>
            <a:ext cx="680134" cy="6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92829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802F1A-011B-4CA3-AF52-5870AE20A4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5990694"/>
            <a:ext cx="1898195" cy="84658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FDC7544-B96F-4D07-880F-9D174A7B69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057813"/>
            <a:ext cx="680134" cy="6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15946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7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ransition spd="med">
    <p:wipe dir="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32B31572-5F1A-4A91-A60B-C88DC750E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2204864"/>
            <a:ext cx="115932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60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</a:rPr>
              <a:t>Gestão Atuarial dos Fundos Previdenciais</a:t>
            </a:r>
          </a:p>
        </p:txBody>
      </p:sp>
    </p:spTree>
    <p:extLst>
      <p:ext uri="{BB962C8B-B14F-4D97-AF65-F5344CB8AC3E}">
        <p14:creationId xmlns:p14="http://schemas.microsoft.com/office/powerpoint/2010/main" val="34592453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839416" y="2780928"/>
            <a:ext cx="107291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0" dirty="0">
                <a:latin typeface="Maven Pro" panose="00000500000000000000" pitchFamily="2" charset="0"/>
                <a:cs typeface="Gisha" panose="020B0502040204020203" pitchFamily="34" charset="-79"/>
              </a:rPr>
              <a:t>Art. 45. O passivo atuarial do RPPS é representado pelas provisões matemáticas previdenciárias, que correspondem aos compromissos líquidos do plano de benefícios, avaliados em regime de capitalização.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3186799-7DF9-442F-9BDA-8810FA809699}"/>
              </a:ext>
            </a:extLst>
          </p:cNvPr>
          <p:cNvCxnSpPr>
            <a:cxnSpLocks/>
          </p:cNvCxnSpPr>
          <p:nvPr/>
        </p:nvCxnSpPr>
        <p:spPr bwMode="auto">
          <a:xfrm>
            <a:off x="5663952" y="4843031"/>
            <a:ext cx="43204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576511" y="358632"/>
            <a:ext cx="70389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54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PASSIVO ATUARIAL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20326" y="1142985"/>
            <a:ext cx="8751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1D85"/>
                </a:solidFill>
                <a:latin typeface="Maven Pro" panose="00000500000000000000" pitchFamily="2" charset="0"/>
                <a:cs typeface="Gisha" panose="020B0502040204020203" pitchFamily="34" charset="-79"/>
              </a:rPr>
              <a:t>Conforme a Portaria MF 464/2018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AFCE29F-5D10-4C36-B439-3B67715EF9D1}"/>
              </a:ext>
            </a:extLst>
          </p:cNvPr>
          <p:cNvCxnSpPr>
            <a:cxnSpLocks/>
          </p:cNvCxnSpPr>
          <p:nvPr/>
        </p:nvCxnSpPr>
        <p:spPr bwMode="auto">
          <a:xfrm>
            <a:off x="-1680864" y="5261357"/>
            <a:ext cx="25202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3771447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584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839416" y="1844824"/>
            <a:ext cx="1072919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0" dirty="0">
                <a:latin typeface="Maven Pro" panose="00000500000000000000" pitchFamily="2" charset="0"/>
                <a:cs typeface="Gisha" panose="020B0502040204020203" pitchFamily="34" charset="-79"/>
              </a:rPr>
              <a:t>Art. 45</a:t>
            </a:r>
            <a:r>
              <a:rPr lang="pt-BR" sz="3200" b="0">
                <a:latin typeface="Maven Pro" panose="00000500000000000000" pitchFamily="2" charset="0"/>
                <a:cs typeface="Gisha" panose="020B0502040204020203" pitchFamily="34" charset="-79"/>
              </a:rPr>
              <a:t>. (...)</a:t>
            </a:r>
            <a:endParaRPr lang="pt-BR" sz="3200" b="0" dirty="0"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pPr algn="just"/>
            <a:endParaRPr lang="pt-BR" sz="1200" b="0" dirty="0"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pPr algn="just"/>
            <a:r>
              <a:rPr lang="pt-BR" sz="3200" b="0" dirty="0">
                <a:latin typeface="Maven Pro" panose="00000500000000000000" pitchFamily="2" charset="0"/>
                <a:cs typeface="Gisha" panose="020B0502040204020203" pitchFamily="34" charset="-79"/>
              </a:rPr>
              <a:t>§ 4º As provisões e os fundos garantidores relativos aos benefícios estruturados em repartição simples e de capitais de cobertura e os fundos para oscilação de riscos não compõem o passivo atuarial e nem os ativos garantidores considerados na apuração do resultado atuarial dos compromissos dos benefícios avaliados em regime de capitalização.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3186799-7DF9-442F-9BDA-8810FA809699}"/>
              </a:ext>
            </a:extLst>
          </p:cNvPr>
          <p:cNvCxnSpPr>
            <a:cxnSpLocks/>
          </p:cNvCxnSpPr>
          <p:nvPr/>
        </p:nvCxnSpPr>
        <p:spPr bwMode="auto">
          <a:xfrm>
            <a:off x="2135560" y="4509120"/>
            <a:ext cx="27363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576511" y="358632"/>
            <a:ext cx="70389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54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PASSIVO ATUARIAL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20326" y="1142985"/>
            <a:ext cx="8751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1D85"/>
                </a:solidFill>
                <a:latin typeface="Maven Pro" panose="00000500000000000000" pitchFamily="2" charset="0"/>
                <a:cs typeface="Gisha" panose="020B0502040204020203" pitchFamily="34" charset="-79"/>
              </a:rPr>
              <a:t>Conforme a Portaria MF 464/2018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AFCE29F-5D10-4C36-B439-3B67715EF9D1}"/>
              </a:ext>
            </a:extLst>
          </p:cNvPr>
          <p:cNvCxnSpPr>
            <a:cxnSpLocks/>
          </p:cNvCxnSpPr>
          <p:nvPr/>
        </p:nvCxnSpPr>
        <p:spPr bwMode="auto">
          <a:xfrm>
            <a:off x="-384720" y="4509120"/>
            <a:ext cx="25202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1DE6A0B-5D14-4FD4-8F9C-F83EB9939F0B}"/>
              </a:ext>
            </a:extLst>
          </p:cNvPr>
          <p:cNvCxnSpPr>
            <a:cxnSpLocks/>
          </p:cNvCxnSpPr>
          <p:nvPr/>
        </p:nvCxnSpPr>
        <p:spPr bwMode="auto">
          <a:xfrm>
            <a:off x="5303912" y="4522440"/>
            <a:ext cx="302433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F73E5BEE-2B97-42D9-8E1F-2FE0EF9619BA}"/>
              </a:ext>
            </a:extLst>
          </p:cNvPr>
          <p:cNvCxnSpPr>
            <a:cxnSpLocks/>
          </p:cNvCxnSpPr>
          <p:nvPr/>
        </p:nvCxnSpPr>
        <p:spPr bwMode="auto">
          <a:xfrm>
            <a:off x="8760296" y="4522440"/>
            <a:ext cx="38884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98C2D74-EC59-4B1D-BB8E-79832FF7E8E6}"/>
              </a:ext>
            </a:extLst>
          </p:cNvPr>
          <p:cNvCxnSpPr>
            <a:cxnSpLocks/>
          </p:cNvCxnSpPr>
          <p:nvPr/>
        </p:nvCxnSpPr>
        <p:spPr bwMode="auto">
          <a:xfrm>
            <a:off x="8760296" y="4522440"/>
            <a:ext cx="28083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B97F6246-71DB-4E9A-B160-79B13D207AC1}"/>
              </a:ext>
            </a:extLst>
          </p:cNvPr>
          <p:cNvCxnSpPr>
            <a:cxnSpLocks/>
          </p:cNvCxnSpPr>
          <p:nvPr/>
        </p:nvCxnSpPr>
        <p:spPr bwMode="auto">
          <a:xfrm>
            <a:off x="11568608" y="4522440"/>
            <a:ext cx="129614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E7AC0BD-3BFB-49C8-BA3E-A0DD205CAB92}"/>
              </a:ext>
            </a:extLst>
          </p:cNvPr>
          <p:cNvCxnSpPr>
            <a:cxnSpLocks/>
          </p:cNvCxnSpPr>
          <p:nvPr/>
        </p:nvCxnSpPr>
        <p:spPr bwMode="auto">
          <a:xfrm>
            <a:off x="839416" y="5013176"/>
            <a:ext cx="244827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E104109-FDE2-4CCB-B81A-AAB2C1C8BD53}"/>
              </a:ext>
            </a:extLst>
          </p:cNvPr>
          <p:cNvCxnSpPr>
            <a:cxnSpLocks/>
          </p:cNvCxnSpPr>
          <p:nvPr/>
        </p:nvCxnSpPr>
        <p:spPr bwMode="auto">
          <a:xfrm>
            <a:off x="-384720" y="5013176"/>
            <a:ext cx="13681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651417D-46BB-4C08-8A8A-2F23817483DF}"/>
              </a:ext>
            </a:extLst>
          </p:cNvPr>
          <p:cNvCxnSpPr>
            <a:cxnSpLocks/>
          </p:cNvCxnSpPr>
          <p:nvPr/>
        </p:nvCxnSpPr>
        <p:spPr bwMode="auto">
          <a:xfrm>
            <a:off x="1720326" y="3068960"/>
            <a:ext cx="725599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26A22F8-1C1F-44F1-9DAE-F999F6B3D053}"/>
              </a:ext>
            </a:extLst>
          </p:cNvPr>
          <p:cNvCxnSpPr>
            <a:cxnSpLocks/>
          </p:cNvCxnSpPr>
          <p:nvPr/>
        </p:nvCxnSpPr>
        <p:spPr bwMode="auto">
          <a:xfrm>
            <a:off x="-384720" y="3068960"/>
            <a:ext cx="210504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CA52064-218A-4081-8F11-9BFBCD71ED82}"/>
              </a:ext>
            </a:extLst>
          </p:cNvPr>
          <p:cNvCxnSpPr>
            <a:cxnSpLocks/>
          </p:cNvCxnSpPr>
          <p:nvPr/>
        </p:nvCxnSpPr>
        <p:spPr bwMode="auto">
          <a:xfrm>
            <a:off x="839416" y="3507110"/>
            <a:ext cx="77048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15131F1-F3EB-4692-B276-576D14858184}"/>
              </a:ext>
            </a:extLst>
          </p:cNvPr>
          <p:cNvCxnSpPr>
            <a:cxnSpLocks/>
          </p:cNvCxnSpPr>
          <p:nvPr/>
        </p:nvCxnSpPr>
        <p:spPr bwMode="auto">
          <a:xfrm>
            <a:off x="-384720" y="3507110"/>
            <a:ext cx="13681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90279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 dir="d"/>
      </p:transition>
    </mc:Choice>
    <mc:Fallback>
      <p:transition>
        <p:wipe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271464" y="1754751"/>
            <a:ext cx="93245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Constituição de Fundo Garantidor de </a:t>
            </a:r>
            <a:r>
              <a:rPr lang="pt-BR" sz="2400">
                <a:latin typeface="Maven Pro" panose="00000500000000000000" pitchFamily="2" charset="0"/>
                <a:cs typeface="Gisha" panose="020B0502040204020203" pitchFamily="34" charset="-79"/>
              </a:rPr>
              <a:t>Benefícios (FGB)</a:t>
            </a:r>
            <a:endParaRPr lang="pt-BR" sz="2400" dirty="0">
              <a:latin typeface="Maven Pro" panose="00000500000000000000" pitchFamily="2" charset="0"/>
              <a:cs typeface="Gisha" panose="020B0502040204020203" pitchFamily="34" charset="-79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1502322-386C-492D-BF3B-92E9E427C1AA}"/>
              </a:ext>
            </a:extLst>
          </p:cNvPr>
          <p:cNvSpPr/>
          <p:nvPr/>
        </p:nvSpPr>
        <p:spPr>
          <a:xfrm>
            <a:off x="1270478" y="2218622"/>
            <a:ext cx="932452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0" dirty="0">
                <a:latin typeface="Maven Pro" panose="00000500000000000000" pitchFamily="2" charset="0"/>
                <a:cs typeface="Gisha" panose="020B0502040204020203" pitchFamily="34" charset="-79"/>
              </a:rPr>
              <a:t>É um fundo que será constituído com o objetivo de garantir o pagamento do benefício específico;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2675580-4EC4-4C8A-8289-70DE6FB1CFBC}"/>
              </a:ext>
            </a:extLst>
          </p:cNvPr>
          <p:cNvSpPr/>
          <p:nvPr/>
        </p:nvSpPr>
        <p:spPr>
          <a:xfrm>
            <a:off x="1269553" y="3467323"/>
            <a:ext cx="932452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0" dirty="0">
                <a:latin typeface="Maven Pro" panose="00000500000000000000" pitchFamily="2" charset="0"/>
                <a:cs typeface="Gisha" panose="020B0502040204020203" pitchFamily="34" charset="-79"/>
              </a:rPr>
              <a:t>Valor destinado à cobertura de riscos decorrentes de desvios das hipóteses adotadas na avaliação atuarial ou com o objetivo de antisseleção de riscos, cuja finalidade é manter nível de estabilidade do plano de custeio;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1E9D499-ACB6-4EDF-A820-48A34F20EAB2}"/>
              </a:ext>
            </a:extLst>
          </p:cNvPr>
          <p:cNvSpPr/>
          <p:nvPr/>
        </p:nvSpPr>
        <p:spPr>
          <a:xfrm>
            <a:off x="1271464" y="3051825"/>
            <a:ext cx="93245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Constituição de Fundo para Oscilação de </a:t>
            </a:r>
            <a:r>
              <a:rPr lang="pt-BR" sz="2400">
                <a:latin typeface="Maven Pro" panose="00000500000000000000" pitchFamily="2" charset="0"/>
                <a:cs typeface="Gisha" panose="020B0502040204020203" pitchFamily="34" charset="-79"/>
              </a:rPr>
              <a:t>Riscos (FOR)</a:t>
            </a:r>
            <a:endParaRPr lang="pt-BR" sz="2400" dirty="0">
              <a:latin typeface="Maven Pro" panose="00000500000000000000" pitchFamily="2" charset="0"/>
              <a:cs typeface="Gisha" panose="020B0502040204020203" pitchFamily="34" charset="-79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A6D6110-8D05-4ED8-B3A1-7BC9C80BC377}"/>
              </a:ext>
            </a:extLst>
          </p:cNvPr>
          <p:cNvSpPr/>
          <p:nvPr/>
        </p:nvSpPr>
        <p:spPr>
          <a:xfrm>
            <a:off x="1269553" y="5036983"/>
            <a:ext cx="932452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0" dirty="0">
                <a:latin typeface="Maven Pro" panose="00000500000000000000" pitchFamily="2" charset="0"/>
                <a:cs typeface="Gisha" panose="020B0502040204020203" pitchFamily="34" charset="-79"/>
              </a:rPr>
              <a:t>O FOR, caso constituído, deverá realizar a cobertura até o limite de seu saldo, ficando o ente federativo responsável por realizar aporte de eventual insuficiência financeira remanescente;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C7F48AC-6CA2-4F7B-8519-D995FE42F811}"/>
              </a:ext>
            </a:extLst>
          </p:cNvPr>
          <p:cNvCxnSpPr>
            <a:cxnSpLocks/>
          </p:cNvCxnSpPr>
          <p:nvPr/>
        </p:nvCxnSpPr>
        <p:spPr bwMode="auto">
          <a:xfrm>
            <a:off x="3287688" y="5859207"/>
            <a:ext cx="7200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4CAED23-55E5-44A8-A149-F8F11DB5036E}"/>
              </a:ext>
            </a:extLst>
          </p:cNvPr>
          <p:cNvCxnSpPr>
            <a:cxnSpLocks/>
          </p:cNvCxnSpPr>
          <p:nvPr/>
        </p:nvCxnSpPr>
        <p:spPr bwMode="auto">
          <a:xfrm>
            <a:off x="-2472952" y="5859207"/>
            <a:ext cx="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6A2D46B-9B0F-4181-9D4B-FA92CC5114F1}"/>
              </a:ext>
            </a:extLst>
          </p:cNvPr>
          <p:cNvCxnSpPr>
            <a:cxnSpLocks/>
          </p:cNvCxnSpPr>
          <p:nvPr/>
        </p:nvCxnSpPr>
        <p:spPr bwMode="auto">
          <a:xfrm>
            <a:off x="1127448" y="6219247"/>
            <a:ext cx="81369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B302C8B-0BA0-4CD1-A72F-7423B5B76EA6}"/>
              </a:ext>
            </a:extLst>
          </p:cNvPr>
          <p:cNvCxnSpPr>
            <a:cxnSpLocks/>
          </p:cNvCxnSpPr>
          <p:nvPr/>
        </p:nvCxnSpPr>
        <p:spPr bwMode="auto">
          <a:xfrm>
            <a:off x="-2472952" y="6219247"/>
            <a:ext cx="38884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B796A6B6-219A-4A5D-BD20-422935680BE1}"/>
              </a:ext>
            </a:extLst>
          </p:cNvPr>
          <p:cNvSpPr/>
          <p:nvPr/>
        </p:nvSpPr>
        <p:spPr bwMode="auto">
          <a:xfrm>
            <a:off x="0" y="5805264"/>
            <a:ext cx="911424" cy="10527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25CCE00-DD8E-4DD1-A141-FBBDF1C3A677}"/>
              </a:ext>
            </a:extLst>
          </p:cNvPr>
          <p:cNvCxnSpPr>
            <a:cxnSpLocks/>
          </p:cNvCxnSpPr>
          <p:nvPr/>
        </p:nvCxnSpPr>
        <p:spPr bwMode="auto">
          <a:xfrm>
            <a:off x="-2472952" y="5859207"/>
            <a:ext cx="58326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BF09C2DA-E5C4-4B94-A95B-46AB9398BF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057813"/>
            <a:ext cx="680134" cy="680134"/>
          </a:xfrm>
          <a:prstGeom prst="rect">
            <a:avLst/>
          </a:prstGeom>
        </p:spPr>
      </p:pic>
      <p:sp>
        <p:nvSpPr>
          <p:cNvPr id="18" name="Text Box 3">
            <a:extLst>
              <a:ext uri="{FF2B5EF4-FFF2-40B4-BE49-F238E27FC236}">
                <a16:creationId xmlns:a16="http://schemas.microsoft.com/office/drawing/2014/main" id="{1072A8FF-816C-4C14-9B8F-C56F7AB3E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1" y="358632"/>
            <a:ext cx="95050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54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FUNDOS PREVIDENCIAIS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2BA6DBE-848D-4EB9-823F-30FE9685EA03}"/>
              </a:ext>
            </a:extLst>
          </p:cNvPr>
          <p:cNvSpPr/>
          <p:nvPr/>
        </p:nvSpPr>
        <p:spPr>
          <a:xfrm>
            <a:off x="1720326" y="1142985"/>
            <a:ext cx="8751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1D85"/>
                </a:solidFill>
                <a:latin typeface="Maven Pro" panose="00000500000000000000" pitchFamily="2" charset="0"/>
                <a:cs typeface="Gisha" panose="020B0502040204020203" pitchFamily="34" charset="-79"/>
              </a:rPr>
              <a:t>Conforme a Portaria MF 464/2018</a:t>
            </a:r>
          </a:p>
        </p:txBody>
      </p:sp>
    </p:spTree>
    <p:extLst>
      <p:ext uri="{BB962C8B-B14F-4D97-AF65-F5344CB8AC3E}">
        <p14:creationId xmlns:p14="http://schemas.microsoft.com/office/powerpoint/2010/main" val="5545246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1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"/>
                            </p:stCondLst>
                            <p:childTnLst>
                              <p:par>
                                <p:cTn id="53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"/>
                            </p:stCondLst>
                            <p:childTnLst>
                              <p:par>
                                <p:cTn id="58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1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"/>
                            </p:stCondLst>
                            <p:childTnLst>
                              <p:par>
                                <p:cTn id="63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"/>
                            </p:stCondLst>
                            <p:childTnLst>
                              <p:par>
                                <p:cTn id="68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4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7" grpId="0"/>
      <p:bldP spid="7" grpId="1"/>
      <p:bldP spid="12" grpId="0"/>
      <p:bldP spid="12" grpId="1"/>
      <p:bldP spid="14" grpId="0"/>
      <p:bldP spid="14" grpId="1"/>
      <p:bldP spid="15" grpId="0"/>
      <p:bldP spid="15" grpId="1"/>
      <p:bldP spid="1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ilindro 5">
            <a:extLst>
              <a:ext uri="{FF2B5EF4-FFF2-40B4-BE49-F238E27FC236}">
                <a16:creationId xmlns:a16="http://schemas.microsoft.com/office/drawing/2014/main" id="{E58DC1B1-E152-4CD6-A47B-2F52D43CD3E6}"/>
              </a:ext>
            </a:extLst>
          </p:cNvPr>
          <p:cNvSpPr/>
          <p:nvPr/>
        </p:nvSpPr>
        <p:spPr bwMode="auto">
          <a:xfrm>
            <a:off x="5171215" y="3612122"/>
            <a:ext cx="1980220" cy="1872208"/>
          </a:xfrm>
          <a:prstGeom prst="can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0000500000000000000" pitchFamily="2" charset="0"/>
                <a:cs typeface="Gisha" panose="020B0502040204020203" pitchFamily="34" charset="-79"/>
              </a:rPr>
              <a:t>FUNDO GARANTIDOR DE BENEFÍCIO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600" dirty="0"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0000500000000000000" pitchFamily="2" charset="0"/>
                <a:cs typeface="Gisha" panose="020B0502040204020203" pitchFamily="34" charset="-79"/>
              </a:rPr>
              <a:t>FGB</a:t>
            </a:r>
            <a:endParaRPr kumimoji="0" lang="pt-B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ven Pro" panose="00000500000000000000" pitchFamily="2" charset="0"/>
              <a:cs typeface="Gisha" panose="020B0502040204020203" pitchFamily="34" charset="-79"/>
            </a:endParaRPr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D21A7940-FE1A-48F1-83BF-3E30C302663E}"/>
              </a:ext>
            </a:extLst>
          </p:cNvPr>
          <p:cNvSpPr/>
          <p:nvPr/>
        </p:nvSpPr>
        <p:spPr bwMode="auto">
          <a:xfrm>
            <a:off x="7835511" y="3612122"/>
            <a:ext cx="1980220" cy="1872208"/>
          </a:xfrm>
          <a:prstGeom prst="can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600" dirty="0">
                <a:latin typeface="Maven Pro" panose="00000500000000000000" pitchFamily="2" charset="0"/>
                <a:cs typeface="Gisha" panose="020B0502040204020203" pitchFamily="34" charset="-79"/>
              </a:rPr>
              <a:t>FUNDO PARA OSCILAÇÃO DE RISCO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600" dirty="0"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0000500000000000000" pitchFamily="2" charset="0"/>
                <a:cs typeface="Gisha" panose="020B0502040204020203" pitchFamily="34" charset="-79"/>
              </a:rPr>
              <a:t>FOR</a:t>
            </a:r>
            <a:endParaRPr kumimoji="0" lang="pt-B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ven Pro" panose="00000500000000000000" pitchFamily="2" charset="0"/>
              <a:cs typeface="Gisha" panose="020B0502040204020203" pitchFamily="34" charset="-79"/>
            </a:endParaRPr>
          </a:p>
        </p:txBody>
      </p:sp>
      <p:sp>
        <p:nvSpPr>
          <p:cNvPr id="16" name="Cilindro 15">
            <a:extLst>
              <a:ext uri="{FF2B5EF4-FFF2-40B4-BE49-F238E27FC236}">
                <a16:creationId xmlns:a16="http://schemas.microsoft.com/office/drawing/2014/main" id="{5B98A21C-CB60-4739-B341-E49EECDE4C54}"/>
              </a:ext>
            </a:extLst>
          </p:cNvPr>
          <p:cNvSpPr/>
          <p:nvPr/>
        </p:nvSpPr>
        <p:spPr bwMode="auto">
          <a:xfrm>
            <a:off x="2506919" y="3612122"/>
            <a:ext cx="1980220" cy="1872208"/>
          </a:xfrm>
          <a:prstGeom prst="can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600" dirty="0">
                <a:latin typeface="Maven Pro" panose="00000500000000000000" pitchFamily="2" charset="0"/>
                <a:cs typeface="Gisha" panose="020B0502040204020203" pitchFamily="34" charset="-79"/>
              </a:rPr>
              <a:t>RESERVA MATEMÁTICA DE BENEFÍCIOS CONCEDIDOS</a:t>
            </a:r>
            <a:b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</a:br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RMBC</a:t>
            </a:r>
            <a:endParaRPr lang="pt-BR" sz="1600" dirty="0">
              <a:latin typeface="Maven Pro" panose="00000500000000000000" pitchFamily="2" charset="0"/>
              <a:cs typeface="Gisha" panose="020B0502040204020203" pitchFamily="34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C310687-3428-4114-93D4-9E86F703FBC1}"/>
              </a:ext>
            </a:extLst>
          </p:cNvPr>
          <p:cNvSpPr txBox="1"/>
          <p:nvPr/>
        </p:nvSpPr>
        <p:spPr>
          <a:xfrm>
            <a:off x="5171215" y="2187147"/>
            <a:ext cx="1980220" cy="32316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Maven Pro" panose="00000500000000000000" pitchFamily="2" charset="0"/>
                <a:cs typeface="Gisha" panose="020B0502040204020203" pitchFamily="34" charset="-79"/>
              </a:rPr>
              <a:t>CUSTO NORMAL</a:t>
            </a:r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73F4B867-B963-46D9-9EDA-6D000991BA7F}"/>
              </a:ext>
            </a:extLst>
          </p:cNvPr>
          <p:cNvSpPr/>
          <p:nvPr/>
        </p:nvSpPr>
        <p:spPr bwMode="auto">
          <a:xfrm>
            <a:off x="5878704" y="2839330"/>
            <a:ext cx="576064" cy="711368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aven Pro" panose="00000500000000000000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42D7F1-F289-4891-A6DD-4B5E01E4988D}"/>
              </a:ext>
            </a:extLst>
          </p:cNvPr>
          <p:cNvSpPr txBox="1"/>
          <p:nvPr/>
        </p:nvSpPr>
        <p:spPr>
          <a:xfrm>
            <a:off x="6024863" y="3033430"/>
            <a:ext cx="2837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Maven Pro" panose="00000500000000000000" pitchFamily="2" charset="0"/>
                <a:cs typeface="Gisha" panose="020B0502040204020203" pitchFamily="34" charset="-79"/>
              </a:rPr>
              <a:t>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05BDB3F-DF66-41F4-B4E9-834560668C05}"/>
              </a:ext>
            </a:extLst>
          </p:cNvPr>
          <p:cNvSpPr txBox="1"/>
          <p:nvPr/>
        </p:nvSpPr>
        <p:spPr>
          <a:xfrm>
            <a:off x="7835510" y="2187147"/>
            <a:ext cx="2005403" cy="323165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Maven Pro" panose="00000500000000000000" pitchFamily="2" charset="0"/>
                <a:cs typeface="Gisha" panose="020B0502040204020203" pitchFamily="34" charset="-79"/>
              </a:rPr>
              <a:t>APORTE</a:t>
            </a:r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80F43593-421E-4A6E-A57A-14B3669841DD}"/>
              </a:ext>
            </a:extLst>
          </p:cNvPr>
          <p:cNvSpPr/>
          <p:nvPr/>
        </p:nvSpPr>
        <p:spPr bwMode="auto">
          <a:xfrm>
            <a:off x="8499602" y="2838239"/>
            <a:ext cx="576064" cy="711368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aven Pro" panose="00000500000000000000" pitchFamily="2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818828A-0ECD-4BC5-A9BC-842E69F9F2D5}"/>
              </a:ext>
            </a:extLst>
          </p:cNvPr>
          <p:cNvSpPr txBox="1"/>
          <p:nvPr/>
        </p:nvSpPr>
        <p:spPr>
          <a:xfrm>
            <a:off x="8645761" y="3032339"/>
            <a:ext cx="2837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Maven Pro" panose="00000500000000000000" pitchFamily="2" charset="0"/>
                <a:cs typeface="Gisha" panose="020B0502040204020203" pitchFamily="34" charset="-79"/>
              </a:rPr>
              <a:t>2</a:t>
            </a:r>
          </a:p>
        </p:txBody>
      </p:sp>
      <p:sp>
        <p:nvSpPr>
          <p:cNvPr id="24" name="Seta: Curva para Baixo 23">
            <a:extLst>
              <a:ext uri="{FF2B5EF4-FFF2-40B4-BE49-F238E27FC236}">
                <a16:creationId xmlns:a16="http://schemas.microsoft.com/office/drawing/2014/main" id="{3220282A-C224-4AB1-B259-75BC8DBB094D}"/>
              </a:ext>
            </a:extLst>
          </p:cNvPr>
          <p:cNvSpPr/>
          <p:nvPr/>
        </p:nvSpPr>
        <p:spPr bwMode="auto">
          <a:xfrm flipH="1">
            <a:off x="3541658" y="2883482"/>
            <a:ext cx="1907141" cy="648071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aven Pro" panose="00000500000000000000" pitchFamily="2" charset="0"/>
            </a:endParaRPr>
          </a:p>
        </p:txBody>
      </p:sp>
      <p:sp>
        <p:nvSpPr>
          <p:cNvPr id="25" name="Seta: Curva para Baixo 24">
            <a:extLst>
              <a:ext uri="{FF2B5EF4-FFF2-40B4-BE49-F238E27FC236}">
                <a16:creationId xmlns:a16="http://schemas.microsoft.com/office/drawing/2014/main" id="{413321BE-AA45-4CF8-B5A1-839245834A71}"/>
              </a:ext>
            </a:extLst>
          </p:cNvPr>
          <p:cNvSpPr/>
          <p:nvPr/>
        </p:nvSpPr>
        <p:spPr bwMode="auto">
          <a:xfrm flipH="1">
            <a:off x="6493986" y="2883482"/>
            <a:ext cx="1907141" cy="648071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aven Pro" panose="00000500000000000000" pitchFamily="2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C6ADF0C-1462-4B1A-97C2-5D4E728E3D14}"/>
              </a:ext>
            </a:extLst>
          </p:cNvPr>
          <p:cNvSpPr txBox="1"/>
          <p:nvPr/>
        </p:nvSpPr>
        <p:spPr>
          <a:xfrm>
            <a:off x="7304075" y="3014285"/>
            <a:ext cx="324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Maven Pro" panose="00000500000000000000" pitchFamily="2" charset="0"/>
                <a:cs typeface="Gisha" panose="020B0502040204020203" pitchFamily="34" charset="-79"/>
              </a:rPr>
              <a:t>4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18A47D6-4FD7-4AED-9AA9-D49927A37801}"/>
              </a:ext>
            </a:extLst>
          </p:cNvPr>
          <p:cNvSpPr txBox="1"/>
          <p:nvPr/>
        </p:nvSpPr>
        <p:spPr>
          <a:xfrm>
            <a:off x="4360474" y="3014285"/>
            <a:ext cx="253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Maven Pro" panose="00000500000000000000" pitchFamily="2" charset="0"/>
                <a:cs typeface="Gisha" panose="020B0502040204020203" pitchFamily="34" charset="-79"/>
              </a:rPr>
              <a:t>3</a:t>
            </a:r>
          </a:p>
        </p:txBody>
      </p:sp>
      <p:sp>
        <p:nvSpPr>
          <p:cNvPr id="26" name="Text Box 3">
            <a:extLst>
              <a:ext uri="{FF2B5EF4-FFF2-40B4-BE49-F238E27FC236}">
                <a16:creationId xmlns:a16="http://schemas.microsoft.com/office/drawing/2014/main" id="{DDD3E145-6D57-4DED-A8E7-5F0E2DC5E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68" y="357522"/>
            <a:ext cx="76143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32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Fundo Garantidor de Benefícios  </a:t>
            </a:r>
            <a:br>
              <a:rPr lang="pt-BR" sz="32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</a:br>
            <a:r>
              <a:rPr lang="pt-BR" sz="32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X </a:t>
            </a:r>
            <a:br>
              <a:rPr lang="pt-BR" sz="32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</a:br>
            <a:r>
              <a:rPr lang="pt-BR" sz="32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Fundo para Oscilação de Riscos</a:t>
            </a:r>
          </a:p>
        </p:txBody>
      </p:sp>
      <p:sp>
        <p:nvSpPr>
          <p:cNvPr id="28" name="Seta: Curva para Baixo 27">
            <a:extLst>
              <a:ext uri="{FF2B5EF4-FFF2-40B4-BE49-F238E27FC236}">
                <a16:creationId xmlns:a16="http://schemas.microsoft.com/office/drawing/2014/main" id="{9310C399-EF9A-4176-921C-6F3D08E322FE}"/>
              </a:ext>
            </a:extLst>
          </p:cNvPr>
          <p:cNvSpPr/>
          <p:nvPr/>
        </p:nvSpPr>
        <p:spPr bwMode="auto">
          <a:xfrm rot="10800000">
            <a:off x="3863752" y="5661248"/>
            <a:ext cx="1855276" cy="648071"/>
          </a:xfrm>
          <a:prstGeom prst="curvedDownArrow">
            <a:avLst/>
          </a:prstGeom>
          <a:solidFill>
            <a:schemeClr val="accent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900" b="1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Maven Pro" panose="00000500000000000000" pitchFamily="2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6E511D7-E269-4D69-85E5-CE2ADF6119A5}"/>
              </a:ext>
            </a:extLst>
          </p:cNvPr>
          <p:cNvSpPr txBox="1"/>
          <p:nvPr/>
        </p:nvSpPr>
        <p:spPr>
          <a:xfrm>
            <a:off x="4664724" y="5564899"/>
            <a:ext cx="253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Maven Pro" panose="00000500000000000000" pitchFamily="2" charset="0"/>
                <a:cs typeface="Gisha" panose="020B0502040204020203" pitchFamily="34" charset="-79"/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6455BF4-C5A2-431B-B976-BDBE7731A838}"/>
              </a:ext>
            </a:extLst>
          </p:cNvPr>
          <p:cNvSpPr txBox="1"/>
          <p:nvPr/>
        </p:nvSpPr>
        <p:spPr>
          <a:xfrm>
            <a:off x="7067244" y="6060702"/>
            <a:ext cx="31570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aven Pro" panose="00000500000000000000" pitchFamily="2" charset="0"/>
              </a:rPr>
              <a:t>Fonte: CARROZZINO, Gustavo Adolfo. 2017</a:t>
            </a:r>
          </a:p>
        </p:txBody>
      </p:sp>
    </p:spTree>
    <p:extLst>
      <p:ext uri="{BB962C8B-B14F-4D97-AF65-F5344CB8AC3E}">
        <p14:creationId xmlns:p14="http://schemas.microsoft.com/office/powerpoint/2010/main" val="61151458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"/>
                            </p:stCondLst>
                            <p:childTnLst>
                              <p:par>
                                <p:cTn id="8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60"/>
                            </p:stCondLst>
                            <p:childTnLst>
                              <p:par>
                                <p:cTn id="90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  <p:bldP spid="11" grpId="1" animBg="1"/>
      <p:bldP spid="16" grpId="0" animBg="1"/>
      <p:bldP spid="16" grpId="1" animBg="1"/>
      <p:bldP spid="10" grpId="0" animBg="1"/>
      <p:bldP spid="10" grpId="1" animBg="1"/>
      <p:bldP spid="17" grpId="0" animBg="1"/>
      <p:bldP spid="17" grpId="1" animBg="1"/>
      <p:bldP spid="18" grpId="0"/>
      <p:bldP spid="18" grpId="1"/>
      <p:bldP spid="20" grpId="0" animBg="1"/>
      <p:bldP spid="20" grpId="1" animBg="1"/>
      <p:bldP spid="21" grpId="0" animBg="1"/>
      <p:bldP spid="21" grpId="1" animBg="1"/>
      <p:bldP spid="22" grpId="0"/>
      <p:bldP spid="22" grpId="1"/>
      <p:bldP spid="24" grpId="0" animBg="1"/>
      <p:bldP spid="24" grpId="1" animBg="1"/>
      <p:bldP spid="25" grpId="0" animBg="1"/>
      <p:bldP spid="25" grpId="1" animBg="1"/>
      <p:bldP spid="27" grpId="0"/>
      <p:bldP spid="27" grpId="1"/>
      <p:bldP spid="29" grpId="0"/>
      <p:bldP spid="29" grpId="1"/>
      <p:bldP spid="28" grpId="0" animBg="1"/>
      <p:bldP spid="28" grpId="1" animBg="1"/>
      <p:bldP spid="30" grpId="0"/>
      <p:bldP spid="30" grpId="1"/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576512" y="801769"/>
            <a:ext cx="70389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54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CUSTO NORMAL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2927648" y="2420888"/>
            <a:ext cx="47525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Aposentadoria  Normal      Aposentadoria  por Invalidez</a:t>
            </a:r>
          </a:p>
          <a:p>
            <a:pPr algn="l"/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Pensão por morte</a:t>
            </a:r>
          </a:p>
          <a:p>
            <a:pPr algn="l"/>
            <a:r>
              <a:rPr lang="pt-BR" sz="2400" u="sng" dirty="0">
                <a:latin typeface="Maven Pro" panose="00000500000000000000" pitchFamily="2" charset="0"/>
                <a:cs typeface="Gisha" panose="020B0502040204020203" pitchFamily="34" charset="-79"/>
              </a:rPr>
              <a:t>Despesas Administrativas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919536" y="3989667"/>
            <a:ext cx="69076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200" dirty="0">
                <a:latin typeface="Maven Pro" panose="00000500000000000000" pitchFamily="2" charset="0"/>
                <a:cs typeface="Gisha" panose="020B0502040204020203" pitchFamily="34" charset="-79"/>
              </a:rPr>
              <a:t>CUSTO NORMAL    =    24,18%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BF10318-BED5-4869-B7CE-D66CEDF83BAF}"/>
              </a:ext>
            </a:extLst>
          </p:cNvPr>
          <p:cNvSpPr/>
          <p:nvPr/>
        </p:nvSpPr>
        <p:spPr>
          <a:xfrm>
            <a:off x="5738364" y="2420888"/>
            <a:ext cx="29242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15,61%</a:t>
            </a:r>
          </a:p>
          <a:p>
            <a:pPr algn="r"/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2,67%</a:t>
            </a:r>
          </a:p>
          <a:p>
            <a:pPr algn="r"/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3,90%</a:t>
            </a:r>
          </a:p>
          <a:p>
            <a:pPr algn="r"/>
            <a:r>
              <a:rPr lang="pt-BR" sz="2400" u="sng" dirty="0">
                <a:latin typeface="Maven Pro" panose="00000500000000000000" pitchFamily="2" charset="0"/>
                <a:cs typeface="Gisha" panose="020B0502040204020203" pitchFamily="34" charset="-79"/>
              </a:rPr>
              <a:t>2,00%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97D8BBA-07D6-4D94-A559-0D70E9525619}"/>
              </a:ext>
            </a:extLst>
          </p:cNvPr>
          <p:cNvSpPr/>
          <p:nvPr/>
        </p:nvSpPr>
        <p:spPr>
          <a:xfrm>
            <a:off x="7189041" y="2420888"/>
            <a:ext cx="2924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CAP</a:t>
            </a:r>
          </a:p>
          <a:p>
            <a:pPr algn="r"/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RCC</a:t>
            </a:r>
          </a:p>
          <a:p>
            <a:pPr algn="r"/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RCC</a:t>
            </a:r>
          </a:p>
        </p:txBody>
      </p:sp>
    </p:spTree>
    <p:extLst>
      <p:ext uri="{BB962C8B-B14F-4D97-AF65-F5344CB8AC3E}">
        <p14:creationId xmlns:p14="http://schemas.microsoft.com/office/powerpoint/2010/main" val="424964698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15" grpId="0"/>
      <p:bldP spid="14" grpId="0"/>
      <p:bldP spid="11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964531" y="404814"/>
            <a:ext cx="8262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32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Benefícios em RCC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88315" y="1259873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FGB (exemplo 1) - Pensão por Morte de servidor ativo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400426"/>
              </p:ext>
            </p:extLst>
          </p:nvPr>
        </p:nvGraphicFramePr>
        <p:xfrm>
          <a:off x="2512686" y="2276872"/>
          <a:ext cx="7166628" cy="4182294"/>
        </p:xfrm>
        <a:graphic>
          <a:graphicData uri="http://schemas.openxmlformats.org/drawingml/2006/table">
            <a:tbl>
              <a:tblPr/>
              <a:tblGrid>
                <a:gridCol w="1450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1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6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Competência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FGB Inicial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FGB Receita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Constituição de</a:t>
                      </a:r>
                      <a:r>
                        <a:rPr lang="pt-BR" sz="18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RM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Saldo de FGB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2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jan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23.104,97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23.104,97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fev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23.104,97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22.990,13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46.095,10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mar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46.095,10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23.353,42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69.448,52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abr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69.448,52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24.267,10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93.715,62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mai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93.715,62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25.464,25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119.179,86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jun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119.179,86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24.035,73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143.215,59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jul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143.215,59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24.205,88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167.421,47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ago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167.421,47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24.288,67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191.710,14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set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191.710,14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24.780,11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216.490,26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132824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out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216.490,26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25.340,25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241.830,51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85784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nov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241.830,51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25.340,25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267.170,76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120445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dez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267.170,76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25.340,25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292.511,01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465369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579362FB-47E2-44D3-B4EE-7C200C482F23}"/>
              </a:ext>
            </a:extLst>
          </p:cNvPr>
          <p:cNvSpPr/>
          <p:nvPr/>
        </p:nvSpPr>
        <p:spPr>
          <a:xfrm>
            <a:off x="9941406" y="2255896"/>
            <a:ext cx="23086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Maven Pro" panose="00000500000000000000" pitchFamily="2" charset="0"/>
                <a:cs typeface="Gisha" panose="020B0502040204020203" pitchFamily="34" charset="-79"/>
              </a:rPr>
              <a:t>Receita = </a:t>
            </a:r>
          </a:p>
          <a:p>
            <a:endParaRPr lang="pt-BR" sz="1600" dirty="0"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r>
              <a:rPr lang="pt-BR" sz="1600" dirty="0">
                <a:latin typeface="Maven Pro" panose="00000500000000000000" pitchFamily="2" charset="0"/>
                <a:cs typeface="Gisha" panose="020B0502040204020203" pitchFamily="34" charset="-79"/>
              </a:rPr>
              <a:t>3,90% x folha do mês</a:t>
            </a:r>
          </a:p>
        </p:txBody>
      </p:sp>
    </p:spTree>
    <p:extLst>
      <p:ext uri="{BB962C8B-B14F-4D97-AF65-F5344CB8AC3E}">
        <p14:creationId xmlns:p14="http://schemas.microsoft.com/office/powerpoint/2010/main" val="380932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964531" y="404814"/>
            <a:ext cx="8262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32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Benefícios em RCC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88315" y="1259873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FGB (exemplo 1) - Aposentadoria por invalidez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02470"/>
              </p:ext>
            </p:extLst>
          </p:nvPr>
        </p:nvGraphicFramePr>
        <p:xfrm>
          <a:off x="2512686" y="2276872"/>
          <a:ext cx="7166628" cy="4182294"/>
        </p:xfrm>
        <a:graphic>
          <a:graphicData uri="http://schemas.openxmlformats.org/drawingml/2006/table">
            <a:tbl>
              <a:tblPr/>
              <a:tblGrid>
                <a:gridCol w="1450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1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6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Competência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FGB Inicial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FGB Receita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Constituição de</a:t>
                      </a:r>
                      <a:r>
                        <a:rPr lang="pt-BR" sz="18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RM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Saldo de FGB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2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jan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15.818,02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15.818,02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fev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15.818,02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15.739,40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31.557,42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mar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31.557,42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15.988,11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47.545,52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abr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47.545,52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16.613,63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64.159,15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mai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64.159,15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17.433,21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628.523,26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-546.930,89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jun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-546.930,89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16.455,23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-530.475,66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jul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-530.475,66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16.571,72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-513.903,94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ago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-513.903,94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16.628,40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524.803,69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-1.022.079,23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set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-1.022.079,23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16.964,85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-1.005.114,39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132824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out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-1.005.114,39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17.348,33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-987.766,06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85784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nov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-987.766,06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17.348,33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-970.417,74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120445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dez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-970.417,74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17.348,33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-953.069,41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465369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A7F8A881-914A-4294-B6F6-5AC04B667001}"/>
              </a:ext>
            </a:extLst>
          </p:cNvPr>
          <p:cNvSpPr/>
          <p:nvPr/>
        </p:nvSpPr>
        <p:spPr>
          <a:xfrm>
            <a:off x="9947016" y="2255896"/>
            <a:ext cx="22974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Maven Pro" panose="00000500000000000000" pitchFamily="2" charset="0"/>
                <a:cs typeface="Gisha" panose="020B0502040204020203" pitchFamily="34" charset="-79"/>
              </a:rPr>
              <a:t>Receita = </a:t>
            </a:r>
          </a:p>
          <a:p>
            <a:endParaRPr lang="pt-BR" sz="1600" dirty="0"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r>
              <a:rPr lang="pt-BR" sz="1600" dirty="0">
                <a:latin typeface="Maven Pro" panose="00000500000000000000" pitchFamily="2" charset="0"/>
                <a:cs typeface="Gisha" panose="020B0502040204020203" pitchFamily="34" charset="-79"/>
              </a:rPr>
              <a:t>2,67% x folha do mês</a:t>
            </a:r>
          </a:p>
        </p:txBody>
      </p:sp>
    </p:spTree>
    <p:extLst>
      <p:ext uri="{BB962C8B-B14F-4D97-AF65-F5344CB8AC3E}">
        <p14:creationId xmlns:p14="http://schemas.microsoft.com/office/powerpoint/2010/main" val="156708082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964531" y="404814"/>
            <a:ext cx="8262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32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Benefícios em RCC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88315" y="1259873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FGB (exemplo 1) - Total (</a:t>
            </a:r>
            <a:r>
              <a:rPr lang="pt-BR" sz="2400" dirty="0" err="1">
                <a:latin typeface="Maven Pro" panose="00000500000000000000" pitchFamily="2" charset="0"/>
                <a:cs typeface="Gisha" panose="020B0502040204020203" pitchFamily="34" charset="-79"/>
              </a:rPr>
              <a:t>Ap.Inv</a:t>
            </a:r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 + PM)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04870"/>
              </p:ext>
            </p:extLst>
          </p:nvPr>
        </p:nvGraphicFramePr>
        <p:xfrm>
          <a:off x="2512686" y="2276872"/>
          <a:ext cx="7166628" cy="4182294"/>
        </p:xfrm>
        <a:graphic>
          <a:graphicData uri="http://schemas.openxmlformats.org/drawingml/2006/table">
            <a:tbl>
              <a:tblPr/>
              <a:tblGrid>
                <a:gridCol w="1450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1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6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Competência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FGB Inicial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FGB Receita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Constituição de</a:t>
                      </a:r>
                      <a:r>
                        <a:rPr lang="pt-BR" sz="18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RM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Saldo de FGB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2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jan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38.922,99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38.922,99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fev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38.922,99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38.729,52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77.652,52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mar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77.652,52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39.341,53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116.994,04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abr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116.994,04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40.880,72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157.874,77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mai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157.874,77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42.897,46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628.523,26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-427.751,03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jun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-427.751,03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40.490,97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-387.260,06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jul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-387.260,06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40.777,59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-346.482,47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ago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-346.482,47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40.917,07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524.803,69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-830.369,09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set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-830.369,09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41.744,96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-788.624,13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132824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out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-788.624,13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42.688,58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-745.935,56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85784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nov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-745.935,56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42.688,58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-703.246,98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120445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dez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-703.246,98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42.688,58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-660.558,40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465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6759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576512" y="801769"/>
            <a:ext cx="70389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54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CUSTO NORMAL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03A112B-2418-498B-B97E-8E14F453625B}"/>
              </a:ext>
            </a:extLst>
          </p:cNvPr>
          <p:cNvSpPr/>
          <p:nvPr/>
        </p:nvSpPr>
        <p:spPr>
          <a:xfrm>
            <a:off x="2927648" y="2420888"/>
            <a:ext cx="47525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Aposentadoria  Normal      Aposentadoria  por Invalidez</a:t>
            </a:r>
          </a:p>
          <a:p>
            <a:pPr algn="l"/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Pensão por morte</a:t>
            </a:r>
          </a:p>
          <a:p>
            <a:pPr algn="l"/>
            <a:r>
              <a:rPr lang="pt-BR" sz="2400" u="sng" dirty="0">
                <a:latin typeface="Maven Pro" panose="00000500000000000000" pitchFamily="2" charset="0"/>
                <a:cs typeface="Gisha" panose="020B0502040204020203" pitchFamily="34" charset="-79"/>
              </a:rPr>
              <a:t>Despesas Administrativas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727CEE2-EA21-4B2F-99F3-C3948B7CE962}"/>
              </a:ext>
            </a:extLst>
          </p:cNvPr>
          <p:cNvSpPr/>
          <p:nvPr/>
        </p:nvSpPr>
        <p:spPr>
          <a:xfrm>
            <a:off x="1919536" y="3989667"/>
            <a:ext cx="69076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200" dirty="0">
                <a:latin typeface="Maven Pro" panose="00000500000000000000" pitchFamily="2" charset="0"/>
                <a:cs typeface="Gisha" panose="020B0502040204020203" pitchFamily="34" charset="-79"/>
              </a:rPr>
              <a:t>CUSTO NORMAL    =    25,50%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2B2198F-B7FA-42F6-9246-C40D8E509DC9}"/>
              </a:ext>
            </a:extLst>
          </p:cNvPr>
          <p:cNvSpPr/>
          <p:nvPr/>
        </p:nvSpPr>
        <p:spPr>
          <a:xfrm>
            <a:off x="5738364" y="2420888"/>
            <a:ext cx="29242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17,01%</a:t>
            </a:r>
          </a:p>
          <a:p>
            <a:pPr algn="r"/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3,16%</a:t>
            </a:r>
          </a:p>
          <a:p>
            <a:pPr algn="r"/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3,33%</a:t>
            </a:r>
          </a:p>
          <a:p>
            <a:pPr algn="r"/>
            <a:r>
              <a:rPr lang="pt-BR" sz="2400" u="sng" dirty="0">
                <a:latin typeface="Maven Pro" panose="00000500000000000000" pitchFamily="2" charset="0"/>
                <a:cs typeface="Gisha" panose="020B0502040204020203" pitchFamily="34" charset="-79"/>
              </a:rPr>
              <a:t>2,00%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8551116-6FEB-43CC-87A0-578B06A10D21}"/>
              </a:ext>
            </a:extLst>
          </p:cNvPr>
          <p:cNvSpPr/>
          <p:nvPr/>
        </p:nvSpPr>
        <p:spPr>
          <a:xfrm>
            <a:off x="7189041" y="2420888"/>
            <a:ext cx="2924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CAP</a:t>
            </a:r>
          </a:p>
          <a:p>
            <a:pPr algn="r"/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RCC</a:t>
            </a:r>
          </a:p>
          <a:p>
            <a:pPr algn="r"/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RCC</a:t>
            </a:r>
          </a:p>
        </p:txBody>
      </p:sp>
    </p:spTree>
    <p:extLst>
      <p:ext uri="{BB962C8B-B14F-4D97-AF65-F5344CB8AC3E}">
        <p14:creationId xmlns:p14="http://schemas.microsoft.com/office/powerpoint/2010/main" val="161083982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16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964531" y="404814"/>
            <a:ext cx="8262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32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Benefícios em RCC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88315" y="1259873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FGB (exemplo 2) - Pensão por Morte de servidor ativo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98385"/>
              </p:ext>
            </p:extLst>
          </p:nvPr>
        </p:nvGraphicFramePr>
        <p:xfrm>
          <a:off x="2512686" y="2276872"/>
          <a:ext cx="7166628" cy="4060374"/>
        </p:xfrm>
        <a:graphic>
          <a:graphicData uri="http://schemas.openxmlformats.org/drawingml/2006/table">
            <a:tbl>
              <a:tblPr/>
              <a:tblGrid>
                <a:gridCol w="1450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1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6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aven Pro" panose="00000500000000000000" pitchFamily="2" charset="0"/>
                          <a:cs typeface="Gisha" panose="020B0502040204020203" pitchFamily="34" charset="-79"/>
                        </a:rPr>
                        <a:t>Competência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aven Pro" panose="00000500000000000000" pitchFamily="2" charset="0"/>
                          <a:cs typeface="Gisha" panose="020B0502040204020203" pitchFamily="34" charset="-79"/>
                        </a:rPr>
                        <a:t>FGB Inicial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aven Pro" panose="00000500000000000000" pitchFamily="2" charset="0"/>
                          <a:cs typeface="Gisha" panose="020B0502040204020203" pitchFamily="34" charset="-79"/>
                        </a:rPr>
                        <a:t>FGB Receita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aven Pro" panose="00000500000000000000" pitchFamily="2" charset="0"/>
                          <a:cs typeface="Gisha" panose="020B0502040204020203" pitchFamily="34" charset="-79"/>
                        </a:rPr>
                        <a:t>Constituição de</a:t>
                      </a:r>
                      <a:r>
                        <a:rPr lang="pt-BR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Maven Pro" panose="00000500000000000000" pitchFamily="2" charset="0"/>
                          <a:cs typeface="Gisha" panose="020B0502040204020203" pitchFamily="34" charset="-79"/>
                        </a:rPr>
                        <a:t> RM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Maven Pro" panose="00000500000000000000" pitchFamily="2" charset="0"/>
                        <a:cs typeface="Gisha" panose="020B0502040204020203" pitchFamily="34" charset="-79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aven Pro" panose="00000500000000000000" pitchFamily="2" charset="0"/>
                          <a:cs typeface="Gisha" panose="020B0502040204020203" pitchFamily="34" charset="-79"/>
                        </a:rPr>
                        <a:t>Saldo de FGB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2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jan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161.067,48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161.067,48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fev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161.067,48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160.256,03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321.323,51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mar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321.323,51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159.854,07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481.177,58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abr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481.177,58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151.495,45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632.673,03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mai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632.673,03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160.541,72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793.214,76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jun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793.214,76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158.053,30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951.268,06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jul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951.268,06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158.898,09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1.110.166,16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ago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1.110.166,16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159.119,01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1.269.285,17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set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1.269.285,17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158.681,09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1.427.966,26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132824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out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1.427.966,26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161.338,70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1.589.304,95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85784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nov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1.589.304,95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162.183,34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1.751.488,29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120445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dez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1.751.488,29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312.320,10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2.063.808,40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465369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579362FB-47E2-44D3-B4EE-7C200C482F23}"/>
              </a:ext>
            </a:extLst>
          </p:cNvPr>
          <p:cNvSpPr/>
          <p:nvPr/>
        </p:nvSpPr>
        <p:spPr>
          <a:xfrm>
            <a:off x="9951826" y="2255896"/>
            <a:ext cx="22878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Maven Pro" panose="00000500000000000000" pitchFamily="2" charset="0"/>
                <a:cs typeface="Gisha" panose="020B0502040204020203" pitchFamily="34" charset="-79"/>
              </a:rPr>
              <a:t>Receita = </a:t>
            </a:r>
          </a:p>
          <a:p>
            <a:endParaRPr lang="pt-BR" sz="1600" dirty="0"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r>
              <a:rPr lang="pt-BR" sz="1600" dirty="0">
                <a:latin typeface="Maven Pro" panose="00000500000000000000" pitchFamily="2" charset="0"/>
                <a:cs typeface="Gisha" panose="020B0502040204020203" pitchFamily="34" charset="-79"/>
              </a:rPr>
              <a:t>3,33% x folha do mês</a:t>
            </a:r>
          </a:p>
        </p:txBody>
      </p:sp>
    </p:spTree>
    <p:extLst>
      <p:ext uri="{BB962C8B-B14F-4D97-AF65-F5344CB8AC3E}">
        <p14:creationId xmlns:p14="http://schemas.microsoft.com/office/powerpoint/2010/main" val="13408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839416" y="1907768"/>
            <a:ext cx="1072919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0" dirty="0">
                <a:latin typeface="Maven Pro" panose="00000500000000000000" pitchFamily="2" charset="0"/>
                <a:cs typeface="Gisha" panose="020B0502040204020203" pitchFamily="34" charset="-79"/>
              </a:rPr>
              <a:t>Art. 45</a:t>
            </a:r>
            <a:r>
              <a:rPr lang="pt-BR" sz="3200" b="0">
                <a:latin typeface="Maven Pro" panose="00000500000000000000" pitchFamily="2" charset="0"/>
                <a:cs typeface="Gisha" panose="020B0502040204020203" pitchFamily="34" charset="-79"/>
              </a:rPr>
              <a:t>. (...)</a:t>
            </a:r>
            <a:endParaRPr lang="pt-BR" sz="3200" b="0" dirty="0"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pPr algn="just"/>
            <a:endParaRPr lang="pt-BR" sz="3200" b="0" dirty="0"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pPr algn="just"/>
            <a:endParaRPr lang="pt-BR" sz="1200" b="0" dirty="0"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pPr algn="just"/>
            <a:r>
              <a:rPr lang="pt-BR" sz="3200" b="0" dirty="0">
                <a:latin typeface="Maven Pro" panose="00000500000000000000" pitchFamily="2" charset="0"/>
                <a:cs typeface="Gisha" panose="020B0502040204020203" pitchFamily="34" charset="-79"/>
              </a:rPr>
              <a:t>§ 1º O resultado atuarial será obtido pela diferença entre o passivo atuarial e os ativos garantidores dos compromissos do plano de benefícios.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217207" y="358632"/>
            <a:ext cx="827201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54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RESULTADO ATUARIAL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20326" y="1142985"/>
            <a:ext cx="8751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1D85"/>
                </a:solidFill>
                <a:latin typeface="Maven Pro" panose="00000500000000000000" pitchFamily="2" charset="0"/>
                <a:cs typeface="Gisha" panose="020B0502040204020203" pitchFamily="34" charset="-79"/>
              </a:rPr>
              <a:t>Conforme a Portaria MF 464/2018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573623E-16F3-4CBE-B08F-C29489666CD8}"/>
              </a:ext>
            </a:extLst>
          </p:cNvPr>
          <p:cNvCxnSpPr>
            <a:cxnSpLocks/>
          </p:cNvCxnSpPr>
          <p:nvPr/>
        </p:nvCxnSpPr>
        <p:spPr bwMode="auto">
          <a:xfrm>
            <a:off x="6096000" y="4077072"/>
            <a:ext cx="53285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882495B-A03D-4979-9BAB-ED2A4D1EE294}"/>
              </a:ext>
            </a:extLst>
          </p:cNvPr>
          <p:cNvCxnSpPr>
            <a:cxnSpLocks/>
          </p:cNvCxnSpPr>
          <p:nvPr/>
        </p:nvCxnSpPr>
        <p:spPr bwMode="auto">
          <a:xfrm>
            <a:off x="-888776" y="4077072"/>
            <a:ext cx="74888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75E963B-F849-42C8-B27C-D1F7A951BDFF}"/>
              </a:ext>
            </a:extLst>
          </p:cNvPr>
          <p:cNvCxnSpPr>
            <a:cxnSpLocks/>
          </p:cNvCxnSpPr>
          <p:nvPr/>
        </p:nvCxnSpPr>
        <p:spPr bwMode="auto">
          <a:xfrm>
            <a:off x="839416" y="4594503"/>
            <a:ext cx="27363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6A23A9DA-3418-41EC-8C71-29BB62666CFF}"/>
              </a:ext>
            </a:extLst>
          </p:cNvPr>
          <p:cNvCxnSpPr>
            <a:cxnSpLocks/>
          </p:cNvCxnSpPr>
          <p:nvPr/>
        </p:nvCxnSpPr>
        <p:spPr bwMode="auto">
          <a:xfrm>
            <a:off x="-888776" y="4594503"/>
            <a:ext cx="187220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D1086E1D-C70D-4E8B-9777-04B982F8CB35}"/>
              </a:ext>
            </a:extLst>
          </p:cNvPr>
          <p:cNvCxnSpPr>
            <a:cxnSpLocks/>
          </p:cNvCxnSpPr>
          <p:nvPr/>
        </p:nvCxnSpPr>
        <p:spPr bwMode="auto">
          <a:xfrm>
            <a:off x="1559496" y="4085061"/>
            <a:ext cx="31683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0224E75-5FBA-4A9E-A00F-7CDEDD68C071}"/>
              </a:ext>
            </a:extLst>
          </p:cNvPr>
          <p:cNvCxnSpPr>
            <a:cxnSpLocks/>
          </p:cNvCxnSpPr>
          <p:nvPr/>
        </p:nvCxnSpPr>
        <p:spPr bwMode="auto">
          <a:xfrm>
            <a:off x="-888776" y="4085061"/>
            <a:ext cx="187220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7240366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5843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964531" y="404814"/>
            <a:ext cx="8262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32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Benefícios em RCC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88315" y="1259873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FGB (exemplo 2) - Aposentadoria por invalidez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40542"/>
              </p:ext>
            </p:extLst>
          </p:nvPr>
        </p:nvGraphicFramePr>
        <p:xfrm>
          <a:off x="2512686" y="2276872"/>
          <a:ext cx="7166628" cy="4182294"/>
        </p:xfrm>
        <a:graphic>
          <a:graphicData uri="http://schemas.openxmlformats.org/drawingml/2006/table">
            <a:tbl>
              <a:tblPr/>
              <a:tblGrid>
                <a:gridCol w="1450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1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6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Competência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FGB Inicial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FGB Receita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Constituição de</a:t>
                      </a:r>
                      <a:r>
                        <a:rPr lang="pt-BR" sz="18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RM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Saldo de FGB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2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jan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166.069,57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659.173,20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-493.103,62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fev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-493.103,62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165.232,93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211.416,60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-539.287,29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mar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-539.287,29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164.818,49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-374.468,80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abr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-374.468,80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156.200,28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-218.268,53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mai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-218.268,53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165.527,49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626.087,42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-678.828,46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jun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-678.828,46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162.961,79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-515.866,66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jul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-515.866,66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163.832,82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-352.033,85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ago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-352.033,85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164.060,60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272.751,37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-460.724,61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set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-460.724,61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163.609,07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1.154.032,54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-1.451.148,08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132824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out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-1.451.148,08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166.349,21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255.706,92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-1.540.505,79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85784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nov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-1.540.505,79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167.220,09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-1.373.285,70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120445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dez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-1.373.285,70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322.019,49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-1.051.266,22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465369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A7F8A881-914A-4294-B6F6-5AC04B667001}"/>
              </a:ext>
            </a:extLst>
          </p:cNvPr>
          <p:cNvSpPr/>
          <p:nvPr/>
        </p:nvSpPr>
        <p:spPr>
          <a:xfrm>
            <a:off x="9961443" y="2255896"/>
            <a:ext cx="22685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Maven Pro" panose="00000500000000000000" pitchFamily="2" charset="0"/>
                <a:cs typeface="Gisha" panose="020B0502040204020203" pitchFamily="34" charset="-79"/>
              </a:rPr>
              <a:t>Receita = </a:t>
            </a:r>
          </a:p>
          <a:p>
            <a:endParaRPr lang="pt-BR" sz="1600" dirty="0"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r>
              <a:rPr lang="pt-BR" sz="1600" dirty="0">
                <a:latin typeface="Maven Pro" panose="00000500000000000000" pitchFamily="2" charset="0"/>
                <a:cs typeface="Gisha" panose="020B0502040204020203" pitchFamily="34" charset="-79"/>
              </a:rPr>
              <a:t>3,16% x folha do mês</a:t>
            </a:r>
          </a:p>
        </p:txBody>
      </p:sp>
    </p:spTree>
    <p:extLst>
      <p:ext uri="{BB962C8B-B14F-4D97-AF65-F5344CB8AC3E}">
        <p14:creationId xmlns:p14="http://schemas.microsoft.com/office/powerpoint/2010/main" val="72714986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964531" y="404814"/>
            <a:ext cx="8262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32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Benefícios em RCC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88315" y="1259873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FGB (exemplo 2) - Total (</a:t>
            </a:r>
            <a:r>
              <a:rPr lang="pt-BR" sz="2400" dirty="0" err="1">
                <a:latin typeface="Maven Pro" panose="00000500000000000000" pitchFamily="2" charset="0"/>
                <a:cs typeface="Gisha" panose="020B0502040204020203" pitchFamily="34" charset="-79"/>
              </a:rPr>
              <a:t>Ap.Inv</a:t>
            </a:r>
            <a:r>
              <a:rPr lang="pt-BR" sz="2400" dirty="0">
                <a:latin typeface="Maven Pro" panose="00000500000000000000" pitchFamily="2" charset="0"/>
                <a:cs typeface="Gisha" panose="020B0502040204020203" pitchFamily="34" charset="-79"/>
              </a:rPr>
              <a:t> + PM)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86894"/>
              </p:ext>
            </p:extLst>
          </p:nvPr>
        </p:nvGraphicFramePr>
        <p:xfrm>
          <a:off x="2512686" y="2276872"/>
          <a:ext cx="7166628" cy="4182294"/>
        </p:xfrm>
        <a:graphic>
          <a:graphicData uri="http://schemas.openxmlformats.org/drawingml/2006/table">
            <a:tbl>
              <a:tblPr/>
              <a:tblGrid>
                <a:gridCol w="1450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1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6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Competência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FGB Inicial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FGB Receita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Constituição de</a:t>
                      </a:r>
                      <a:r>
                        <a:rPr lang="pt-BR" sz="18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RM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Saldo de FGB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D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2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jan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327.137,05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659.173,20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(332.036,15)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fev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(332.036,15)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325.488,96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211.416,60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(217.963,78)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mar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(217.963,78)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324.672,56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106.708,78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abr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106.708,78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307.695,73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414.404,51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mai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414.404,51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326.069,21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626.087,42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114.386,30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jun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114.386,30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321.015,10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435.401,40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jul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435.401,40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322.730,91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758.132,31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ago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758.132,31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323.179,61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272.751,37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808.560,56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set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808.560,56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322.290,16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1.154.032,54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(23.181,83)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132824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out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Maven Pro" panose="00000500000000000000" pitchFamily="2" charset="0"/>
                        </a:rPr>
                        <a:t>(23.181,83)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327.687,91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255.706,92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48.799,16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85784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nov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48.799,16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329.403,43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378.202,59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120445"/>
                  </a:ext>
                </a:extLst>
              </a:tr>
              <a:tr h="301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dez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378.202,59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634.339,59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0000500000000000000" pitchFamily="2" charset="0"/>
                        </a:rPr>
                        <a:t>1.012.542,18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465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51162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placar&#10;&#10;Descrição gerada automaticamente">
            <a:extLst>
              <a:ext uri="{FF2B5EF4-FFF2-40B4-BE49-F238E27FC236}">
                <a16:creationId xmlns:a16="http://schemas.microsoft.com/office/drawing/2014/main" id="{9C2DFF06-E8DE-4470-8A1C-B55370B1A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318077"/>
            <a:ext cx="2736304" cy="459367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D6B5C9A-B023-46FF-BADC-427BCFFA2B36}"/>
              </a:ext>
            </a:extLst>
          </p:cNvPr>
          <p:cNvSpPr txBox="1"/>
          <p:nvPr/>
        </p:nvSpPr>
        <p:spPr>
          <a:xfrm>
            <a:off x="5159896" y="1772816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aven Pro" panose="00000500000000000000" pitchFamily="2" charset="0"/>
              </a:rPr>
              <a:t>https://www.amazon.com.br/Previd%C3%AAncia-Reforma-Debate-multidisciplinares-perspectiva-ebook/dp/B07V67L66G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C89CFDB-FE3D-4180-B07E-147ABC8A554F}"/>
              </a:ext>
            </a:extLst>
          </p:cNvPr>
          <p:cNvSpPr txBox="1"/>
          <p:nvPr/>
        </p:nvSpPr>
        <p:spPr>
          <a:xfrm>
            <a:off x="5159896" y="3614914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aven Pro" panose="00000500000000000000" pitchFamily="2" charset="0"/>
              </a:rPr>
              <a:t>https://lualrieditora.wixsite.com/previdencia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7EA9D671-63AC-407F-82E4-5E901C6E6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404814"/>
            <a:ext cx="95050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32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FONTE BIBLIOGRÁFICA:</a:t>
            </a:r>
          </a:p>
        </p:txBody>
      </p:sp>
    </p:spTree>
    <p:extLst>
      <p:ext uri="{BB962C8B-B14F-4D97-AF65-F5344CB8AC3E}">
        <p14:creationId xmlns:p14="http://schemas.microsoft.com/office/powerpoint/2010/main" val="4086580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946500" y="692696"/>
            <a:ext cx="8299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/>
            <a:r>
              <a:rPr lang="pt-BR" b="1" dirty="0">
                <a:solidFill>
                  <a:srgbClr val="001D85"/>
                </a:solidFill>
                <a:latin typeface="Maven Pro" panose="00000500000000000000" pitchFamily="2" charset="0"/>
                <a:ea typeface="Roboto" panose="020B0604020202020204" charset="0"/>
                <a:cs typeface="Gisha" panose="020B0502040204020203" pitchFamily="34" charset="-79"/>
              </a:rPr>
              <a:t>VANTAGENS DA GESTÃO ATUARIAL POR REGIME FINANCEIRO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8E43DE-995B-4561-AFF8-8AB1B9EC255A}"/>
              </a:ext>
            </a:extLst>
          </p:cNvPr>
          <p:cNvSpPr/>
          <p:nvPr/>
        </p:nvSpPr>
        <p:spPr>
          <a:xfrm>
            <a:off x="1343472" y="2217662"/>
            <a:ext cx="100992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001D85"/>
              </a:buClr>
              <a:buFont typeface="Arial" panose="020B0604020202020204" pitchFamily="34" charset="0"/>
              <a:buChar char="•"/>
            </a:pPr>
            <a:r>
              <a:rPr lang="pt-BR" sz="2400" b="0" dirty="0">
                <a:latin typeface="Maven Pro" panose="00000500000000000000" pitchFamily="2" charset="0"/>
                <a:ea typeface="Roboto" panose="020B0604020202020204" charset="0"/>
                <a:cs typeface="Gisha" panose="020B0502040204020203" pitchFamily="34" charset="-79"/>
              </a:rPr>
              <a:t>Proporciona maior segurança para o plano; </a:t>
            </a:r>
          </a:p>
          <a:p>
            <a:pPr marL="171450" indent="-171450" algn="just">
              <a:lnSpc>
                <a:spcPct val="130000"/>
              </a:lnSpc>
              <a:buClr>
                <a:srgbClr val="001D85"/>
              </a:buClr>
              <a:buFont typeface="Arial" panose="020B0604020202020204" pitchFamily="34" charset="0"/>
              <a:buChar char="•"/>
            </a:pPr>
            <a:endParaRPr lang="pt-BR" b="0" dirty="0">
              <a:latin typeface="Maven Pro" panose="00000500000000000000" pitchFamily="2" charset="0"/>
              <a:ea typeface="Roboto" panose="020B0604020202020204" charset="0"/>
              <a:cs typeface="Gisha" panose="020B0502040204020203" pitchFamily="34" charset="-79"/>
            </a:endParaRPr>
          </a:p>
          <a:p>
            <a:pPr marL="342900" indent="-342900" algn="just">
              <a:lnSpc>
                <a:spcPct val="130000"/>
              </a:lnSpc>
              <a:buClr>
                <a:srgbClr val="001D85"/>
              </a:buClr>
              <a:buFont typeface="Arial" panose="020B0604020202020204" pitchFamily="34" charset="0"/>
              <a:buChar char="•"/>
            </a:pPr>
            <a:r>
              <a:rPr lang="pt-BR" sz="2400" b="0" dirty="0">
                <a:latin typeface="Maven Pro" panose="00000500000000000000" pitchFamily="2" charset="0"/>
                <a:ea typeface="Roboto" panose="020B0604020202020204" charset="0"/>
                <a:cs typeface="Gisha" panose="020B0502040204020203" pitchFamily="34" charset="-79"/>
              </a:rPr>
              <a:t>Maior transparência na gestão;</a:t>
            </a:r>
          </a:p>
          <a:p>
            <a:pPr marL="171450" indent="-171450" algn="just">
              <a:lnSpc>
                <a:spcPct val="130000"/>
              </a:lnSpc>
              <a:buClr>
                <a:srgbClr val="001D85"/>
              </a:buClr>
              <a:buFont typeface="Arial" panose="020B0604020202020204" pitchFamily="34" charset="0"/>
              <a:buChar char="•"/>
            </a:pPr>
            <a:endParaRPr lang="pt-BR" b="0" dirty="0">
              <a:latin typeface="Maven Pro" panose="00000500000000000000" pitchFamily="2" charset="0"/>
              <a:ea typeface="Roboto" panose="020B0604020202020204" charset="0"/>
              <a:cs typeface="Gisha" panose="020B0502040204020203" pitchFamily="34" charset="-79"/>
            </a:endParaRPr>
          </a:p>
          <a:p>
            <a:pPr marL="342900" indent="-342900" algn="just">
              <a:lnSpc>
                <a:spcPct val="130000"/>
              </a:lnSpc>
              <a:buClr>
                <a:srgbClr val="001D85"/>
              </a:buClr>
              <a:buFont typeface="Arial" panose="020B0604020202020204" pitchFamily="34" charset="0"/>
              <a:buChar char="•"/>
            </a:pPr>
            <a:r>
              <a:rPr lang="pt-BR" sz="2400" b="0" dirty="0">
                <a:latin typeface="Maven Pro" panose="00000500000000000000" pitchFamily="2" charset="0"/>
                <a:ea typeface="Roboto" panose="020B0604020202020204" charset="0"/>
                <a:cs typeface="Gisha" panose="020B0502040204020203" pitchFamily="34" charset="-79"/>
              </a:rPr>
              <a:t>Cria um indicador de aderência de premissas;</a:t>
            </a:r>
          </a:p>
          <a:p>
            <a:pPr marL="171450" indent="-171450" algn="just">
              <a:lnSpc>
                <a:spcPct val="130000"/>
              </a:lnSpc>
              <a:buClr>
                <a:srgbClr val="001D85"/>
              </a:buClr>
              <a:buFont typeface="Arial" panose="020B0604020202020204" pitchFamily="34" charset="0"/>
              <a:buChar char="•"/>
            </a:pPr>
            <a:endParaRPr lang="pt-BR" b="0" dirty="0">
              <a:latin typeface="Maven Pro" panose="00000500000000000000" pitchFamily="2" charset="0"/>
              <a:ea typeface="Roboto" panose="020B0604020202020204" charset="0"/>
              <a:cs typeface="Gisha" panose="020B0502040204020203" pitchFamily="34" charset="-79"/>
            </a:endParaRPr>
          </a:p>
          <a:p>
            <a:pPr marL="342900" indent="-342900" algn="just">
              <a:lnSpc>
                <a:spcPct val="130000"/>
              </a:lnSpc>
              <a:buClr>
                <a:srgbClr val="001D85"/>
              </a:buClr>
              <a:buFont typeface="Arial" panose="020B0604020202020204" pitchFamily="34" charset="0"/>
              <a:buChar char="•"/>
            </a:pPr>
            <a:r>
              <a:rPr lang="pt-BR" sz="2400" b="0" dirty="0">
                <a:latin typeface="Maven Pro" panose="00000500000000000000" pitchFamily="2" charset="0"/>
                <a:ea typeface="Roboto" panose="020B0604020202020204" charset="0"/>
                <a:cs typeface="Gisha" panose="020B0502040204020203" pitchFamily="34" charset="-79"/>
              </a:rPr>
              <a:t>Proporciona o entendimento da evolução do passivo;</a:t>
            </a:r>
          </a:p>
          <a:p>
            <a:pPr marL="171450" indent="-171450" algn="just">
              <a:lnSpc>
                <a:spcPct val="130000"/>
              </a:lnSpc>
              <a:buClr>
                <a:srgbClr val="001D85"/>
              </a:buClr>
              <a:buFont typeface="Arial" panose="020B0604020202020204" pitchFamily="34" charset="0"/>
              <a:buChar char="•"/>
            </a:pPr>
            <a:endParaRPr lang="pt-BR" b="0" dirty="0">
              <a:latin typeface="Maven Pro" panose="00000500000000000000" pitchFamily="2" charset="0"/>
              <a:ea typeface="Roboto" panose="020B0604020202020204" charset="0"/>
              <a:cs typeface="Gisha" panose="020B0502040204020203" pitchFamily="34" charset="-79"/>
            </a:endParaRPr>
          </a:p>
          <a:p>
            <a:pPr marL="342900" indent="-342900" algn="just">
              <a:lnSpc>
                <a:spcPct val="130000"/>
              </a:lnSpc>
              <a:buClr>
                <a:srgbClr val="001D85"/>
              </a:buClr>
              <a:buFont typeface="Arial" panose="020B0604020202020204" pitchFamily="34" charset="0"/>
              <a:buChar char="•"/>
            </a:pPr>
            <a:r>
              <a:rPr lang="pt-BR" sz="2400" b="0" dirty="0">
                <a:latin typeface="Maven Pro" panose="00000500000000000000" pitchFamily="2" charset="0"/>
                <a:ea typeface="Roboto" panose="020B0604020202020204" charset="0"/>
                <a:cs typeface="Gisha" panose="020B0502040204020203" pitchFamily="34" charset="-79"/>
              </a:rPr>
              <a:t>Permite a correção de desvios, sem prejuízo do equilíbrio financeiro e atuarial.</a:t>
            </a:r>
          </a:p>
          <a:p>
            <a:pPr lvl="3" algn="just">
              <a:buClr>
                <a:srgbClr val="CB3438"/>
              </a:buClr>
            </a:pPr>
            <a:endParaRPr lang="pt-BR" sz="2400" b="0" dirty="0">
              <a:latin typeface="Maven Pro" panose="00000500000000000000" pitchFamily="2" charset="0"/>
              <a:ea typeface="Roboto" panose="020B0604020202020204" charset="0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03817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2E677D7-1AC6-4F2E-9D42-09DAADD1062F}"/>
              </a:ext>
            </a:extLst>
          </p:cNvPr>
          <p:cNvSpPr/>
          <p:nvPr/>
        </p:nvSpPr>
        <p:spPr>
          <a:xfrm>
            <a:off x="697730" y="692696"/>
            <a:ext cx="1079654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rgbClr val="001D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Como o seu RPPS acompanha</a:t>
            </a:r>
          </a:p>
          <a:p>
            <a:pPr algn="ctr"/>
            <a:r>
              <a:rPr lang="pt-BR" sz="5400" dirty="0">
                <a:ln w="0"/>
                <a:solidFill>
                  <a:srgbClr val="001D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a evolução do Ativo Financeiro?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7780742-5E92-43D1-A991-F5E16D173B1C}"/>
              </a:ext>
            </a:extLst>
          </p:cNvPr>
          <p:cNvSpPr/>
          <p:nvPr/>
        </p:nvSpPr>
        <p:spPr>
          <a:xfrm>
            <a:off x="724179" y="2924944"/>
            <a:ext cx="1074364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5400" dirty="0">
                <a:ln w="0"/>
                <a:solidFill>
                  <a:srgbClr val="001D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Como o seu RPPS acompanha</a:t>
            </a:r>
          </a:p>
          <a:p>
            <a:r>
              <a:rPr lang="pt-BR" sz="5400" dirty="0">
                <a:ln w="0"/>
                <a:solidFill>
                  <a:srgbClr val="001D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a evolução do Passivo Atuarial?</a:t>
            </a:r>
          </a:p>
        </p:txBody>
      </p:sp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6C17504B-4EFF-4B1D-9D17-F68416001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4856386"/>
            <a:ext cx="2400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9011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3252812" y="2852936"/>
            <a:ext cx="568637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6000" dirty="0">
                <a:solidFill>
                  <a:srgbClr val="003399"/>
                </a:solidFill>
                <a:latin typeface="Maven Pro" panose="00000500000000000000" pitchFamily="2" charset="0"/>
                <a:cs typeface="Gisha" panose="020B0502040204020203" pitchFamily="34" charset="-79"/>
              </a:rPr>
              <a:t>Thiago Silveira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2800" dirty="0">
                <a:solidFill>
                  <a:srgbClr val="FF0000"/>
                </a:solidFill>
                <a:latin typeface="Maven Pro" panose="00000500000000000000" pitchFamily="2" charset="0"/>
                <a:cs typeface="Gisha" panose="020B0502040204020203" pitchFamily="34" charset="-79"/>
              </a:rPr>
              <a:t>Atuário MIBA 2.756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2800" b="0" dirty="0">
                <a:solidFill>
                  <a:srgbClr val="001D85"/>
                </a:solidFill>
                <a:latin typeface="Maven Pro" panose="00000500000000000000" pitchFamily="2" charset="0"/>
                <a:cs typeface="Gisha" panose="020B0502040204020203" pitchFamily="34" charset="-79"/>
              </a:rPr>
              <a:t>tecnico@inove-ca.com.br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B4B9175B-7446-4D98-9B5A-26E791D85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6816" y="1124744"/>
            <a:ext cx="527836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6000" dirty="0">
                <a:latin typeface="Maven Pro" panose="00000500000000000000" pitchFamily="2" charset="0"/>
                <a:cs typeface="Gisha" panose="020B0502040204020203" pitchFamily="34" charset="-79"/>
              </a:rPr>
              <a:t>OBRIGADO!!!</a:t>
            </a:r>
          </a:p>
        </p:txBody>
      </p:sp>
    </p:spTree>
    <p:extLst>
      <p:ext uri="{BB962C8B-B14F-4D97-AF65-F5344CB8AC3E}">
        <p14:creationId xmlns:p14="http://schemas.microsoft.com/office/powerpoint/2010/main" val="2800811561"/>
      </p:ext>
    </p:extLst>
  </p:cSld>
  <p:clrMapOvr>
    <a:masterClrMapping/>
  </p:clrMapOvr>
  <p:transition spd="med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906C3B0-C5CC-43B7-B5DE-F32EA13EC362}"/>
              </a:ext>
            </a:extLst>
          </p:cNvPr>
          <p:cNvSpPr/>
          <p:nvPr/>
        </p:nvSpPr>
        <p:spPr>
          <a:xfrm>
            <a:off x="6723452" y="-387424"/>
            <a:ext cx="5565236" cy="7740000"/>
          </a:xfrm>
          <a:prstGeom prst="rect">
            <a:avLst/>
          </a:prstGeom>
          <a:solidFill>
            <a:srgbClr val="001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objeto&#10;&#10;Descrição gerada automaticamente">
            <a:extLst>
              <a:ext uri="{FF2B5EF4-FFF2-40B4-BE49-F238E27FC236}">
                <a16:creationId xmlns:a16="http://schemas.microsoft.com/office/drawing/2014/main" id="{B02664D2-098D-4702-8324-01AE77D825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73" y="2286276"/>
            <a:ext cx="5459470" cy="242946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60B4789-81D0-460B-B368-0B471D1F9A17}"/>
              </a:ext>
            </a:extLst>
          </p:cNvPr>
          <p:cNvSpPr/>
          <p:nvPr/>
        </p:nvSpPr>
        <p:spPr bwMode="auto">
          <a:xfrm>
            <a:off x="7435191" y="1252314"/>
            <a:ext cx="4068000" cy="406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B2B453D-B3DC-481D-802F-42C6FF614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99" y="1340768"/>
            <a:ext cx="3902992" cy="390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3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906C3B0-C5CC-43B7-B5DE-F32EA13EC362}"/>
              </a:ext>
            </a:extLst>
          </p:cNvPr>
          <p:cNvSpPr/>
          <p:nvPr/>
        </p:nvSpPr>
        <p:spPr>
          <a:xfrm>
            <a:off x="6723452" y="-387424"/>
            <a:ext cx="5565236" cy="7740000"/>
          </a:xfrm>
          <a:prstGeom prst="rect">
            <a:avLst/>
          </a:prstGeom>
          <a:solidFill>
            <a:srgbClr val="001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60B4789-81D0-460B-B368-0B471D1F9A17}"/>
              </a:ext>
            </a:extLst>
          </p:cNvPr>
          <p:cNvSpPr/>
          <p:nvPr/>
        </p:nvSpPr>
        <p:spPr bwMode="auto">
          <a:xfrm>
            <a:off x="7435191" y="1252314"/>
            <a:ext cx="4068000" cy="406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B2B453D-B3DC-481D-802F-42C6FF614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99" y="1340768"/>
            <a:ext cx="3902992" cy="3902992"/>
          </a:xfrm>
          <a:prstGeom prst="rect">
            <a:avLst/>
          </a:prstGeom>
        </p:spPr>
      </p:pic>
      <p:sp>
        <p:nvSpPr>
          <p:cNvPr id="9" name="Text Box 5">
            <a:extLst>
              <a:ext uri="{FF2B5EF4-FFF2-40B4-BE49-F238E27FC236}">
                <a16:creationId xmlns:a16="http://schemas.microsoft.com/office/drawing/2014/main" id="{837EEA45-017A-43D8-947C-5CFC58E14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208" y="3068960"/>
            <a:ext cx="568637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6000" dirty="0">
                <a:solidFill>
                  <a:srgbClr val="003399"/>
                </a:solidFill>
                <a:latin typeface="Maven Pro" panose="00000500000000000000" pitchFamily="2" charset="0"/>
                <a:cs typeface="Gisha" panose="020B0502040204020203" pitchFamily="34" charset="-79"/>
              </a:rPr>
              <a:t>Thiago Silveira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2800" dirty="0">
                <a:solidFill>
                  <a:srgbClr val="FF0000"/>
                </a:solidFill>
                <a:latin typeface="Maven Pro" panose="00000500000000000000" pitchFamily="2" charset="0"/>
                <a:cs typeface="Gisha" panose="020B0502040204020203" pitchFamily="34" charset="-79"/>
              </a:rPr>
              <a:t>Atuário MIBA 2.756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2800" b="0" dirty="0">
                <a:solidFill>
                  <a:srgbClr val="001D85"/>
                </a:solidFill>
                <a:latin typeface="Maven Pro" panose="00000500000000000000" pitchFamily="2" charset="0"/>
                <a:cs typeface="Gisha" panose="020B0502040204020203" pitchFamily="34" charset="-79"/>
              </a:rPr>
              <a:t>tecnico@inove-ca.com.br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43647557-F9B4-4E65-9F67-275D24D9D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212" y="1340768"/>
            <a:ext cx="527836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6000" dirty="0">
                <a:latin typeface="Maven Pro" panose="00000500000000000000" pitchFamily="2" charset="0"/>
                <a:cs typeface="Gisha" panose="020B0502040204020203" pitchFamily="34" charset="-79"/>
              </a:rPr>
              <a:t>OBRIGADO!!!</a:t>
            </a:r>
          </a:p>
        </p:txBody>
      </p:sp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59FC084A-A157-4AC2-9663-627FB1D27E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43" y="5327160"/>
            <a:ext cx="2406104" cy="107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839416" y="1907768"/>
            <a:ext cx="1072919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latin typeface="Maven Pro" panose="00000500000000000000" pitchFamily="2" charset="0"/>
                <a:cs typeface="Gisha" panose="020B0502040204020203" pitchFamily="34" charset="-79"/>
              </a:rPr>
              <a:t>“Ativos garantidores dos compromissos do plano de benefícios: </a:t>
            </a:r>
            <a:r>
              <a:rPr lang="pt-BR" sz="3200" b="0" dirty="0">
                <a:latin typeface="Maven Pro" panose="00000500000000000000" pitchFamily="2" charset="0"/>
                <a:cs typeface="Gisha" panose="020B0502040204020203" pitchFamily="34" charset="-79"/>
              </a:rPr>
              <a:t>somatório dos recursos (...) excluídos os recursos relativos ao financiamento do custo administrativo do regime e aqueles vinculados aos fundos para oscilação de riscos e os valores das provisões para pagamento dos benefícios avaliados em regime de repartição simples e de repartição de capitais de cobertura..”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063552" y="358632"/>
            <a:ext cx="827201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54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ATIVOS GARANTIDORES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20326" y="1142985"/>
            <a:ext cx="8751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1D85"/>
                </a:solidFill>
                <a:latin typeface="Maven Pro" panose="00000500000000000000" pitchFamily="2" charset="0"/>
                <a:cs typeface="Gisha" panose="020B0502040204020203" pitchFamily="34" charset="-79"/>
              </a:rPr>
              <a:t>Conforme a Portaria MF 464/2018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6A606B9-E2F8-48C3-96D8-0DC29B84F21B}"/>
              </a:ext>
            </a:extLst>
          </p:cNvPr>
          <p:cNvCxnSpPr>
            <a:cxnSpLocks/>
          </p:cNvCxnSpPr>
          <p:nvPr/>
        </p:nvCxnSpPr>
        <p:spPr bwMode="auto">
          <a:xfrm>
            <a:off x="6096000" y="3429000"/>
            <a:ext cx="53285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B10377D-16CC-41DB-A552-3AF2297BC631}"/>
              </a:ext>
            </a:extLst>
          </p:cNvPr>
          <p:cNvCxnSpPr>
            <a:cxnSpLocks/>
          </p:cNvCxnSpPr>
          <p:nvPr/>
        </p:nvCxnSpPr>
        <p:spPr bwMode="auto">
          <a:xfrm>
            <a:off x="911424" y="5373216"/>
            <a:ext cx="1051316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B17D0DC-9890-46C6-8B7E-0DD04708C483}"/>
              </a:ext>
            </a:extLst>
          </p:cNvPr>
          <p:cNvCxnSpPr>
            <a:cxnSpLocks/>
          </p:cNvCxnSpPr>
          <p:nvPr/>
        </p:nvCxnSpPr>
        <p:spPr bwMode="auto">
          <a:xfrm>
            <a:off x="-2472952" y="3429000"/>
            <a:ext cx="87849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091908F-F24D-4E4C-A9AB-37DCC7F4A0B2}"/>
              </a:ext>
            </a:extLst>
          </p:cNvPr>
          <p:cNvCxnSpPr>
            <a:cxnSpLocks/>
          </p:cNvCxnSpPr>
          <p:nvPr/>
        </p:nvCxnSpPr>
        <p:spPr bwMode="auto">
          <a:xfrm>
            <a:off x="-2472952" y="5373216"/>
            <a:ext cx="331236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37990B7-EF1F-4481-B28E-F6B44EAB0041}"/>
              </a:ext>
            </a:extLst>
          </p:cNvPr>
          <p:cNvCxnSpPr>
            <a:cxnSpLocks/>
          </p:cNvCxnSpPr>
          <p:nvPr/>
        </p:nvCxnSpPr>
        <p:spPr bwMode="auto">
          <a:xfrm>
            <a:off x="911424" y="5862032"/>
            <a:ext cx="25202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42477FB-52B2-468D-850C-E0F9E6CC7F8B}"/>
              </a:ext>
            </a:extLst>
          </p:cNvPr>
          <p:cNvCxnSpPr>
            <a:cxnSpLocks/>
          </p:cNvCxnSpPr>
          <p:nvPr/>
        </p:nvCxnSpPr>
        <p:spPr bwMode="auto">
          <a:xfrm>
            <a:off x="-2472952" y="5862032"/>
            <a:ext cx="331236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78F9D3D-9BE2-41CF-A1CB-37C7CD06283F}"/>
              </a:ext>
            </a:extLst>
          </p:cNvPr>
          <p:cNvCxnSpPr>
            <a:cxnSpLocks/>
          </p:cNvCxnSpPr>
          <p:nvPr/>
        </p:nvCxnSpPr>
        <p:spPr bwMode="auto">
          <a:xfrm>
            <a:off x="911424" y="3933056"/>
            <a:ext cx="27363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9C4A134-ACB4-41CF-950B-7EB3FD46A009}"/>
              </a:ext>
            </a:extLst>
          </p:cNvPr>
          <p:cNvCxnSpPr>
            <a:cxnSpLocks/>
          </p:cNvCxnSpPr>
          <p:nvPr/>
        </p:nvCxnSpPr>
        <p:spPr bwMode="auto">
          <a:xfrm>
            <a:off x="-2472952" y="3933056"/>
            <a:ext cx="331236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85FEC06-DB0C-4A16-9D3A-62008B219A7B}"/>
              </a:ext>
            </a:extLst>
          </p:cNvPr>
          <p:cNvCxnSpPr>
            <a:cxnSpLocks/>
          </p:cNvCxnSpPr>
          <p:nvPr/>
        </p:nvCxnSpPr>
        <p:spPr bwMode="auto">
          <a:xfrm>
            <a:off x="623392" y="4437112"/>
            <a:ext cx="691276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088CFA3-D147-4B26-A82A-474CC25771A0}"/>
              </a:ext>
            </a:extLst>
          </p:cNvPr>
          <p:cNvCxnSpPr>
            <a:cxnSpLocks/>
          </p:cNvCxnSpPr>
          <p:nvPr/>
        </p:nvCxnSpPr>
        <p:spPr bwMode="auto">
          <a:xfrm>
            <a:off x="-2472952" y="4437112"/>
            <a:ext cx="33843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069380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584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ângulo 244"/>
          <p:cNvSpPr/>
          <p:nvPr/>
        </p:nvSpPr>
        <p:spPr>
          <a:xfrm>
            <a:off x="1591986" y="2264673"/>
            <a:ext cx="88244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0" dirty="0">
                <a:latin typeface="Maven Pro" panose="00000500000000000000" pitchFamily="2" charset="0"/>
                <a:cs typeface="Gisha" panose="020B0502040204020203" pitchFamily="34" charset="-79"/>
              </a:rPr>
              <a:t>“</a:t>
            </a:r>
            <a:r>
              <a:rPr lang="pt-BR" sz="2800" dirty="0">
                <a:latin typeface="Maven Pro" panose="00000500000000000000" pitchFamily="2" charset="0"/>
                <a:cs typeface="Gisha" panose="020B0502040204020203" pitchFamily="34" charset="-79"/>
              </a:rPr>
              <a:t>Regime Financeiro de Repartição de Capitais de Cobertura:</a:t>
            </a:r>
            <a:r>
              <a:rPr lang="pt-BR" sz="2800" b="0" dirty="0">
                <a:latin typeface="Maven Pro" panose="00000500000000000000" pitchFamily="2" charset="0"/>
                <a:cs typeface="Gisha" panose="020B0502040204020203" pitchFamily="34" charset="-79"/>
              </a:rPr>
              <a:t> regime no qual o valor atual do fluxo de contribuições normais futuras de um único exercício é igual ao valor atual de todo o fluxo de pagamento de benefícios futuros, fluxo esse considerado até sua extinção e apenas para benefícios cujo evento gerador do benefício venha ocorrer naquele único exercício.”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55924A0-8B6C-4200-9B85-828FAF7C42DA}"/>
              </a:ext>
            </a:extLst>
          </p:cNvPr>
          <p:cNvCxnSpPr>
            <a:cxnSpLocks/>
          </p:cNvCxnSpPr>
          <p:nvPr/>
        </p:nvCxnSpPr>
        <p:spPr bwMode="auto">
          <a:xfrm>
            <a:off x="3431704" y="4005064"/>
            <a:ext cx="68407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4294B95-945B-41A2-9414-7AD9799F4755}"/>
              </a:ext>
            </a:extLst>
          </p:cNvPr>
          <p:cNvCxnSpPr>
            <a:cxnSpLocks/>
          </p:cNvCxnSpPr>
          <p:nvPr/>
        </p:nvCxnSpPr>
        <p:spPr bwMode="auto">
          <a:xfrm>
            <a:off x="8328248" y="4869160"/>
            <a:ext cx="194421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4521839-729D-422D-A622-634811A1E93D}"/>
              </a:ext>
            </a:extLst>
          </p:cNvPr>
          <p:cNvCxnSpPr>
            <a:cxnSpLocks/>
          </p:cNvCxnSpPr>
          <p:nvPr/>
        </p:nvCxnSpPr>
        <p:spPr bwMode="auto">
          <a:xfrm>
            <a:off x="1703512" y="5301208"/>
            <a:ext cx="85689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7728B73-BB21-4F14-BBDE-23CB1AC3136C}"/>
              </a:ext>
            </a:extLst>
          </p:cNvPr>
          <p:cNvCxnSpPr>
            <a:cxnSpLocks/>
          </p:cNvCxnSpPr>
          <p:nvPr/>
        </p:nvCxnSpPr>
        <p:spPr bwMode="auto">
          <a:xfrm>
            <a:off x="-2472952" y="4005064"/>
            <a:ext cx="59046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5645AEB-C002-4924-80F9-099A5C1FCC6B}"/>
              </a:ext>
            </a:extLst>
          </p:cNvPr>
          <p:cNvCxnSpPr>
            <a:cxnSpLocks/>
          </p:cNvCxnSpPr>
          <p:nvPr/>
        </p:nvCxnSpPr>
        <p:spPr bwMode="auto">
          <a:xfrm>
            <a:off x="-2472952" y="4869160"/>
            <a:ext cx="107291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73B254A-4BAA-4E9B-8B3A-57EDC57A4E85}"/>
              </a:ext>
            </a:extLst>
          </p:cNvPr>
          <p:cNvCxnSpPr>
            <a:cxnSpLocks/>
          </p:cNvCxnSpPr>
          <p:nvPr/>
        </p:nvCxnSpPr>
        <p:spPr bwMode="auto">
          <a:xfrm>
            <a:off x="-2472952" y="5301208"/>
            <a:ext cx="406493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16371B15-8D67-4160-AD0F-4711FE78FA42}"/>
              </a:ext>
            </a:extLst>
          </p:cNvPr>
          <p:cNvCxnSpPr>
            <a:cxnSpLocks/>
          </p:cNvCxnSpPr>
          <p:nvPr/>
        </p:nvCxnSpPr>
        <p:spPr bwMode="auto">
          <a:xfrm>
            <a:off x="1703512" y="5733256"/>
            <a:ext cx="14401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5C28A78-DF41-46DF-BA93-6B21EC42CF2B}"/>
              </a:ext>
            </a:extLst>
          </p:cNvPr>
          <p:cNvCxnSpPr>
            <a:cxnSpLocks/>
          </p:cNvCxnSpPr>
          <p:nvPr/>
        </p:nvCxnSpPr>
        <p:spPr bwMode="auto">
          <a:xfrm>
            <a:off x="-2472952" y="5733256"/>
            <a:ext cx="41764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55A45F7A-5069-471D-980A-DE3C350AE0D6}"/>
              </a:ext>
            </a:extLst>
          </p:cNvPr>
          <p:cNvSpPr/>
          <p:nvPr/>
        </p:nvSpPr>
        <p:spPr>
          <a:xfrm>
            <a:off x="1720326" y="1142985"/>
            <a:ext cx="8751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1D85"/>
                </a:solidFill>
                <a:latin typeface="Maven Pro" panose="00000500000000000000" pitchFamily="2" charset="0"/>
                <a:cs typeface="Gisha" panose="020B0502040204020203" pitchFamily="34" charset="-79"/>
              </a:rPr>
              <a:t>Conforme a Portaria MF 464/2018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C7CCB84-9F03-4ACD-B7C3-AFFF5F6ED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7" y="404814"/>
            <a:ext cx="107291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  <a:defRPr/>
            </a:pPr>
            <a:r>
              <a:rPr lang="pt-BR" sz="40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REPARTIÇÃO DE CAPITAIS DE COBERTURA</a:t>
            </a:r>
          </a:p>
        </p:txBody>
      </p:sp>
    </p:spTree>
    <p:extLst>
      <p:ext uri="{BB962C8B-B14F-4D97-AF65-F5344CB8AC3E}">
        <p14:creationId xmlns:p14="http://schemas.microsoft.com/office/powerpoint/2010/main" val="155731208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 uiExpand="1" build="allAtOnce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Line 117">
            <a:extLst>
              <a:ext uri="{FF2B5EF4-FFF2-40B4-BE49-F238E27FC236}">
                <a16:creationId xmlns:a16="http://schemas.microsoft.com/office/drawing/2014/main" id="{B00DD0FD-6675-42EC-9C99-3595A7CE1FA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215118" y="2950408"/>
            <a:ext cx="0" cy="328529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2" name="Line 181">
            <a:extLst>
              <a:ext uri="{FF2B5EF4-FFF2-40B4-BE49-F238E27FC236}">
                <a16:creationId xmlns:a16="http://schemas.microsoft.com/office/drawing/2014/main" id="{41BCECF6-5C30-4D07-9752-9EA99BB9EA1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262339" y="3938473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3" name="Line 182">
            <a:extLst>
              <a:ext uri="{FF2B5EF4-FFF2-40B4-BE49-F238E27FC236}">
                <a16:creationId xmlns:a16="http://schemas.microsoft.com/office/drawing/2014/main" id="{C0D0622C-DBD6-4B55-9D62-742D4EFA5C8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391879" y="3938473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4" name="Line 183">
            <a:extLst>
              <a:ext uri="{FF2B5EF4-FFF2-40B4-BE49-F238E27FC236}">
                <a16:creationId xmlns:a16="http://schemas.microsoft.com/office/drawing/2014/main" id="{C5EDA295-CC91-4586-B424-6C00A6B5E165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521419" y="3938473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5" name="Line 184">
            <a:extLst>
              <a:ext uri="{FF2B5EF4-FFF2-40B4-BE49-F238E27FC236}">
                <a16:creationId xmlns:a16="http://schemas.microsoft.com/office/drawing/2014/main" id="{3A1A1F03-7D9D-423A-A943-26A48B99ECA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650959" y="3938473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6" name="Line 185">
            <a:extLst>
              <a:ext uri="{FF2B5EF4-FFF2-40B4-BE49-F238E27FC236}">
                <a16:creationId xmlns:a16="http://schemas.microsoft.com/office/drawing/2014/main" id="{CABA91CE-114F-4344-928A-9C0FFCD8F891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780499" y="3938473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7" name="Line 186">
            <a:extLst>
              <a:ext uri="{FF2B5EF4-FFF2-40B4-BE49-F238E27FC236}">
                <a16:creationId xmlns:a16="http://schemas.microsoft.com/office/drawing/2014/main" id="{582B2D64-E3A6-4A2A-B1A4-409C6595D6E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910039" y="3938473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8" name="Line 187">
            <a:extLst>
              <a:ext uri="{FF2B5EF4-FFF2-40B4-BE49-F238E27FC236}">
                <a16:creationId xmlns:a16="http://schemas.microsoft.com/office/drawing/2014/main" id="{2A1F6DF7-C71D-4FB6-BA50-6DE907A7C87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039579" y="3938473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9" name="Line 188">
            <a:extLst>
              <a:ext uri="{FF2B5EF4-FFF2-40B4-BE49-F238E27FC236}">
                <a16:creationId xmlns:a16="http://schemas.microsoft.com/office/drawing/2014/main" id="{622E8C1C-62D8-4366-98FD-E360334415F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169119" y="3938473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40" name="Line 189">
            <a:extLst>
              <a:ext uri="{FF2B5EF4-FFF2-40B4-BE49-F238E27FC236}">
                <a16:creationId xmlns:a16="http://schemas.microsoft.com/office/drawing/2014/main" id="{702FED67-6435-48C9-8786-EADC36B00EDA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298659" y="3938473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41" name="Line 190">
            <a:extLst>
              <a:ext uri="{FF2B5EF4-FFF2-40B4-BE49-F238E27FC236}">
                <a16:creationId xmlns:a16="http://schemas.microsoft.com/office/drawing/2014/main" id="{4C10DF82-6DD1-4393-A22C-B0495AE043F8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428199" y="3938473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43" name="Line 192">
            <a:extLst>
              <a:ext uri="{FF2B5EF4-FFF2-40B4-BE49-F238E27FC236}">
                <a16:creationId xmlns:a16="http://schemas.microsoft.com/office/drawing/2014/main" id="{3DCDEC33-FBD5-4F2B-AA6A-F9B328EEFE7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687279" y="3938473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42" name="Line 191">
            <a:extLst>
              <a:ext uri="{FF2B5EF4-FFF2-40B4-BE49-F238E27FC236}">
                <a16:creationId xmlns:a16="http://schemas.microsoft.com/office/drawing/2014/main" id="{6E9A3101-297E-4F9E-BE77-390E6C51CDA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557739" y="3938473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44" name="Line 193">
            <a:extLst>
              <a:ext uri="{FF2B5EF4-FFF2-40B4-BE49-F238E27FC236}">
                <a16:creationId xmlns:a16="http://schemas.microsoft.com/office/drawing/2014/main" id="{7F2D2E26-5AE4-4FE4-91EC-111C0A47C2E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816819" y="3938473"/>
            <a:ext cx="0" cy="630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45" name="Line 194">
            <a:extLst>
              <a:ext uri="{FF2B5EF4-FFF2-40B4-BE49-F238E27FC236}">
                <a16:creationId xmlns:a16="http://schemas.microsoft.com/office/drawing/2014/main" id="{E01F6B47-C830-47F9-994E-92C6771D581A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946359" y="3938473"/>
            <a:ext cx="0" cy="630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46" name="Line 195">
            <a:extLst>
              <a:ext uri="{FF2B5EF4-FFF2-40B4-BE49-F238E27FC236}">
                <a16:creationId xmlns:a16="http://schemas.microsoft.com/office/drawing/2014/main" id="{0390FF0C-C888-450A-8F87-A009BCC8B76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075899" y="3938473"/>
            <a:ext cx="0" cy="630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47" name="Line 196">
            <a:extLst>
              <a:ext uri="{FF2B5EF4-FFF2-40B4-BE49-F238E27FC236}">
                <a16:creationId xmlns:a16="http://schemas.microsoft.com/office/drawing/2014/main" id="{856BA836-51A9-4159-8354-E7A84991994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205439" y="3938473"/>
            <a:ext cx="0" cy="630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235" name="Line 117">
            <a:extLst>
              <a:ext uri="{FF2B5EF4-FFF2-40B4-BE49-F238E27FC236}">
                <a16:creationId xmlns:a16="http://schemas.microsoft.com/office/drawing/2014/main" id="{8665D78F-1E51-44EF-9B2B-1F55EEE7817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167306" y="2950408"/>
            <a:ext cx="0" cy="328529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118" name="Text Box 94"/>
          <p:cNvSpPr txBox="1">
            <a:spLocks noChangeArrowheads="1"/>
          </p:cNvSpPr>
          <p:nvPr/>
        </p:nvSpPr>
        <p:spPr bwMode="auto">
          <a:xfrm>
            <a:off x="7176120" y="6264281"/>
            <a:ext cx="329479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800" dirty="0"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30</a:t>
            </a:r>
          </a:p>
        </p:txBody>
      </p:sp>
      <p:grpSp>
        <p:nvGrpSpPr>
          <p:cNvPr id="8" name="Group 97"/>
          <p:cNvGrpSpPr>
            <a:grpSpLocks/>
          </p:cNvGrpSpPr>
          <p:nvPr/>
        </p:nvGrpSpPr>
        <p:grpSpPr bwMode="auto">
          <a:xfrm>
            <a:off x="5982939" y="6259521"/>
            <a:ext cx="352425" cy="373063"/>
            <a:chOff x="4128" y="3908"/>
            <a:chExt cx="222" cy="235"/>
          </a:xfrm>
        </p:grpSpPr>
        <p:sp>
          <p:nvSpPr>
            <p:cNvPr id="129122" name="Text Box 98"/>
            <p:cNvSpPr txBox="1">
              <a:spLocks noChangeArrowheads="1"/>
            </p:cNvSpPr>
            <p:nvPr/>
          </p:nvSpPr>
          <p:spPr bwMode="auto">
            <a:xfrm>
              <a:off x="4128" y="3908"/>
              <a:ext cx="22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pt-BR" sz="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Maven Pro" panose="00000500000000000000" pitchFamily="2" charset="0"/>
                  <a:cs typeface="Gisha" panose="020B0502040204020203" pitchFamily="34" charset="-79"/>
                </a:rPr>
                <a:t>20</a:t>
              </a:r>
            </a:p>
          </p:txBody>
        </p:sp>
        <p:sp>
          <p:nvSpPr>
            <p:cNvPr id="16614" name="AutoShape 101"/>
            <p:cNvSpPr>
              <a:spLocks noChangeArrowheads="1"/>
            </p:cNvSpPr>
            <p:nvPr/>
          </p:nvSpPr>
          <p:spPr bwMode="auto">
            <a:xfrm>
              <a:off x="4185" y="4065"/>
              <a:ext cx="96" cy="78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endParaRPr lang="pt-BR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  <p:grpSp>
        <p:nvGrpSpPr>
          <p:cNvPr id="10" name="Group 103"/>
          <p:cNvGrpSpPr>
            <a:grpSpLocks/>
          </p:cNvGrpSpPr>
          <p:nvPr/>
        </p:nvGrpSpPr>
        <p:grpSpPr bwMode="auto">
          <a:xfrm>
            <a:off x="3573116" y="6278322"/>
            <a:ext cx="533400" cy="376238"/>
            <a:chOff x="2610" y="3909"/>
            <a:chExt cx="336" cy="237"/>
          </a:xfrm>
        </p:grpSpPr>
        <p:sp>
          <p:nvSpPr>
            <p:cNvPr id="129130" name="Text Box 106"/>
            <p:cNvSpPr txBox="1">
              <a:spLocks noChangeArrowheads="1"/>
            </p:cNvSpPr>
            <p:nvPr/>
          </p:nvSpPr>
          <p:spPr bwMode="auto">
            <a:xfrm>
              <a:off x="2610" y="3909"/>
              <a:ext cx="33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pt-BR" sz="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Maven Pro" panose="00000500000000000000" pitchFamily="2" charset="0"/>
                  <a:cs typeface="Gisha" panose="020B0502040204020203" pitchFamily="34" charset="-79"/>
                </a:rPr>
                <a:t> 0</a:t>
              </a:r>
            </a:p>
          </p:txBody>
        </p:sp>
        <p:sp>
          <p:nvSpPr>
            <p:cNvPr id="16608" name="AutoShape 109"/>
            <p:cNvSpPr>
              <a:spLocks noChangeArrowheads="1"/>
            </p:cNvSpPr>
            <p:nvPr/>
          </p:nvSpPr>
          <p:spPr bwMode="auto">
            <a:xfrm>
              <a:off x="2745" y="4073"/>
              <a:ext cx="96" cy="73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endParaRPr lang="pt-BR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  <p:sp>
        <p:nvSpPr>
          <p:cNvPr id="236" name="Line 117">
            <a:extLst>
              <a:ext uri="{FF2B5EF4-FFF2-40B4-BE49-F238E27FC236}">
                <a16:creationId xmlns:a16="http://schemas.microsoft.com/office/drawing/2014/main" id="{D18D1539-8ED5-4EB1-BD1B-093B1194BEC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850134" y="2950408"/>
            <a:ext cx="0" cy="3302507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3" name="Group 110"/>
          <p:cNvGrpSpPr>
            <a:grpSpLocks/>
          </p:cNvGrpSpPr>
          <p:nvPr/>
        </p:nvGrpSpPr>
        <p:grpSpPr bwMode="auto">
          <a:xfrm>
            <a:off x="7982640" y="6216371"/>
            <a:ext cx="519112" cy="423864"/>
            <a:chOff x="5512" y="3881"/>
            <a:chExt cx="192" cy="267"/>
          </a:xfrm>
        </p:grpSpPr>
        <p:sp>
          <p:nvSpPr>
            <p:cNvPr id="129137" name="Text Box 113"/>
            <p:cNvSpPr txBox="1">
              <a:spLocks noChangeArrowheads="1"/>
            </p:cNvSpPr>
            <p:nvPr/>
          </p:nvSpPr>
          <p:spPr bwMode="auto">
            <a:xfrm>
              <a:off x="5512" y="3881"/>
              <a:ext cx="19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pt-BR" sz="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Maven Pro" panose="00000500000000000000" pitchFamily="2" charset="0"/>
                  <a:cs typeface="Gisha" panose="020B0502040204020203" pitchFamily="34" charset="-79"/>
                </a:rPr>
                <a:t>39</a:t>
              </a:r>
            </a:p>
          </p:txBody>
        </p:sp>
        <p:sp>
          <p:nvSpPr>
            <p:cNvPr id="16601" name="AutoShape 115"/>
            <p:cNvSpPr>
              <a:spLocks noChangeArrowheads="1"/>
            </p:cNvSpPr>
            <p:nvPr/>
          </p:nvSpPr>
          <p:spPr bwMode="auto">
            <a:xfrm>
              <a:off x="5575" y="4070"/>
              <a:ext cx="56" cy="78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endParaRPr lang="pt-BR">
                <a:latin typeface="Maven Pro" panose="00000500000000000000" pitchFamily="2" charset="0"/>
                <a:cs typeface="Gisha" panose="020B0502040204020203" pitchFamily="34" charset="-79"/>
              </a:endParaRPr>
            </a:p>
          </p:txBody>
        </p:sp>
      </p:grpSp>
      <p:sp>
        <p:nvSpPr>
          <p:cNvPr id="129032" name="Line 8"/>
          <p:cNvSpPr>
            <a:spLocks noChangeShapeType="1"/>
          </p:cNvSpPr>
          <p:nvPr/>
        </p:nvSpPr>
        <p:spPr bwMode="auto">
          <a:xfrm rot="10800000">
            <a:off x="5979012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V="1">
            <a:off x="1251717" y="6221414"/>
            <a:ext cx="873760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29115" name="Text Box 91"/>
          <p:cNvSpPr txBox="1">
            <a:spLocks noChangeArrowheads="1"/>
          </p:cNvSpPr>
          <p:nvPr/>
        </p:nvSpPr>
        <p:spPr bwMode="auto">
          <a:xfrm>
            <a:off x="4854226" y="6259515"/>
            <a:ext cx="304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800" dirty="0"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10</a:t>
            </a:r>
          </a:p>
        </p:txBody>
      </p:sp>
      <p:sp>
        <p:nvSpPr>
          <p:cNvPr id="129142" name="Line 118"/>
          <p:cNvSpPr>
            <a:spLocks noChangeShapeType="1"/>
          </p:cNvSpPr>
          <p:nvPr/>
        </p:nvSpPr>
        <p:spPr bwMode="auto">
          <a:xfrm rot="10800000">
            <a:off x="5860785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43" name="Line 119"/>
          <p:cNvSpPr>
            <a:spLocks noChangeShapeType="1"/>
          </p:cNvSpPr>
          <p:nvPr/>
        </p:nvSpPr>
        <p:spPr bwMode="auto">
          <a:xfrm rot="10800000">
            <a:off x="5742558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44" name="Line 120"/>
          <p:cNvSpPr>
            <a:spLocks noChangeShapeType="1"/>
          </p:cNvSpPr>
          <p:nvPr/>
        </p:nvSpPr>
        <p:spPr bwMode="auto">
          <a:xfrm rot="10800000">
            <a:off x="5624331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45" name="Line 121"/>
          <p:cNvSpPr>
            <a:spLocks noChangeShapeType="1"/>
          </p:cNvSpPr>
          <p:nvPr/>
        </p:nvSpPr>
        <p:spPr bwMode="auto">
          <a:xfrm rot="10800000">
            <a:off x="5506104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46" name="Line 122"/>
          <p:cNvSpPr>
            <a:spLocks noChangeShapeType="1"/>
          </p:cNvSpPr>
          <p:nvPr/>
        </p:nvSpPr>
        <p:spPr bwMode="auto">
          <a:xfrm rot="10800000">
            <a:off x="5387877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47" name="Line 123"/>
          <p:cNvSpPr>
            <a:spLocks noChangeShapeType="1"/>
          </p:cNvSpPr>
          <p:nvPr/>
        </p:nvSpPr>
        <p:spPr bwMode="auto">
          <a:xfrm rot="10800000">
            <a:off x="5269650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48" name="Line 124"/>
          <p:cNvSpPr>
            <a:spLocks noChangeShapeType="1"/>
          </p:cNvSpPr>
          <p:nvPr/>
        </p:nvSpPr>
        <p:spPr bwMode="auto">
          <a:xfrm rot="10800000">
            <a:off x="5151423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49" name="Line 125"/>
          <p:cNvSpPr>
            <a:spLocks noChangeShapeType="1"/>
          </p:cNvSpPr>
          <p:nvPr/>
        </p:nvSpPr>
        <p:spPr bwMode="auto">
          <a:xfrm rot="10800000">
            <a:off x="5033196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0" name="Line 126"/>
          <p:cNvSpPr>
            <a:spLocks noChangeShapeType="1"/>
          </p:cNvSpPr>
          <p:nvPr/>
        </p:nvSpPr>
        <p:spPr bwMode="auto">
          <a:xfrm rot="10800000">
            <a:off x="4914969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1" name="Line 127"/>
          <p:cNvSpPr>
            <a:spLocks noChangeShapeType="1"/>
          </p:cNvSpPr>
          <p:nvPr/>
        </p:nvSpPr>
        <p:spPr bwMode="auto">
          <a:xfrm rot="10800000">
            <a:off x="4796742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2" name="Line 128"/>
          <p:cNvSpPr>
            <a:spLocks noChangeShapeType="1"/>
          </p:cNvSpPr>
          <p:nvPr/>
        </p:nvSpPr>
        <p:spPr bwMode="auto">
          <a:xfrm rot="10800000">
            <a:off x="4678515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3" name="Line 129"/>
          <p:cNvSpPr>
            <a:spLocks noChangeShapeType="1"/>
          </p:cNvSpPr>
          <p:nvPr/>
        </p:nvSpPr>
        <p:spPr bwMode="auto">
          <a:xfrm rot="10800000">
            <a:off x="4560288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4" name="Line 130"/>
          <p:cNvSpPr>
            <a:spLocks noChangeShapeType="1"/>
          </p:cNvSpPr>
          <p:nvPr/>
        </p:nvSpPr>
        <p:spPr bwMode="auto">
          <a:xfrm rot="10800000">
            <a:off x="4442061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5" name="Line 131"/>
          <p:cNvSpPr>
            <a:spLocks noChangeShapeType="1"/>
          </p:cNvSpPr>
          <p:nvPr/>
        </p:nvSpPr>
        <p:spPr bwMode="auto">
          <a:xfrm rot="10800000">
            <a:off x="3850926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6" name="Line 132"/>
          <p:cNvSpPr>
            <a:spLocks noChangeShapeType="1"/>
          </p:cNvSpPr>
          <p:nvPr/>
        </p:nvSpPr>
        <p:spPr bwMode="auto">
          <a:xfrm rot="10800000">
            <a:off x="3969153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7" name="Line 133"/>
          <p:cNvSpPr>
            <a:spLocks noChangeShapeType="1"/>
          </p:cNvSpPr>
          <p:nvPr/>
        </p:nvSpPr>
        <p:spPr bwMode="auto">
          <a:xfrm rot="10800000">
            <a:off x="4087380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8" name="Line 134"/>
          <p:cNvSpPr>
            <a:spLocks noChangeShapeType="1"/>
          </p:cNvSpPr>
          <p:nvPr/>
        </p:nvSpPr>
        <p:spPr bwMode="auto">
          <a:xfrm rot="10800000">
            <a:off x="4205607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9" name="Line 135"/>
          <p:cNvSpPr>
            <a:spLocks noChangeShapeType="1"/>
          </p:cNvSpPr>
          <p:nvPr/>
        </p:nvSpPr>
        <p:spPr bwMode="auto">
          <a:xfrm rot="10800000">
            <a:off x="4323834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05" name="Line 181"/>
          <p:cNvSpPr>
            <a:spLocks noChangeShapeType="1"/>
          </p:cNvSpPr>
          <p:nvPr/>
        </p:nvSpPr>
        <p:spPr bwMode="auto">
          <a:xfrm rot="10800000">
            <a:off x="6262339" y="2314615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06" name="Line 182"/>
          <p:cNvSpPr>
            <a:spLocks noChangeShapeType="1"/>
          </p:cNvSpPr>
          <p:nvPr/>
        </p:nvSpPr>
        <p:spPr bwMode="auto">
          <a:xfrm rot="10800000">
            <a:off x="6391879" y="2314615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07" name="Line 183"/>
          <p:cNvSpPr>
            <a:spLocks noChangeShapeType="1"/>
          </p:cNvSpPr>
          <p:nvPr/>
        </p:nvSpPr>
        <p:spPr bwMode="auto">
          <a:xfrm rot="10800000">
            <a:off x="6521419" y="2314615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08" name="Line 184"/>
          <p:cNvSpPr>
            <a:spLocks noChangeShapeType="1"/>
          </p:cNvSpPr>
          <p:nvPr/>
        </p:nvSpPr>
        <p:spPr bwMode="auto">
          <a:xfrm rot="10800000">
            <a:off x="6650959" y="2314615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09" name="Line 185"/>
          <p:cNvSpPr>
            <a:spLocks noChangeShapeType="1"/>
          </p:cNvSpPr>
          <p:nvPr/>
        </p:nvSpPr>
        <p:spPr bwMode="auto">
          <a:xfrm rot="10800000">
            <a:off x="6780499" y="2314615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0" name="Line 186"/>
          <p:cNvSpPr>
            <a:spLocks noChangeShapeType="1"/>
          </p:cNvSpPr>
          <p:nvPr/>
        </p:nvSpPr>
        <p:spPr bwMode="auto">
          <a:xfrm rot="10800000">
            <a:off x="6910039" y="2314615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1" name="Line 187"/>
          <p:cNvSpPr>
            <a:spLocks noChangeShapeType="1"/>
          </p:cNvSpPr>
          <p:nvPr/>
        </p:nvSpPr>
        <p:spPr bwMode="auto">
          <a:xfrm rot="10800000">
            <a:off x="7039579" y="2314615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2" name="Line 188"/>
          <p:cNvSpPr>
            <a:spLocks noChangeShapeType="1"/>
          </p:cNvSpPr>
          <p:nvPr/>
        </p:nvSpPr>
        <p:spPr bwMode="auto">
          <a:xfrm rot="10800000">
            <a:off x="7169119" y="2314615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3" name="Line 189"/>
          <p:cNvSpPr>
            <a:spLocks noChangeShapeType="1"/>
          </p:cNvSpPr>
          <p:nvPr/>
        </p:nvSpPr>
        <p:spPr bwMode="auto">
          <a:xfrm rot="10800000">
            <a:off x="7298659" y="2314615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4" name="Line 190"/>
          <p:cNvSpPr>
            <a:spLocks noChangeShapeType="1"/>
          </p:cNvSpPr>
          <p:nvPr/>
        </p:nvSpPr>
        <p:spPr bwMode="auto">
          <a:xfrm rot="10800000">
            <a:off x="7428199" y="2314615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5" name="Line 191"/>
          <p:cNvSpPr>
            <a:spLocks noChangeShapeType="1"/>
          </p:cNvSpPr>
          <p:nvPr/>
        </p:nvSpPr>
        <p:spPr bwMode="auto">
          <a:xfrm rot="10800000">
            <a:off x="7557739" y="2314615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6" name="Line 192"/>
          <p:cNvSpPr>
            <a:spLocks noChangeShapeType="1"/>
          </p:cNvSpPr>
          <p:nvPr/>
        </p:nvSpPr>
        <p:spPr bwMode="auto">
          <a:xfrm rot="10800000">
            <a:off x="7687279" y="2314615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7" name="Line 193"/>
          <p:cNvSpPr>
            <a:spLocks noChangeShapeType="1"/>
          </p:cNvSpPr>
          <p:nvPr/>
        </p:nvSpPr>
        <p:spPr bwMode="auto">
          <a:xfrm rot="10800000">
            <a:off x="7816819" y="2314614"/>
            <a:ext cx="0" cy="630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8" name="Line 194"/>
          <p:cNvSpPr>
            <a:spLocks noChangeShapeType="1"/>
          </p:cNvSpPr>
          <p:nvPr/>
        </p:nvSpPr>
        <p:spPr bwMode="auto">
          <a:xfrm rot="10800000">
            <a:off x="7946359" y="2314614"/>
            <a:ext cx="0" cy="630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9" name="Line 195"/>
          <p:cNvSpPr>
            <a:spLocks noChangeShapeType="1"/>
          </p:cNvSpPr>
          <p:nvPr/>
        </p:nvSpPr>
        <p:spPr bwMode="auto">
          <a:xfrm rot="10800000">
            <a:off x="8075899" y="2314614"/>
            <a:ext cx="0" cy="630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20" name="Line 196"/>
          <p:cNvSpPr>
            <a:spLocks noChangeShapeType="1"/>
          </p:cNvSpPr>
          <p:nvPr/>
        </p:nvSpPr>
        <p:spPr bwMode="auto">
          <a:xfrm rot="10800000">
            <a:off x="8205439" y="2314614"/>
            <a:ext cx="0" cy="630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21" name="Text Box 197"/>
          <p:cNvSpPr txBox="1">
            <a:spLocks noChangeArrowheads="1"/>
          </p:cNvSpPr>
          <p:nvPr/>
        </p:nvSpPr>
        <p:spPr bwMode="auto">
          <a:xfrm>
            <a:off x="7877942" y="1867265"/>
            <a:ext cx="30956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1265" tIns="30632" rIns="61265" bIns="30632"/>
          <a:lstStyle/>
          <a:p>
            <a:pPr>
              <a:defRPr/>
            </a:pPr>
            <a:r>
              <a:rPr lang="pt-BR" sz="1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COMPROMISSO DO RPPS</a:t>
            </a:r>
          </a:p>
          <a:p>
            <a:pPr>
              <a:defRPr/>
            </a:pPr>
            <a:r>
              <a:rPr lang="pt-BR" sz="1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PAGAMENTO DE BENEFÍCIO</a:t>
            </a:r>
            <a:endParaRPr lang="pt-BR" sz="1000" b="0" dirty="0">
              <a:solidFill>
                <a:srgbClr val="FF0000"/>
              </a:solidFill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pPr>
              <a:defRPr/>
            </a:pPr>
            <a:endParaRPr lang="pt-BR" sz="1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pPr>
              <a:defRPr/>
            </a:pPr>
            <a:endParaRPr lang="pt-BR" sz="1000" dirty="0">
              <a:solidFill>
                <a:srgbClr val="FF0000"/>
              </a:solidFill>
              <a:latin typeface="Maven Pro" panose="00000500000000000000" pitchFamily="2" charset="0"/>
              <a:cs typeface="Gisha" panose="020B0502040204020203" pitchFamily="34" charset="-79"/>
            </a:endParaRPr>
          </a:p>
        </p:txBody>
      </p:sp>
      <p:sp>
        <p:nvSpPr>
          <p:cNvPr id="129263" name="Line 239"/>
          <p:cNvSpPr>
            <a:spLocks noChangeShapeType="1"/>
          </p:cNvSpPr>
          <p:nvPr/>
        </p:nvSpPr>
        <p:spPr bwMode="auto">
          <a:xfrm rot="10800000">
            <a:off x="6097239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2" name="Line 10">
            <a:extLst>
              <a:ext uri="{FF2B5EF4-FFF2-40B4-BE49-F238E27FC236}">
                <a16:creationId xmlns:a16="http://schemas.microsoft.com/office/drawing/2014/main" id="{7CBF5880-4EF4-4ED3-AC1B-90C124B781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1717" y="2937175"/>
            <a:ext cx="873760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6589" name="Oval 241"/>
          <p:cNvSpPr>
            <a:spLocks noChangeArrowheads="1"/>
          </p:cNvSpPr>
          <p:nvPr/>
        </p:nvSpPr>
        <p:spPr bwMode="auto">
          <a:xfrm>
            <a:off x="3790603" y="2882145"/>
            <a:ext cx="119062" cy="1206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590" name="Oval 242"/>
          <p:cNvSpPr>
            <a:spLocks noChangeArrowheads="1"/>
          </p:cNvSpPr>
          <p:nvPr/>
        </p:nvSpPr>
        <p:spPr bwMode="auto">
          <a:xfrm>
            <a:off x="6117878" y="2902621"/>
            <a:ext cx="98856" cy="100174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45768" y="6669360"/>
            <a:ext cx="1216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aven Pro" panose="00000500000000000000" pitchFamily="2" charset="0"/>
                <a:cs typeface="Gisha" panose="020B0502040204020203" pitchFamily="34" charset="-79"/>
              </a:rPr>
              <a:t>INVALIDEZ</a:t>
            </a:r>
          </a:p>
        </p:txBody>
      </p:sp>
      <p:sp>
        <p:nvSpPr>
          <p:cNvPr id="245" name="CaixaDeTexto 244"/>
          <p:cNvSpPr txBox="1"/>
          <p:nvPr/>
        </p:nvSpPr>
        <p:spPr>
          <a:xfrm>
            <a:off x="5838057" y="6654552"/>
            <a:ext cx="687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aven Pro" panose="00000500000000000000" pitchFamily="2" charset="0"/>
                <a:cs typeface="Gisha" panose="020B0502040204020203" pitchFamily="34" charset="-79"/>
              </a:rPr>
              <a:t>PENSÃO</a:t>
            </a:r>
          </a:p>
        </p:txBody>
      </p:sp>
      <p:sp>
        <p:nvSpPr>
          <p:cNvPr id="113" name="Line 8">
            <a:extLst>
              <a:ext uri="{FF2B5EF4-FFF2-40B4-BE49-F238E27FC236}">
                <a16:creationId xmlns:a16="http://schemas.microsoft.com/office/drawing/2014/main" id="{2A9C04BE-9C9F-4227-8113-5628D03E845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979012" y="3717016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14" name="Line 118">
            <a:extLst>
              <a:ext uri="{FF2B5EF4-FFF2-40B4-BE49-F238E27FC236}">
                <a16:creationId xmlns:a16="http://schemas.microsoft.com/office/drawing/2014/main" id="{AAA66879-7FCA-46E7-8C29-6A59FD12E21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860785" y="3717016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15" name="Line 119">
            <a:extLst>
              <a:ext uri="{FF2B5EF4-FFF2-40B4-BE49-F238E27FC236}">
                <a16:creationId xmlns:a16="http://schemas.microsoft.com/office/drawing/2014/main" id="{FF8EB816-D9D0-4EE5-A6C0-FA71B39B173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742558" y="3717016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16" name="Line 120">
            <a:extLst>
              <a:ext uri="{FF2B5EF4-FFF2-40B4-BE49-F238E27FC236}">
                <a16:creationId xmlns:a16="http://schemas.microsoft.com/office/drawing/2014/main" id="{3504A4C2-6920-44B3-853D-8D42200E9EC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624331" y="3717016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17" name="Line 121">
            <a:extLst>
              <a:ext uri="{FF2B5EF4-FFF2-40B4-BE49-F238E27FC236}">
                <a16:creationId xmlns:a16="http://schemas.microsoft.com/office/drawing/2014/main" id="{7855FA16-2B41-4652-957A-C3CB9A91A97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506104" y="3717016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18" name="Line 122">
            <a:extLst>
              <a:ext uri="{FF2B5EF4-FFF2-40B4-BE49-F238E27FC236}">
                <a16:creationId xmlns:a16="http://schemas.microsoft.com/office/drawing/2014/main" id="{40ED0C74-FD5E-4157-BBE7-694F61FB1FB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387877" y="3717016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19" name="Line 123">
            <a:extLst>
              <a:ext uri="{FF2B5EF4-FFF2-40B4-BE49-F238E27FC236}">
                <a16:creationId xmlns:a16="http://schemas.microsoft.com/office/drawing/2014/main" id="{F377032C-65F4-4011-AC71-96FDBF7715D3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269650" y="3717016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0" name="Line 124">
            <a:extLst>
              <a:ext uri="{FF2B5EF4-FFF2-40B4-BE49-F238E27FC236}">
                <a16:creationId xmlns:a16="http://schemas.microsoft.com/office/drawing/2014/main" id="{2E66F3E4-BE3C-4A1D-B3FD-8E0CF198C1AD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151423" y="3717016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1" name="Line 125">
            <a:extLst>
              <a:ext uri="{FF2B5EF4-FFF2-40B4-BE49-F238E27FC236}">
                <a16:creationId xmlns:a16="http://schemas.microsoft.com/office/drawing/2014/main" id="{FD870224-2FB4-477B-8007-E26D522BE9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33196" y="3717016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2" name="Line 126">
            <a:extLst>
              <a:ext uri="{FF2B5EF4-FFF2-40B4-BE49-F238E27FC236}">
                <a16:creationId xmlns:a16="http://schemas.microsoft.com/office/drawing/2014/main" id="{5FCCD3D1-ABB6-4DEB-8B55-B0F383BA0A41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914969" y="3717016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3" name="Line 127">
            <a:extLst>
              <a:ext uri="{FF2B5EF4-FFF2-40B4-BE49-F238E27FC236}">
                <a16:creationId xmlns:a16="http://schemas.microsoft.com/office/drawing/2014/main" id="{1B230D27-F337-46FB-BA63-CC8C95D9823D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796742" y="3717016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4" name="Line 128">
            <a:extLst>
              <a:ext uri="{FF2B5EF4-FFF2-40B4-BE49-F238E27FC236}">
                <a16:creationId xmlns:a16="http://schemas.microsoft.com/office/drawing/2014/main" id="{37A7127F-45A1-45AF-AEFE-56138EAA571D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678515" y="3717016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5" name="Line 129">
            <a:extLst>
              <a:ext uri="{FF2B5EF4-FFF2-40B4-BE49-F238E27FC236}">
                <a16:creationId xmlns:a16="http://schemas.microsoft.com/office/drawing/2014/main" id="{82A99B90-F035-455A-8E69-A2155D89D310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560288" y="3717016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6" name="Line 130">
            <a:extLst>
              <a:ext uri="{FF2B5EF4-FFF2-40B4-BE49-F238E27FC236}">
                <a16:creationId xmlns:a16="http://schemas.microsoft.com/office/drawing/2014/main" id="{43A603D5-6D77-48C0-95BA-671E9ACB536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442061" y="3717016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7" name="Line 131">
            <a:extLst>
              <a:ext uri="{FF2B5EF4-FFF2-40B4-BE49-F238E27FC236}">
                <a16:creationId xmlns:a16="http://schemas.microsoft.com/office/drawing/2014/main" id="{5CB98B50-DD46-488D-ADD6-ACD2ACA3E19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850926" y="3717016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8" name="Line 132">
            <a:extLst>
              <a:ext uri="{FF2B5EF4-FFF2-40B4-BE49-F238E27FC236}">
                <a16:creationId xmlns:a16="http://schemas.microsoft.com/office/drawing/2014/main" id="{C6713DE5-701A-458E-8A2B-A55AA7744C81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969153" y="3717016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" name="Line 133">
            <a:extLst>
              <a:ext uri="{FF2B5EF4-FFF2-40B4-BE49-F238E27FC236}">
                <a16:creationId xmlns:a16="http://schemas.microsoft.com/office/drawing/2014/main" id="{548472C8-7EDB-4C37-93AA-F0D50ABEA9B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087380" y="3717016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0" name="Line 134">
            <a:extLst>
              <a:ext uri="{FF2B5EF4-FFF2-40B4-BE49-F238E27FC236}">
                <a16:creationId xmlns:a16="http://schemas.microsoft.com/office/drawing/2014/main" id="{846E4C94-2339-4F73-8E9E-E443CCE474D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205607" y="3717016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1" name="Line 135">
            <a:extLst>
              <a:ext uri="{FF2B5EF4-FFF2-40B4-BE49-F238E27FC236}">
                <a16:creationId xmlns:a16="http://schemas.microsoft.com/office/drawing/2014/main" id="{4F4337CB-F5D3-4DC8-A93C-BF106F26311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23834" y="3717016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48" name="Line 239">
            <a:extLst>
              <a:ext uri="{FF2B5EF4-FFF2-40B4-BE49-F238E27FC236}">
                <a16:creationId xmlns:a16="http://schemas.microsoft.com/office/drawing/2014/main" id="{887B2AF4-CC5F-4A54-904B-FA584663DBB5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097239" y="3717016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49" name="Line 10">
            <a:extLst>
              <a:ext uri="{FF2B5EF4-FFF2-40B4-BE49-F238E27FC236}">
                <a16:creationId xmlns:a16="http://schemas.microsoft.com/office/drawing/2014/main" id="{601F2442-7B29-49D5-A59E-785C99DF8B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1717" y="4561033"/>
            <a:ext cx="873760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50" name="Oval 241">
            <a:extLst>
              <a:ext uri="{FF2B5EF4-FFF2-40B4-BE49-F238E27FC236}">
                <a16:creationId xmlns:a16="http://schemas.microsoft.com/office/drawing/2014/main" id="{6DA72708-3C58-4FCD-BD46-33140D871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603" y="4506003"/>
            <a:ext cx="119062" cy="1206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1" name="Oval 242">
            <a:extLst>
              <a:ext uri="{FF2B5EF4-FFF2-40B4-BE49-F238E27FC236}">
                <a16:creationId xmlns:a16="http://schemas.microsoft.com/office/drawing/2014/main" id="{DCBBB00B-A1E8-4276-B5ED-9453B593E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7878" y="4526479"/>
            <a:ext cx="98856" cy="100174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2" name="Text Box 94">
            <a:extLst>
              <a:ext uri="{FF2B5EF4-FFF2-40B4-BE49-F238E27FC236}">
                <a16:creationId xmlns:a16="http://schemas.microsoft.com/office/drawing/2014/main" id="{A562ADB2-98F9-4BC6-8DDF-50FAC9697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120" y="4600061"/>
            <a:ext cx="329479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800" dirty="0"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30</a:t>
            </a:r>
          </a:p>
        </p:txBody>
      </p:sp>
      <p:grpSp>
        <p:nvGrpSpPr>
          <p:cNvPr id="153" name="Group 97">
            <a:extLst>
              <a:ext uri="{FF2B5EF4-FFF2-40B4-BE49-F238E27FC236}">
                <a16:creationId xmlns:a16="http://schemas.microsoft.com/office/drawing/2014/main" id="{9A093D57-98D4-4E93-9ED1-6BD24B89084C}"/>
              </a:ext>
            </a:extLst>
          </p:cNvPr>
          <p:cNvGrpSpPr>
            <a:grpSpLocks/>
          </p:cNvGrpSpPr>
          <p:nvPr/>
        </p:nvGrpSpPr>
        <p:grpSpPr bwMode="auto">
          <a:xfrm>
            <a:off x="5982939" y="4595301"/>
            <a:ext cx="352425" cy="373063"/>
            <a:chOff x="4128" y="3908"/>
            <a:chExt cx="222" cy="235"/>
          </a:xfrm>
        </p:grpSpPr>
        <p:sp>
          <p:nvSpPr>
            <p:cNvPr id="154" name="Text Box 98">
              <a:extLst>
                <a:ext uri="{FF2B5EF4-FFF2-40B4-BE49-F238E27FC236}">
                  <a16:creationId xmlns:a16="http://schemas.microsoft.com/office/drawing/2014/main" id="{A4CFF184-FA0A-400B-95BC-078BE1FA2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908"/>
              <a:ext cx="22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pt-BR" sz="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Maven Pro" panose="00000500000000000000" pitchFamily="2" charset="0"/>
                  <a:cs typeface="Gisha" panose="020B0502040204020203" pitchFamily="34" charset="-79"/>
                </a:rPr>
                <a:t>20</a:t>
              </a:r>
            </a:p>
          </p:txBody>
        </p:sp>
        <p:sp>
          <p:nvSpPr>
            <p:cNvPr id="155" name="AutoShape 101">
              <a:extLst>
                <a:ext uri="{FF2B5EF4-FFF2-40B4-BE49-F238E27FC236}">
                  <a16:creationId xmlns:a16="http://schemas.microsoft.com/office/drawing/2014/main" id="{B570D7B9-873B-4FF0-970A-02DABE8F4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4065"/>
              <a:ext cx="96" cy="78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endParaRPr lang="pt-BR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  <p:grpSp>
        <p:nvGrpSpPr>
          <p:cNvPr id="156" name="Group 103">
            <a:extLst>
              <a:ext uri="{FF2B5EF4-FFF2-40B4-BE49-F238E27FC236}">
                <a16:creationId xmlns:a16="http://schemas.microsoft.com/office/drawing/2014/main" id="{EDE8757C-4510-4D63-8E58-ED484798BAB4}"/>
              </a:ext>
            </a:extLst>
          </p:cNvPr>
          <p:cNvGrpSpPr>
            <a:grpSpLocks/>
          </p:cNvGrpSpPr>
          <p:nvPr/>
        </p:nvGrpSpPr>
        <p:grpSpPr bwMode="auto">
          <a:xfrm>
            <a:off x="3573116" y="4614102"/>
            <a:ext cx="533400" cy="376238"/>
            <a:chOff x="2610" y="3909"/>
            <a:chExt cx="336" cy="237"/>
          </a:xfrm>
        </p:grpSpPr>
        <p:sp>
          <p:nvSpPr>
            <p:cNvPr id="157" name="Text Box 106">
              <a:extLst>
                <a:ext uri="{FF2B5EF4-FFF2-40B4-BE49-F238E27FC236}">
                  <a16:creationId xmlns:a16="http://schemas.microsoft.com/office/drawing/2014/main" id="{70864B18-E8CC-4D3F-82E9-83E0D3570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0" y="3909"/>
              <a:ext cx="33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pt-BR" sz="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Maven Pro" panose="00000500000000000000" pitchFamily="2" charset="0"/>
                  <a:cs typeface="Gisha" panose="020B0502040204020203" pitchFamily="34" charset="-79"/>
                </a:rPr>
                <a:t> 0</a:t>
              </a:r>
            </a:p>
          </p:txBody>
        </p:sp>
        <p:sp>
          <p:nvSpPr>
            <p:cNvPr id="158" name="AutoShape 109">
              <a:extLst>
                <a:ext uri="{FF2B5EF4-FFF2-40B4-BE49-F238E27FC236}">
                  <a16:creationId xmlns:a16="http://schemas.microsoft.com/office/drawing/2014/main" id="{D4AC0848-2ECD-4761-BB01-1948B1738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4073"/>
              <a:ext cx="96" cy="73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endParaRPr lang="pt-BR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  <p:sp>
        <p:nvSpPr>
          <p:cNvPr id="162" name="Text Box 91">
            <a:extLst>
              <a:ext uri="{FF2B5EF4-FFF2-40B4-BE49-F238E27FC236}">
                <a16:creationId xmlns:a16="http://schemas.microsoft.com/office/drawing/2014/main" id="{2BC5A1A3-7BE3-4AA8-8E5A-C36844CAE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226" y="4595295"/>
            <a:ext cx="304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800" dirty="0"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10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AA03A919-A2B3-45B4-86DA-EBCECBED1117}"/>
              </a:ext>
            </a:extLst>
          </p:cNvPr>
          <p:cNvSpPr txBox="1"/>
          <p:nvPr/>
        </p:nvSpPr>
        <p:spPr>
          <a:xfrm>
            <a:off x="3245768" y="5005140"/>
            <a:ext cx="1216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aven Pro" panose="00000500000000000000" pitchFamily="2" charset="0"/>
                <a:cs typeface="Gisha" panose="020B0502040204020203" pitchFamily="34" charset="-79"/>
              </a:rPr>
              <a:t>INVALIDEZ</a:t>
            </a:r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CC98C522-D940-4A38-8E84-E63574BACBAD}"/>
              </a:ext>
            </a:extLst>
          </p:cNvPr>
          <p:cNvSpPr txBox="1"/>
          <p:nvPr/>
        </p:nvSpPr>
        <p:spPr>
          <a:xfrm>
            <a:off x="5838057" y="5041368"/>
            <a:ext cx="687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aven Pro" panose="00000500000000000000" pitchFamily="2" charset="0"/>
                <a:cs typeface="Gisha" panose="020B0502040204020203" pitchFamily="34" charset="-79"/>
              </a:rPr>
              <a:t>PENSÃO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474A35AC-AB00-47B9-AC50-12A05F67DE67}"/>
              </a:ext>
            </a:extLst>
          </p:cNvPr>
          <p:cNvSpPr txBox="1"/>
          <p:nvPr/>
        </p:nvSpPr>
        <p:spPr>
          <a:xfrm>
            <a:off x="8014204" y="6643122"/>
            <a:ext cx="428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aven Pro" panose="00000500000000000000" pitchFamily="2" charset="0"/>
                <a:cs typeface="Gisha" panose="020B0502040204020203" pitchFamily="34" charset="-79"/>
              </a:rPr>
              <a:t>FIM</a:t>
            </a:r>
          </a:p>
        </p:txBody>
      </p:sp>
      <p:grpSp>
        <p:nvGrpSpPr>
          <p:cNvPr id="167" name="Group 110">
            <a:extLst>
              <a:ext uri="{FF2B5EF4-FFF2-40B4-BE49-F238E27FC236}">
                <a16:creationId xmlns:a16="http://schemas.microsoft.com/office/drawing/2014/main" id="{C4C60C4F-983D-4095-92B9-5A26D24F7074}"/>
              </a:ext>
            </a:extLst>
          </p:cNvPr>
          <p:cNvGrpSpPr>
            <a:grpSpLocks/>
          </p:cNvGrpSpPr>
          <p:nvPr/>
        </p:nvGrpSpPr>
        <p:grpSpPr bwMode="auto">
          <a:xfrm>
            <a:off x="7982640" y="4541556"/>
            <a:ext cx="519112" cy="423864"/>
            <a:chOff x="5512" y="3881"/>
            <a:chExt cx="192" cy="267"/>
          </a:xfrm>
        </p:grpSpPr>
        <p:sp>
          <p:nvSpPr>
            <p:cNvPr id="168" name="Text Box 113">
              <a:extLst>
                <a:ext uri="{FF2B5EF4-FFF2-40B4-BE49-F238E27FC236}">
                  <a16:creationId xmlns:a16="http://schemas.microsoft.com/office/drawing/2014/main" id="{53CFA44F-8901-4955-8801-F110FAEC3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2" y="3881"/>
              <a:ext cx="19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pt-BR" sz="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Maven Pro" panose="00000500000000000000" pitchFamily="2" charset="0"/>
                  <a:cs typeface="Gisha" panose="020B0502040204020203" pitchFamily="34" charset="-79"/>
                </a:rPr>
                <a:t>39</a:t>
              </a:r>
            </a:p>
          </p:txBody>
        </p:sp>
        <p:sp>
          <p:nvSpPr>
            <p:cNvPr id="169" name="AutoShape 115">
              <a:extLst>
                <a:ext uri="{FF2B5EF4-FFF2-40B4-BE49-F238E27FC236}">
                  <a16:creationId xmlns:a16="http://schemas.microsoft.com/office/drawing/2014/main" id="{EEEDB1B4-1090-4565-95B8-CE971A13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" y="4070"/>
              <a:ext cx="56" cy="78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endParaRPr lang="pt-BR">
                <a:latin typeface="Maven Pro" panose="00000500000000000000" pitchFamily="2" charset="0"/>
                <a:cs typeface="Gisha" panose="020B0502040204020203" pitchFamily="34" charset="-79"/>
              </a:endParaRPr>
            </a:p>
          </p:txBody>
        </p:sp>
      </p:grpSp>
      <p:sp>
        <p:nvSpPr>
          <p:cNvPr id="170" name="CaixaDeTexto 169">
            <a:extLst>
              <a:ext uri="{FF2B5EF4-FFF2-40B4-BE49-F238E27FC236}">
                <a16:creationId xmlns:a16="http://schemas.microsoft.com/office/drawing/2014/main" id="{FA31A58F-585C-499A-8A24-E9C5DDC01A8F}"/>
              </a:ext>
            </a:extLst>
          </p:cNvPr>
          <p:cNvSpPr txBox="1"/>
          <p:nvPr/>
        </p:nvSpPr>
        <p:spPr>
          <a:xfrm>
            <a:off x="8014204" y="4968307"/>
            <a:ext cx="428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aven Pro" panose="00000500000000000000" pitchFamily="2" charset="0"/>
                <a:cs typeface="Gisha" panose="020B0502040204020203" pitchFamily="34" charset="-79"/>
              </a:rPr>
              <a:t>FIM</a:t>
            </a:r>
          </a:p>
        </p:txBody>
      </p:sp>
      <p:sp>
        <p:nvSpPr>
          <p:cNvPr id="171" name="Text Box 197">
            <a:extLst>
              <a:ext uri="{FF2B5EF4-FFF2-40B4-BE49-F238E27FC236}">
                <a16:creationId xmlns:a16="http://schemas.microsoft.com/office/drawing/2014/main" id="{C166DB38-E150-418D-804C-98F72F8D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7942" y="3559007"/>
            <a:ext cx="30956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1265" tIns="30632" rIns="61265" bIns="30632"/>
          <a:lstStyle/>
          <a:p>
            <a:pPr>
              <a:defRPr/>
            </a:pPr>
            <a:r>
              <a:rPr lang="pt-BR" sz="1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COMPROMISSO DO RPPS</a:t>
            </a:r>
          </a:p>
          <a:p>
            <a:pPr>
              <a:defRPr/>
            </a:pPr>
            <a:r>
              <a:rPr lang="pt-BR" sz="1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PAGAMENTO DE BENEFÍCIO</a:t>
            </a:r>
            <a:endParaRPr lang="pt-BR" sz="1000" b="0" dirty="0">
              <a:solidFill>
                <a:srgbClr val="FF0000"/>
              </a:solidFill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pPr>
              <a:defRPr/>
            </a:pPr>
            <a:endParaRPr lang="pt-BR" sz="1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pPr>
              <a:defRPr/>
            </a:pPr>
            <a:endParaRPr lang="pt-BR" sz="1000" dirty="0">
              <a:solidFill>
                <a:srgbClr val="FF0000"/>
              </a:solidFill>
              <a:latin typeface="Maven Pro" panose="00000500000000000000" pitchFamily="2" charset="0"/>
              <a:cs typeface="Gisha" panose="020B0502040204020203" pitchFamily="34" charset="-79"/>
            </a:endParaRPr>
          </a:p>
        </p:txBody>
      </p:sp>
      <p:grpSp>
        <p:nvGrpSpPr>
          <p:cNvPr id="173" name="Group 103">
            <a:extLst>
              <a:ext uri="{FF2B5EF4-FFF2-40B4-BE49-F238E27FC236}">
                <a16:creationId xmlns:a16="http://schemas.microsoft.com/office/drawing/2014/main" id="{5921821C-5B33-4CE2-9C72-0BC80FCF2631}"/>
              </a:ext>
            </a:extLst>
          </p:cNvPr>
          <p:cNvGrpSpPr>
            <a:grpSpLocks/>
          </p:cNvGrpSpPr>
          <p:nvPr/>
        </p:nvGrpSpPr>
        <p:grpSpPr bwMode="auto">
          <a:xfrm>
            <a:off x="3787428" y="3354139"/>
            <a:ext cx="152400" cy="3300413"/>
            <a:chOff x="2745" y="2067"/>
            <a:chExt cx="96" cy="2079"/>
          </a:xfrm>
        </p:grpSpPr>
        <p:sp>
          <p:nvSpPr>
            <p:cNvPr id="176" name="Rectangle 105">
              <a:extLst>
                <a:ext uri="{FF2B5EF4-FFF2-40B4-BE49-F238E27FC236}">
                  <a16:creationId xmlns:a16="http://schemas.microsoft.com/office/drawing/2014/main" id="{AC7605AC-ED2D-4218-9323-5FB6773CD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067"/>
              <a:ext cx="45" cy="181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endParaRPr lang="pt-BR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175" name="AutoShape 109">
              <a:extLst>
                <a:ext uri="{FF2B5EF4-FFF2-40B4-BE49-F238E27FC236}">
                  <a16:creationId xmlns:a16="http://schemas.microsoft.com/office/drawing/2014/main" id="{B63E12BF-FAD7-4221-8FCE-E06CBC325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4073"/>
              <a:ext cx="96" cy="73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endParaRPr lang="pt-BR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  <p:sp>
        <p:nvSpPr>
          <p:cNvPr id="178" name="Text Box 3">
            <a:extLst>
              <a:ext uri="{FF2B5EF4-FFF2-40B4-BE49-F238E27FC236}">
                <a16:creationId xmlns:a16="http://schemas.microsoft.com/office/drawing/2014/main" id="{70C41710-F6D9-4C3E-B900-29B765A52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34165"/>
            <a:ext cx="1101722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4800" dirty="0">
                <a:solidFill>
                  <a:srgbClr val="001D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REPARTIÇÃO DE CAPITAIS DE COBERTURA </a:t>
            </a:r>
          </a:p>
        </p:txBody>
      </p:sp>
      <p:sp>
        <p:nvSpPr>
          <p:cNvPr id="179" name="Seta: Curva para Baixo 178">
            <a:extLst>
              <a:ext uri="{FF2B5EF4-FFF2-40B4-BE49-F238E27FC236}">
                <a16:creationId xmlns:a16="http://schemas.microsoft.com/office/drawing/2014/main" id="{C7028B23-D419-4400-B245-49C291F59DF5}"/>
              </a:ext>
            </a:extLst>
          </p:cNvPr>
          <p:cNvSpPr/>
          <p:nvPr/>
        </p:nvSpPr>
        <p:spPr bwMode="auto">
          <a:xfrm flipH="1" flipV="1">
            <a:off x="3735360" y="3123590"/>
            <a:ext cx="4417145" cy="593769"/>
          </a:xfrm>
          <a:prstGeom prst="curvedDownArrow">
            <a:avLst/>
          </a:prstGeom>
          <a:solidFill>
            <a:schemeClr val="accent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900" b="1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Maven Pro" panose="00000500000000000000" pitchFamily="2" charset="0"/>
            </a:endParaRPr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434A3214-52AE-4E62-96D8-F3222E390A92}"/>
              </a:ext>
            </a:extLst>
          </p:cNvPr>
          <p:cNvSpPr txBox="1"/>
          <p:nvPr/>
        </p:nvSpPr>
        <p:spPr>
          <a:xfrm>
            <a:off x="5838057" y="5039780"/>
            <a:ext cx="687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aven Pro" panose="00000500000000000000" pitchFamily="2" charset="0"/>
                <a:cs typeface="Gisha" panose="020B0502040204020203" pitchFamily="34" charset="-79"/>
              </a:rPr>
              <a:t>MORTE</a:t>
            </a:r>
          </a:p>
        </p:txBody>
      </p:sp>
      <p:sp>
        <p:nvSpPr>
          <p:cNvPr id="159" name="Text Box 197">
            <a:extLst>
              <a:ext uri="{FF2B5EF4-FFF2-40B4-BE49-F238E27FC236}">
                <a16:creationId xmlns:a16="http://schemas.microsoft.com/office/drawing/2014/main" id="{9A810908-F9C0-460E-8CD8-D65E829CA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294" y="3662179"/>
            <a:ext cx="2023394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1265" tIns="30632" rIns="61265" bIns="30632"/>
          <a:lstStyle/>
          <a:p>
            <a:pPr>
              <a:defRPr/>
            </a:pPr>
            <a:r>
              <a:rPr lang="pt-BR" sz="1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VALOR ATUAL DE TODO O FLUXO DE PAGAMENTO </a:t>
            </a:r>
          </a:p>
          <a:p>
            <a:pPr>
              <a:defRPr/>
            </a:pPr>
            <a:endParaRPr lang="pt-BR" sz="1000" dirty="0">
              <a:solidFill>
                <a:srgbClr val="FF0000"/>
              </a:solidFill>
              <a:latin typeface="Maven Pro" panose="00000500000000000000" pitchFamily="2" charset="0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456023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"/>
                            </p:stCondLst>
                            <p:childTnLst>
                              <p:par>
                                <p:cTn id="76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3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1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9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1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1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2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2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1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1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1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"/>
                            </p:stCondLst>
                            <p:childTnLst>
                              <p:par>
                                <p:cTn id="1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1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1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1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60"/>
                            </p:stCondLst>
                            <p:childTnLst>
                              <p:par>
                                <p:cTn id="1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1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1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8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1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0"/>
                            </p:stCondLst>
                            <p:childTnLst>
                              <p:par>
                                <p:cTn id="176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1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1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1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20"/>
                            </p:stCondLst>
                            <p:childTnLst>
                              <p:par>
                                <p:cTn id="1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1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30"/>
                            </p:stCondLst>
                            <p:childTnLst>
                              <p:par>
                                <p:cTn id="1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1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40"/>
                            </p:stCondLst>
                            <p:childTnLst>
                              <p:par>
                                <p:cTn id="1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1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50"/>
                            </p:stCondLst>
                            <p:childTnLst>
                              <p:par>
                                <p:cTn id="2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1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60"/>
                            </p:stCondLst>
                            <p:childTnLst>
                              <p:par>
                                <p:cTn id="20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1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1" dur="1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1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5" dur="1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1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9" dur="1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1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3" dur="1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1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7" dur="1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1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1" dur="1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1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5" dur="1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1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9" dur="1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1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3" dur="1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1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7" dur="1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1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1" dur="1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1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5" dur="1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1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9" dur="1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1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3" dur="1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1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7" dur="1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1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1" dur="1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1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5" dur="1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1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9" dur="1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1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3" dur="1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1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7" dur="1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1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1" dur="1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1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5" dur="1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1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9" dur="1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1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3" dur="1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1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7" dur="1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1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1" dur="1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1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5" dur="1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1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9" dur="1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1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3" dur="1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1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7" dur="1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1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1" dur="1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1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5" dur="1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1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9" dur="1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1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3" dur="1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1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7" dur="1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1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1" dur="1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1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5" dur="1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" dur="1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9" dur="1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" dur="1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3" dur="1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1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7" dur="1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1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1" dur="1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1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5" dur="1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1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9" dur="1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1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3" dur="1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4" dur="1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7" dur="1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1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1" dur="1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1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5" dur="1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1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9" dur="1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1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00"/>
                            </p:stCondLst>
                            <p:childTnLst>
                              <p:par>
                                <p:cTn id="4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25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25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9" dur="250" fill="hold"/>
                                        <p:tgtEl>
                                          <p:spTgt spid="12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250" fill="hold"/>
                                        <p:tgtEl>
                                          <p:spTgt spid="12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250" fill="hold"/>
                                        <p:tgtEl>
                                          <p:spTgt spid="129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4" dur="250" fill="hold"/>
                                        <p:tgtEl>
                                          <p:spTgt spid="129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250" fill="hold"/>
                                        <p:tgtEl>
                                          <p:spTgt spid="129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250" fill="hold"/>
                                        <p:tgtEl>
                                          <p:spTgt spid="129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250" fill="hold"/>
                                        <p:tgtEl>
                                          <p:spTgt spid="129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2" dur="250" fill="hold"/>
                                        <p:tgtEl>
                                          <p:spTgt spid="129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250" fill="hold"/>
                                        <p:tgtEl>
                                          <p:spTgt spid="129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250" fill="hold"/>
                                        <p:tgtEl>
                                          <p:spTgt spid="129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9" dur="250" fill="hold"/>
                                        <p:tgtEl>
                                          <p:spTgt spid="129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0" dur="250" fill="hold"/>
                                        <p:tgtEl>
                                          <p:spTgt spid="129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3" dur="250" fill="hold"/>
                                        <p:tgtEl>
                                          <p:spTgt spid="129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4" dur="250" fill="hold"/>
                                        <p:tgtEl>
                                          <p:spTgt spid="129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250" fill="hold"/>
                                        <p:tgtEl>
                                          <p:spTgt spid="129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250" fill="hold"/>
                                        <p:tgtEl>
                                          <p:spTgt spid="129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1" dur="250" fill="hold"/>
                                        <p:tgtEl>
                                          <p:spTgt spid="12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2" dur="250" fill="hold"/>
                                        <p:tgtEl>
                                          <p:spTgt spid="12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5" dur="250" fill="hold"/>
                                        <p:tgtEl>
                                          <p:spTgt spid="129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6" dur="250" fill="hold"/>
                                        <p:tgtEl>
                                          <p:spTgt spid="129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9" dur="250" fill="hold"/>
                                        <p:tgtEl>
                                          <p:spTgt spid="129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0" dur="250" fill="hold"/>
                                        <p:tgtEl>
                                          <p:spTgt spid="129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3" dur="250" fill="hold"/>
                                        <p:tgtEl>
                                          <p:spTgt spid="129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4" dur="250" fill="hold"/>
                                        <p:tgtEl>
                                          <p:spTgt spid="129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7" dur="250" fill="hold"/>
                                        <p:tgtEl>
                                          <p:spTgt spid="12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8" dur="250" fill="hold"/>
                                        <p:tgtEl>
                                          <p:spTgt spid="12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1" dur="250" fill="hold"/>
                                        <p:tgtEl>
                                          <p:spTgt spid="12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2" dur="250" fill="hold"/>
                                        <p:tgtEl>
                                          <p:spTgt spid="12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5" dur="250" fill="hold"/>
                                        <p:tgtEl>
                                          <p:spTgt spid="12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6" dur="250" fill="hold"/>
                                        <p:tgtEl>
                                          <p:spTgt spid="12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9" dur="250" fill="hold"/>
                                        <p:tgtEl>
                                          <p:spTgt spid="12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0" dur="250" fill="hold"/>
                                        <p:tgtEl>
                                          <p:spTgt spid="12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3" dur="250" fill="hold"/>
                                        <p:tgtEl>
                                          <p:spTgt spid="12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4" dur="250" fill="hold"/>
                                        <p:tgtEl>
                                          <p:spTgt spid="12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7" dur="250" fill="hold"/>
                                        <p:tgtEl>
                                          <p:spTgt spid="12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8" dur="250" fill="hold"/>
                                        <p:tgtEl>
                                          <p:spTgt spid="12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1" dur="250" fill="hold"/>
                                        <p:tgtEl>
                                          <p:spTgt spid="12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2" dur="250" fill="hold"/>
                                        <p:tgtEl>
                                          <p:spTgt spid="12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5" dur="250" fill="hold"/>
                                        <p:tgtEl>
                                          <p:spTgt spid="129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6" dur="250" fill="hold"/>
                                        <p:tgtEl>
                                          <p:spTgt spid="129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9" dur="250" fill="hold"/>
                                        <p:tgtEl>
                                          <p:spTgt spid="129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0" dur="250" fill="hold"/>
                                        <p:tgtEl>
                                          <p:spTgt spid="129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3" dur="250" fill="hold"/>
                                        <p:tgtEl>
                                          <p:spTgt spid="129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4" dur="250" fill="hold"/>
                                        <p:tgtEl>
                                          <p:spTgt spid="129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7" dur="250" fill="hold"/>
                                        <p:tgtEl>
                                          <p:spTgt spid="129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8" dur="250" fill="hold"/>
                                        <p:tgtEl>
                                          <p:spTgt spid="129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1" dur="250" fill="hold"/>
                                        <p:tgtEl>
                                          <p:spTgt spid="129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2" dur="250" fill="hold"/>
                                        <p:tgtEl>
                                          <p:spTgt spid="129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5" dur="250" fill="hold"/>
                                        <p:tgtEl>
                                          <p:spTgt spid="129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6" dur="250" fill="hold"/>
                                        <p:tgtEl>
                                          <p:spTgt spid="129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9" dur="250" fill="hold"/>
                                        <p:tgtEl>
                                          <p:spTgt spid="129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0" dur="250" fill="hold"/>
                                        <p:tgtEl>
                                          <p:spTgt spid="129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3" dur="250" fill="hold"/>
                                        <p:tgtEl>
                                          <p:spTgt spid="129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4" dur="250" fill="hold"/>
                                        <p:tgtEl>
                                          <p:spTgt spid="129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7" dur="250" fill="hold"/>
                                        <p:tgtEl>
                                          <p:spTgt spid="129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8" dur="250" fill="hold"/>
                                        <p:tgtEl>
                                          <p:spTgt spid="129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1" dur="250" fill="hold"/>
                                        <p:tgtEl>
                                          <p:spTgt spid="129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2" dur="250" fill="hold"/>
                                        <p:tgtEl>
                                          <p:spTgt spid="129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5" dur="250" fill="hold"/>
                                        <p:tgtEl>
                                          <p:spTgt spid="129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6" dur="250" fill="hold"/>
                                        <p:tgtEl>
                                          <p:spTgt spid="129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9" dur="250" fill="hold"/>
                                        <p:tgtEl>
                                          <p:spTgt spid="12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0" dur="250" fill="hold"/>
                                        <p:tgtEl>
                                          <p:spTgt spid="12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3" dur="250" fill="hold"/>
                                        <p:tgtEl>
                                          <p:spTgt spid="12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4" dur="250" fill="hold"/>
                                        <p:tgtEl>
                                          <p:spTgt spid="12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7" dur="250" fill="hold"/>
                                        <p:tgtEl>
                                          <p:spTgt spid="12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8" dur="250" fill="hold"/>
                                        <p:tgtEl>
                                          <p:spTgt spid="12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1" dur="250" fill="hold"/>
                                        <p:tgtEl>
                                          <p:spTgt spid="12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2" dur="250" fill="hold"/>
                                        <p:tgtEl>
                                          <p:spTgt spid="12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5" dur="250" fill="hold"/>
                                        <p:tgtEl>
                                          <p:spTgt spid="12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6" dur="250" fill="hold"/>
                                        <p:tgtEl>
                                          <p:spTgt spid="12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9" dur="250" fill="hold"/>
                                        <p:tgtEl>
                                          <p:spTgt spid="129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0" dur="250" fill="hold"/>
                                        <p:tgtEl>
                                          <p:spTgt spid="129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3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4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7" dur="250" fill="hold"/>
                                        <p:tgtEl>
                                          <p:spTgt spid="16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8" dur="250" fill="hold"/>
                                        <p:tgtEl>
                                          <p:spTgt spid="16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1" dur="250" fill="hold"/>
                                        <p:tgtEl>
                                          <p:spTgt spid="16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2" dur="250" fill="hold"/>
                                        <p:tgtEl>
                                          <p:spTgt spid="16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350"/>
                            </p:stCondLst>
                            <p:childTnLst>
                              <p:par>
                                <p:cTn id="5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6" dur="250" fill="hold"/>
                                        <p:tgtEl>
                                          <p:spTgt spid="129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7" dur="250" fill="hold"/>
                                        <p:tgtEl>
                                          <p:spTgt spid="129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2" dur="25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3" dur="25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6" dur="250" fill="hold"/>
                                        <p:tgtEl>
                                          <p:spTgt spid="129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7" dur="250" fill="hold"/>
                                        <p:tgtEl>
                                          <p:spTgt spid="129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4" dur="2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5" dur="2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8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9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3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6" dur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7" dur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2" dur="2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3" dur="2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3" grpId="0" animBg="1"/>
      <p:bldP spid="143" grpId="1" animBg="1"/>
      <p:bldP spid="142" grpId="0" animBg="1"/>
      <p:bldP spid="142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235" grpId="0" animBg="1"/>
      <p:bldP spid="129118" grpId="0"/>
      <p:bldP spid="236" grpId="0" animBg="1"/>
      <p:bldP spid="129032" grpId="0" animBg="1"/>
      <p:bldP spid="16394" grpId="0" animBg="1"/>
      <p:bldP spid="129115" grpId="0"/>
      <p:bldP spid="129142" grpId="0" animBg="1"/>
      <p:bldP spid="129143" grpId="0" animBg="1"/>
      <p:bldP spid="129144" grpId="0" animBg="1"/>
      <p:bldP spid="129145" grpId="0" animBg="1"/>
      <p:bldP spid="129146" grpId="0" animBg="1"/>
      <p:bldP spid="129147" grpId="0" animBg="1"/>
      <p:bldP spid="129148" grpId="0" animBg="1"/>
      <p:bldP spid="129149" grpId="0" animBg="1"/>
      <p:bldP spid="129150" grpId="0" animBg="1"/>
      <p:bldP spid="129151" grpId="0" animBg="1"/>
      <p:bldP spid="129152" grpId="0" animBg="1"/>
      <p:bldP spid="129153" grpId="0" animBg="1"/>
      <p:bldP spid="129154" grpId="0" animBg="1"/>
      <p:bldP spid="129155" grpId="0" animBg="1"/>
      <p:bldP spid="129156" grpId="0" animBg="1"/>
      <p:bldP spid="129157" grpId="0" animBg="1"/>
      <p:bldP spid="129158" grpId="0" animBg="1"/>
      <p:bldP spid="129159" grpId="0" animBg="1"/>
      <p:bldP spid="129205" grpId="0" animBg="1"/>
      <p:bldP spid="129206" grpId="0" animBg="1"/>
      <p:bldP spid="129207" grpId="0" animBg="1"/>
      <p:bldP spid="129208" grpId="0" animBg="1"/>
      <p:bldP spid="129209" grpId="0" animBg="1"/>
      <p:bldP spid="129210" grpId="0" animBg="1"/>
      <p:bldP spid="129211" grpId="0" animBg="1"/>
      <p:bldP spid="129212" grpId="0" animBg="1"/>
      <p:bldP spid="129213" grpId="0" animBg="1"/>
      <p:bldP spid="129214" grpId="0" animBg="1"/>
      <p:bldP spid="129215" grpId="0" animBg="1"/>
      <p:bldP spid="129216" grpId="0" animBg="1"/>
      <p:bldP spid="129217" grpId="0" animBg="1"/>
      <p:bldP spid="129218" grpId="0" animBg="1"/>
      <p:bldP spid="129219" grpId="0" animBg="1"/>
      <p:bldP spid="129220" grpId="0" animBg="1"/>
      <p:bldP spid="129221" grpId="0"/>
      <p:bldP spid="129263" grpId="0" animBg="1"/>
      <p:bldP spid="192" grpId="0" animBg="1"/>
      <p:bldP spid="16589" grpId="0" animBg="1"/>
      <p:bldP spid="16590" grpId="0" animBg="1"/>
      <p:bldP spid="9" grpId="0"/>
      <p:bldP spid="245" grpId="0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/>
      <p:bldP spid="152" grpId="1"/>
      <p:bldP spid="162" grpId="0"/>
      <p:bldP spid="162" grpId="1"/>
      <p:bldP spid="163" grpId="0"/>
      <p:bldP spid="163" grpId="1"/>
      <p:bldP spid="164" grpId="0"/>
      <p:bldP spid="164" grpId="1"/>
      <p:bldP spid="166" grpId="0"/>
      <p:bldP spid="170" grpId="0"/>
      <p:bldP spid="170" grpId="1"/>
      <p:bldP spid="171" grpId="0"/>
      <p:bldP spid="171" grpId="1"/>
      <p:bldP spid="178" grpId="0"/>
      <p:bldP spid="179" grpId="0" animBg="1"/>
      <p:bldP spid="179" grpId="1" animBg="1"/>
      <p:bldP spid="180" grpId="0"/>
      <p:bldP spid="180" grpId="1"/>
      <p:bldP spid="1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 117">
            <a:extLst>
              <a:ext uri="{FF2B5EF4-FFF2-40B4-BE49-F238E27FC236}">
                <a16:creationId xmlns:a16="http://schemas.microsoft.com/office/drawing/2014/main" id="{FA8F4D69-F1D8-45AA-9DE3-59EE01E3D1D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205439" y="2950408"/>
            <a:ext cx="0" cy="328529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" name="Line 117">
            <a:extLst>
              <a:ext uri="{FF2B5EF4-FFF2-40B4-BE49-F238E27FC236}">
                <a16:creationId xmlns:a16="http://schemas.microsoft.com/office/drawing/2014/main" id="{8665D78F-1E51-44EF-9B2B-1F55EEE7817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167306" y="2950408"/>
            <a:ext cx="0" cy="328529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66" name="Rectangle 42"/>
          <p:cNvSpPr>
            <a:spLocks noChangeArrowheads="1"/>
          </p:cNvSpPr>
          <p:nvPr/>
        </p:nvSpPr>
        <p:spPr bwMode="auto">
          <a:xfrm>
            <a:off x="3939826" y="3413125"/>
            <a:ext cx="71438" cy="280828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67" name="Rectangle 43"/>
          <p:cNvSpPr>
            <a:spLocks noChangeArrowheads="1"/>
          </p:cNvSpPr>
          <p:nvPr/>
        </p:nvSpPr>
        <p:spPr bwMode="auto">
          <a:xfrm>
            <a:off x="4054126" y="3449639"/>
            <a:ext cx="71438" cy="27717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80" name="Rectangle 56"/>
          <p:cNvSpPr>
            <a:spLocks noChangeArrowheads="1"/>
          </p:cNvSpPr>
          <p:nvPr/>
        </p:nvSpPr>
        <p:spPr bwMode="auto">
          <a:xfrm>
            <a:off x="5654326" y="4168775"/>
            <a:ext cx="71438" cy="20526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81" name="Rectangle 57"/>
          <p:cNvSpPr>
            <a:spLocks noChangeArrowheads="1"/>
          </p:cNvSpPr>
          <p:nvPr/>
        </p:nvSpPr>
        <p:spPr bwMode="auto">
          <a:xfrm>
            <a:off x="5768626" y="4240213"/>
            <a:ext cx="71438" cy="19812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82" name="Rectangle 58"/>
          <p:cNvSpPr>
            <a:spLocks noChangeArrowheads="1"/>
          </p:cNvSpPr>
          <p:nvPr/>
        </p:nvSpPr>
        <p:spPr bwMode="auto">
          <a:xfrm>
            <a:off x="5884515" y="4313239"/>
            <a:ext cx="73025" cy="19081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83" name="Rectangle 59"/>
          <p:cNvSpPr>
            <a:spLocks noChangeArrowheads="1"/>
          </p:cNvSpPr>
          <p:nvPr/>
        </p:nvSpPr>
        <p:spPr bwMode="auto">
          <a:xfrm>
            <a:off x="5997226" y="4384675"/>
            <a:ext cx="71438" cy="18367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84" name="Rectangle 60"/>
          <p:cNvSpPr>
            <a:spLocks noChangeArrowheads="1"/>
          </p:cNvSpPr>
          <p:nvPr/>
        </p:nvSpPr>
        <p:spPr bwMode="auto">
          <a:xfrm>
            <a:off x="6225826" y="4529139"/>
            <a:ext cx="71438" cy="16922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85" name="Rectangle 61"/>
          <p:cNvSpPr>
            <a:spLocks noChangeArrowheads="1"/>
          </p:cNvSpPr>
          <p:nvPr/>
        </p:nvSpPr>
        <p:spPr bwMode="auto">
          <a:xfrm>
            <a:off x="6341715" y="4600575"/>
            <a:ext cx="73025" cy="16208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86" name="Rectangle 62"/>
          <p:cNvSpPr>
            <a:spLocks noChangeArrowheads="1"/>
          </p:cNvSpPr>
          <p:nvPr/>
        </p:nvSpPr>
        <p:spPr bwMode="auto">
          <a:xfrm>
            <a:off x="6454426" y="4672013"/>
            <a:ext cx="71438" cy="1549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87" name="Rectangle 63"/>
          <p:cNvSpPr>
            <a:spLocks noChangeArrowheads="1"/>
          </p:cNvSpPr>
          <p:nvPr/>
        </p:nvSpPr>
        <p:spPr bwMode="auto">
          <a:xfrm>
            <a:off x="6568726" y="4745039"/>
            <a:ext cx="71438" cy="14763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88" name="Rectangle 64"/>
          <p:cNvSpPr>
            <a:spLocks noChangeArrowheads="1"/>
          </p:cNvSpPr>
          <p:nvPr/>
        </p:nvSpPr>
        <p:spPr bwMode="auto">
          <a:xfrm>
            <a:off x="6683026" y="4816475"/>
            <a:ext cx="71438" cy="14049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89" name="Rectangle 65"/>
          <p:cNvSpPr>
            <a:spLocks noChangeArrowheads="1"/>
          </p:cNvSpPr>
          <p:nvPr/>
        </p:nvSpPr>
        <p:spPr bwMode="auto">
          <a:xfrm>
            <a:off x="6798915" y="4887913"/>
            <a:ext cx="73025" cy="13335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90" name="Rectangle 66"/>
          <p:cNvSpPr>
            <a:spLocks noChangeArrowheads="1"/>
          </p:cNvSpPr>
          <p:nvPr/>
        </p:nvSpPr>
        <p:spPr bwMode="auto">
          <a:xfrm>
            <a:off x="6911626" y="4960939"/>
            <a:ext cx="71438" cy="12604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91" name="Rectangle 67"/>
          <p:cNvSpPr>
            <a:spLocks noChangeArrowheads="1"/>
          </p:cNvSpPr>
          <p:nvPr/>
        </p:nvSpPr>
        <p:spPr bwMode="auto">
          <a:xfrm>
            <a:off x="7025926" y="5032375"/>
            <a:ext cx="71438" cy="11890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92" name="Rectangle 68"/>
          <p:cNvSpPr>
            <a:spLocks noChangeArrowheads="1"/>
          </p:cNvSpPr>
          <p:nvPr/>
        </p:nvSpPr>
        <p:spPr bwMode="auto">
          <a:xfrm>
            <a:off x="7140226" y="5105401"/>
            <a:ext cx="71438" cy="1116013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616" name="Rectangle 93"/>
          <p:cNvSpPr>
            <a:spLocks noChangeArrowheads="1"/>
          </p:cNvSpPr>
          <p:nvPr/>
        </p:nvSpPr>
        <p:spPr bwMode="auto">
          <a:xfrm>
            <a:off x="7247966" y="5176844"/>
            <a:ext cx="77222" cy="1044576"/>
          </a:xfrm>
          <a:prstGeom prst="rect">
            <a:avLst/>
          </a:prstGeom>
          <a:solidFill>
            <a:srgbClr val="3333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>
              <a:latin typeface="Maven Pro" panose="00000500000000000000" pitchFamily="2" charset="0"/>
              <a:cs typeface="Gisha" panose="020B0502040204020203" pitchFamily="34" charset="-79"/>
            </a:endParaRPr>
          </a:p>
        </p:txBody>
      </p:sp>
      <p:sp>
        <p:nvSpPr>
          <p:cNvPr id="16612" name="Rectangle 99"/>
          <p:cNvSpPr>
            <a:spLocks noChangeArrowheads="1"/>
          </p:cNvSpPr>
          <p:nvPr/>
        </p:nvSpPr>
        <p:spPr bwMode="auto">
          <a:xfrm>
            <a:off x="6111574" y="4456113"/>
            <a:ext cx="71438" cy="1765300"/>
          </a:xfrm>
          <a:prstGeom prst="rect">
            <a:avLst/>
          </a:prstGeom>
          <a:solidFill>
            <a:srgbClr val="3333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endParaRPr lang="pt-BR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29093" name="Rectangle 69"/>
          <p:cNvSpPr>
            <a:spLocks noChangeArrowheads="1"/>
          </p:cNvSpPr>
          <p:nvPr/>
        </p:nvSpPr>
        <p:spPr bwMode="auto">
          <a:xfrm>
            <a:off x="7368826" y="5248275"/>
            <a:ext cx="71438" cy="9731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94" name="Rectangle 70"/>
          <p:cNvSpPr>
            <a:spLocks noChangeArrowheads="1"/>
          </p:cNvSpPr>
          <p:nvPr/>
        </p:nvSpPr>
        <p:spPr bwMode="auto">
          <a:xfrm>
            <a:off x="7483126" y="5321301"/>
            <a:ext cx="71438" cy="900113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95" name="Rectangle 71"/>
          <p:cNvSpPr>
            <a:spLocks noChangeArrowheads="1"/>
          </p:cNvSpPr>
          <p:nvPr/>
        </p:nvSpPr>
        <p:spPr bwMode="auto">
          <a:xfrm>
            <a:off x="7597426" y="5392739"/>
            <a:ext cx="71438" cy="8286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96" name="Rectangle 72"/>
          <p:cNvSpPr>
            <a:spLocks noChangeArrowheads="1"/>
          </p:cNvSpPr>
          <p:nvPr/>
        </p:nvSpPr>
        <p:spPr bwMode="auto">
          <a:xfrm>
            <a:off x="7710140" y="5464175"/>
            <a:ext cx="71437" cy="7572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97" name="Rectangle 73"/>
          <p:cNvSpPr>
            <a:spLocks noChangeArrowheads="1"/>
          </p:cNvSpPr>
          <p:nvPr/>
        </p:nvSpPr>
        <p:spPr bwMode="auto">
          <a:xfrm>
            <a:off x="7826026" y="5537201"/>
            <a:ext cx="71438" cy="684213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98" name="Rectangle 74"/>
          <p:cNvSpPr>
            <a:spLocks noChangeArrowheads="1"/>
          </p:cNvSpPr>
          <p:nvPr/>
        </p:nvSpPr>
        <p:spPr bwMode="auto">
          <a:xfrm>
            <a:off x="7940326" y="5681663"/>
            <a:ext cx="71438" cy="53975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99" name="Rectangle 75"/>
          <p:cNvSpPr>
            <a:spLocks noChangeArrowheads="1"/>
          </p:cNvSpPr>
          <p:nvPr/>
        </p:nvSpPr>
        <p:spPr bwMode="auto">
          <a:xfrm>
            <a:off x="8054626" y="5861051"/>
            <a:ext cx="71438" cy="360363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100" name="Rectangle 76"/>
          <p:cNvSpPr>
            <a:spLocks noChangeArrowheads="1"/>
          </p:cNvSpPr>
          <p:nvPr/>
        </p:nvSpPr>
        <p:spPr bwMode="auto">
          <a:xfrm>
            <a:off x="8167340" y="6040439"/>
            <a:ext cx="71437" cy="1809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0" name="Group 103"/>
          <p:cNvGrpSpPr>
            <a:grpSpLocks/>
          </p:cNvGrpSpPr>
          <p:nvPr/>
        </p:nvGrpSpPr>
        <p:grpSpPr bwMode="auto">
          <a:xfrm>
            <a:off x="3787428" y="3354139"/>
            <a:ext cx="152400" cy="3300413"/>
            <a:chOff x="2745" y="2067"/>
            <a:chExt cx="96" cy="2079"/>
          </a:xfrm>
        </p:grpSpPr>
        <p:sp>
          <p:nvSpPr>
            <p:cNvPr id="16609" name="Rectangle 105"/>
            <p:cNvSpPr>
              <a:spLocks noChangeArrowheads="1"/>
            </p:cNvSpPr>
            <p:nvPr/>
          </p:nvSpPr>
          <p:spPr bwMode="auto">
            <a:xfrm>
              <a:off x="2769" y="2067"/>
              <a:ext cx="45" cy="181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endParaRPr lang="pt-BR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16608" name="AutoShape 109"/>
            <p:cNvSpPr>
              <a:spLocks noChangeArrowheads="1"/>
            </p:cNvSpPr>
            <p:nvPr/>
          </p:nvSpPr>
          <p:spPr bwMode="auto">
            <a:xfrm>
              <a:off x="2745" y="4073"/>
              <a:ext cx="96" cy="73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endParaRPr lang="pt-BR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  <p:sp>
        <p:nvSpPr>
          <p:cNvPr id="129032" name="Line 8"/>
          <p:cNvSpPr>
            <a:spLocks noChangeShapeType="1"/>
          </p:cNvSpPr>
          <p:nvPr/>
        </p:nvSpPr>
        <p:spPr bwMode="auto">
          <a:xfrm rot="10800000">
            <a:off x="5979012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V="1">
            <a:off x="1251717" y="6221414"/>
            <a:ext cx="873760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29068" name="Rectangle 44"/>
          <p:cNvSpPr>
            <a:spLocks noChangeArrowheads="1"/>
          </p:cNvSpPr>
          <p:nvPr/>
        </p:nvSpPr>
        <p:spPr bwMode="auto">
          <a:xfrm>
            <a:off x="4168426" y="3484563"/>
            <a:ext cx="71438" cy="273685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69" name="Rectangle 45"/>
          <p:cNvSpPr>
            <a:spLocks noChangeArrowheads="1"/>
          </p:cNvSpPr>
          <p:nvPr/>
        </p:nvSpPr>
        <p:spPr bwMode="auto">
          <a:xfrm>
            <a:off x="4282726" y="3521075"/>
            <a:ext cx="71438" cy="27003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70" name="Rectangle 46"/>
          <p:cNvSpPr>
            <a:spLocks noChangeArrowheads="1"/>
          </p:cNvSpPr>
          <p:nvPr/>
        </p:nvSpPr>
        <p:spPr bwMode="auto">
          <a:xfrm>
            <a:off x="4397026" y="3557589"/>
            <a:ext cx="71438" cy="266382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71" name="Rectangle 47"/>
          <p:cNvSpPr>
            <a:spLocks noChangeArrowheads="1"/>
          </p:cNvSpPr>
          <p:nvPr/>
        </p:nvSpPr>
        <p:spPr bwMode="auto">
          <a:xfrm>
            <a:off x="4511326" y="3592513"/>
            <a:ext cx="71438" cy="26289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72" name="Rectangle 48"/>
          <p:cNvSpPr>
            <a:spLocks noChangeArrowheads="1"/>
          </p:cNvSpPr>
          <p:nvPr/>
        </p:nvSpPr>
        <p:spPr bwMode="auto">
          <a:xfrm>
            <a:off x="4625626" y="3629025"/>
            <a:ext cx="71438" cy="259238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73" name="Rectangle 49"/>
          <p:cNvSpPr>
            <a:spLocks noChangeArrowheads="1"/>
          </p:cNvSpPr>
          <p:nvPr/>
        </p:nvSpPr>
        <p:spPr bwMode="auto">
          <a:xfrm>
            <a:off x="4739926" y="3665539"/>
            <a:ext cx="71438" cy="25558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74" name="Rectangle 50"/>
          <p:cNvSpPr>
            <a:spLocks noChangeArrowheads="1"/>
          </p:cNvSpPr>
          <p:nvPr/>
        </p:nvSpPr>
        <p:spPr bwMode="auto">
          <a:xfrm>
            <a:off x="4854226" y="3700463"/>
            <a:ext cx="71438" cy="252095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75" name="Rectangle 51"/>
          <p:cNvSpPr>
            <a:spLocks noChangeArrowheads="1"/>
          </p:cNvSpPr>
          <p:nvPr/>
        </p:nvSpPr>
        <p:spPr bwMode="auto">
          <a:xfrm>
            <a:off x="5082826" y="3808413"/>
            <a:ext cx="71438" cy="24130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76" name="Rectangle 52"/>
          <p:cNvSpPr>
            <a:spLocks noChangeArrowheads="1"/>
          </p:cNvSpPr>
          <p:nvPr/>
        </p:nvSpPr>
        <p:spPr bwMode="auto">
          <a:xfrm>
            <a:off x="5197126" y="3881439"/>
            <a:ext cx="71438" cy="23399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77" name="Rectangle 53"/>
          <p:cNvSpPr>
            <a:spLocks noChangeArrowheads="1"/>
          </p:cNvSpPr>
          <p:nvPr/>
        </p:nvSpPr>
        <p:spPr bwMode="auto">
          <a:xfrm>
            <a:off x="5311426" y="3952875"/>
            <a:ext cx="71438" cy="22685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78" name="Rectangle 54"/>
          <p:cNvSpPr>
            <a:spLocks noChangeArrowheads="1"/>
          </p:cNvSpPr>
          <p:nvPr/>
        </p:nvSpPr>
        <p:spPr bwMode="auto">
          <a:xfrm>
            <a:off x="5427315" y="4024313"/>
            <a:ext cx="73025" cy="21971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79" name="Rectangle 55"/>
          <p:cNvSpPr>
            <a:spLocks noChangeArrowheads="1"/>
          </p:cNvSpPr>
          <p:nvPr/>
        </p:nvSpPr>
        <p:spPr bwMode="auto">
          <a:xfrm>
            <a:off x="5540026" y="4097339"/>
            <a:ext cx="71438" cy="2124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618" name="Rectangle 90"/>
          <p:cNvSpPr>
            <a:spLocks noChangeArrowheads="1"/>
          </p:cNvSpPr>
          <p:nvPr/>
        </p:nvSpPr>
        <p:spPr bwMode="auto">
          <a:xfrm>
            <a:off x="4968564" y="3736976"/>
            <a:ext cx="71438" cy="2484438"/>
          </a:xfrm>
          <a:prstGeom prst="rect">
            <a:avLst/>
          </a:prstGeom>
          <a:solidFill>
            <a:srgbClr val="3333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29120" name="Text Box 96"/>
          <p:cNvSpPr txBox="1">
            <a:spLocks noChangeArrowheads="1"/>
          </p:cNvSpPr>
          <p:nvPr/>
        </p:nvSpPr>
        <p:spPr bwMode="auto">
          <a:xfrm rot="1978176">
            <a:off x="4865339" y="42926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1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PERÍODO DE UTILIZAÇÃO</a:t>
            </a:r>
          </a:p>
        </p:txBody>
      </p:sp>
      <p:sp>
        <p:nvSpPr>
          <p:cNvPr id="129142" name="Line 118"/>
          <p:cNvSpPr>
            <a:spLocks noChangeShapeType="1"/>
          </p:cNvSpPr>
          <p:nvPr/>
        </p:nvSpPr>
        <p:spPr bwMode="auto">
          <a:xfrm rot="10800000">
            <a:off x="5860785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43" name="Line 119"/>
          <p:cNvSpPr>
            <a:spLocks noChangeShapeType="1"/>
          </p:cNvSpPr>
          <p:nvPr/>
        </p:nvSpPr>
        <p:spPr bwMode="auto">
          <a:xfrm rot="10800000">
            <a:off x="5742558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44" name="Line 120"/>
          <p:cNvSpPr>
            <a:spLocks noChangeShapeType="1"/>
          </p:cNvSpPr>
          <p:nvPr/>
        </p:nvSpPr>
        <p:spPr bwMode="auto">
          <a:xfrm rot="10800000">
            <a:off x="5624331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45" name="Line 121"/>
          <p:cNvSpPr>
            <a:spLocks noChangeShapeType="1"/>
          </p:cNvSpPr>
          <p:nvPr/>
        </p:nvSpPr>
        <p:spPr bwMode="auto">
          <a:xfrm rot="10800000">
            <a:off x="5506104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46" name="Line 122"/>
          <p:cNvSpPr>
            <a:spLocks noChangeShapeType="1"/>
          </p:cNvSpPr>
          <p:nvPr/>
        </p:nvSpPr>
        <p:spPr bwMode="auto">
          <a:xfrm rot="10800000">
            <a:off x="5387877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47" name="Line 123"/>
          <p:cNvSpPr>
            <a:spLocks noChangeShapeType="1"/>
          </p:cNvSpPr>
          <p:nvPr/>
        </p:nvSpPr>
        <p:spPr bwMode="auto">
          <a:xfrm rot="10800000">
            <a:off x="5269650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48" name="Line 124"/>
          <p:cNvSpPr>
            <a:spLocks noChangeShapeType="1"/>
          </p:cNvSpPr>
          <p:nvPr/>
        </p:nvSpPr>
        <p:spPr bwMode="auto">
          <a:xfrm rot="10800000">
            <a:off x="5151423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49" name="Line 125"/>
          <p:cNvSpPr>
            <a:spLocks noChangeShapeType="1"/>
          </p:cNvSpPr>
          <p:nvPr/>
        </p:nvSpPr>
        <p:spPr bwMode="auto">
          <a:xfrm rot="10800000">
            <a:off x="5033196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0" name="Line 126"/>
          <p:cNvSpPr>
            <a:spLocks noChangeShapeType="1"/>
          </p:cNvSpPr>
          <p:nvPr/>
        </p:nvSpPr>
        <p:spPr bwMode="auto">
          <a:xfrm rot="10800000">
            <a:off x="4914969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1" name="Line 127"/>
          <p:cNvSpPr>
            <a:spLocks noChangeShapeType="1"/>
          </p:cNvSpPr>
          <p:nvPr/>
        </p:nvSpPr>
        <p:spPr bwMode="auto">
          <a:xfrm rot="10800000">
            <a:off x="4796742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2" name="Line 128"/>
          <p:cNvSpPr>
            <a:spLocks noChangeShapeType="1"/>
          </p:cNvSpPr>
          <p:nvPr/>
        </p:nvSpPr>
        <p:spPr bwMode="auto">
          <a:xfrm rot="10800000">
            <a:off x="4678515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3" name="Line 129"/>
          <p:cNvSpPr>
            <a:spLocks noChangeShapeType="1"/>
          </p:cNvSpPr>
          <p:nvPr/>
        </p:nvSpPr>
        <p:spPr bwMode="auto">
          <a:xfrm rot="10800000">
            <a:off x="4560288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4" name="Line 130"/>
          <p:cNvSpPr>
            <a:spLocks noChangeShapeType="1"/>
          </p:cNvSpPr>
          <p:nvPr/>
        </p:nvSpPr>
        <p:spPr bwMode="auto">
          <a:xfrm rot="10800000">
            <a:off x="4442061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5" name="Line 131"/>
          <p:cNvSpPr>
            <a:spLocks noChangeShapeType="1"/>
          </p:cNvSpPr>
          <p:nvPr/>
        </p:nvSpPr>
        <p:spPr bwMode="auto">
          <a:xfrm rot="10800000">
            <a:off x="3850926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6" name="Line 132"/>
          <p:cNvSpPr>
            <a:spLocks noChangeShapeType="1"/>
          </p:cNvSpPr>
          <p:nvPr/>
        </p:nvSpPr>
        <p:spPr bwMode="auto">
          <a:xfrm rot="10800000">
            <a:off x="3969153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7" name="Line 133"/>
          <p:cNvSpPr>
            <a:spLocks noChangeShapeType="1"/>
          </p:cNvSpPr>
          <p:nvPr/>
        </p:nvSpPr>
        <p:spPr bwMode="auto">
          <a:xfrm rot="10800000">
            <a:off x="4087380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8" name="Line 134"/>
          <p:cNvSpPr>
            <a:spLocks noChangeShapeType="1"/>
          </p:cNvSpPr>
          <p:nvPr/>
        </p:nvSpPr>
        <p:spPr bwMode="auto">
          <a:xfrm rot="10800000">
            <a:off x="4205607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9" name="Line 135"/>
          <p:cNvSpPr>
            <a:spLocks noChangeShapeType="1"/>
          </p:cNvSpPr>
          <p:nvPr/>
        </p:nvSpPr>
        <p:spPr bwMode="auto">
          <a:xfrm rot="10800000">
            <a:off x="4323834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05" name="Line 181"/>
          <p:cNvSpPr>
            <a:spLocks noChangeShapeType="1"/>
          </p:cNvSpPr>
          <p:nvPr/>
        </p:nvSpPr>
        <p:spPr bwMode="auto">
          <a:xfrm rot="10800000">
            <a:off x="6262339" y="2314615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06" name="Line 182"/>
          <p:cNvSpPr>
            <a:spLocks noChangeShapeType="1"/>
          </p:cNvSpPr>
          <p:nvPr/>
        </p:nvSpPr>
        <p:spPr bwMode="auto">
          <a:xfrm rot="10800000">
            <a:off x="6391879" y="2314615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07" name="Line 183"/>
          <p:cNvSpPr>
            <a:spLocks noChangeShapeType="1"/>
          </p:cNvSpPr>
          <p:nvPr/>
        </p:nvSpPr>
        <p:spPr bwMode="auto">
          <a:xfrm rot="10800000">
            <a:off x="6521419" y="2314615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08" name="Line 184"/>
          <p:cNvSpPr>
            <a:spLocks noChangeShapeType="1"/>
          </p:cNvSpPr>
          <p:nvPr/>
        </p:nvSpPr>
        <p:spPr bwMode="auto">
          <a:xfrm rot="10800000">
            <a:off x="6650959" y="2314615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09" name="Line 185"/>
          <p:cNvSpPr>
            <a:spLocks noChangeShapeType="1"/>
          </p:cNvSpPr>
          <p:nvPr/>
        </p:nvSpPr>
        <p:spPr bwMode="auto">
          <a:xfrm rot="10800000">
            <a:off x="6780499" y="2314615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0" name="Line 186"/>
          <p:cNvSpPr>
            <a:spLocks noChangeShapeType="1"/>
          </p:cNvSpPr>
          <p:nvPr/>
        </p:nvSpPr>
        <p:spPr bwMode="auto">
          <a:xfrm rot="10800000">
            <a:off x="6910039" y="2314615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1" name="Line 187"/>
          <p:cNvSpPr>
            <a:spLocks noChangeShapeType="1"/>
          </p:cNvSpPr>
          <p:nvPr/>
        </p:nvSpPr>
        <p:spPr bwMode="auto">
          <a:xfrm rot="10800000">
            <a:off x="7039579" y="2314615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2" name="Line 188"/>
          <p:cNvSpPr>
            <a:spLocks noChangeShapeType="1"/>
          </p:cNvSpPr>
          <p:nvPr/>
        </p:nvSpPr>
        <p:spPr bwMode="auto">
          <a:xfrm rot="10800000">
            <a:off x="7169119" y="2314615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3" name="Line 189"/>
          <p:cNvSpPr>
            <a:spLocks noChangeShapeType="1"/>
          </p:cNvSpPr>
          <p:nvPr/>
        </p:nvSpPr>
        <p:spPr bwMode="auto">
          <a:xfrm rot="10800000">
            <a:off x="7298659" y="2314615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4" name="Line 190"/>
          <p:cNvSpPr>
            <a:spLocks noChangeShapeType="1"/>
          </p:cNvSpPr>
          <p:nvPr/>
        </p:nvSpPr>
        <p:spPr bwMode="auto">
          <a:xfrm rot="10800000">
            <a:off x="7428199" y="2314615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5" name="Line 191"/>
          <p:cNvSpPr>
            <a:spLocks noChangeShapeType="1"/>
          </p:cNvSpPr>
          <p:nvPr/>
        </p:nvSpPr>
        <p:spPr bwMode="auto">
          <a:xfrm rot="10800000">
            <a:off x="7557739" y="2314615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6" name="Line 192"/>
          <p:cNvSpPr>
            <a:spLocks noChangeShapeType="1"/>
          </p:cNvSpPr>
          <p:nvPr/>
        </p:nvSpPr>
        <p:spPr bwMode="auto">
          <a:xfrm rot="10800000">
            <a:off x="7687279" y="2314615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7" name="Line 193"/>
          <p:cNvSpPr>
            <a:spLocks noChangeShapeType="1"/>
          </p:cNvSpPr>
          <p:nvPr/>
        </p:nvSpPr>
        <p:spPr bwMode="auto">
          <a:xfrm rot="10800000">
            <a:off x="7816819" y="2314614"/>
            <a:ext cx="0" cy="630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8" name="Line 194"/>
          <p:cNvSpPr>
            <a:spLocks noChangeShapeType="1"/>
          </p:cNvSpPr>
          <p:nvPr/>
        </p:nvSpPr>
        <p:spPr bwMode="auto">
          <a:xfrm rot="10800000">
            <a:off x="7946359" y="2314614"/>
            <a:ext cx="0" cy="630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9" name="Line 195"/>
          <p:cNvSpPr>
            <a:spLocks noChangeShapeType="1"/>
          </p:cNvSpPr>
          <p:nvPr/>
        </p:nvSpPr>
        <p:spPr bwMode="auto">
          <a:xfrm rot="10800000">
            <a:off x="8075899" y="2314614"/>
            <a:ext cx="0" cy="630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20" name="Line 196"/>
          <p:cNvSpPr>
            <a:spLocks noChangeShapeType="1"/>
          </p:cNvSpPr>
          <p:nvPr/>
        </p:nvSpPr>
        <p:spPr bwMode="auto">
          <a:xfrm rot="10800000">
            <a:off x="8205439" y="2314614"/>
            <a:ext cx="0" cy="630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21" name="Text Box 197"/>
          <p:cNvSpPr txBox="1">
            <a:spLocks noChangeArrowheads="1"/>
          </p:cNvSpPr>
          <p:nvPr/>
        </p:nvSpPr>
        <p:spPr bwMode="auto">
          <a:xfrm>
            <a:off x="7877942" y="1867265"/>
            <a:ext cx="30956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1265" tIns="30632" rIns="61265" bIns="30632"/>
          <a:lstStyle/>
          <a:p>
            <a:pPr>
              <a:defRPr/>
            </a:pPr>
            <a:r>
              <a:rPr lang="pt-BR" sz="1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COMPROMISSO DO RPPS</a:t>
            </a:r>
          </a:p>
          <a:p>
            <a:pPr>
              <a:defRPr/>
            </a:pPr>
            <a:r>
              <a:rPr lang="pt-BR" sz="1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PAGAMENTO DE BENEFÍCIO</a:t>
            </a:r>
            <a:endParaRPr lang="pt-BR" sz="1000" b="0" dirty="0">
              <a:solidFill>
                <a:srgbClr val="FF0000"/>
              </a:solidFill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pPr>
              <a:defRPr/>
            </a:pPr>
            <a:endParaRPr lang="pt-BR" sz="1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pPr>
              <a:defRPr/>
            </a:pPr>
            <a:endParaRPr lang="pt-BR" sz="1000" dirty="0">
              <a:solidFill>
                <a:srgbClr val="FF0000"/>
              </a:solidFill>
              <a:latin typeface="Maven Pro" panose="00000500000000000000" pitchFamily="2" charset="0"/>
              <a:cs typeface="Gisha" panose="020B0502040204020203" pitchFamily="34" charset="-79"/>
            </a:endParaRPr>
          </a:p>
        </p:txBody>
      </p:sp>
      <p:sp>
        <p:nvSpPr>
          <p:cNvPr id="129263" name="Line 239"/>
          <p:cNvSpPr>
            <a:spLocks noChangeShapeType="1"/>
          </p:cNvSpPr>
          <p:nvPr/>
        </p:nvSpPr>
        <p:spPr bwMode="auto">
          <a:xfrm rot="10800000">
            <a:off x="6097239" y="2093158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2" name="Line 10">
            <a:extLst>
              <a:ext uri="{FF2B5EF4-FFF2-40B4-BE49-F238E27FC236}">
                <a16:creationId xmlns:a16="http://schemas.microsoft.com/office/drawing/2014/main" id="{7CBF5880-4EF4-4ED3-AC1B-90C124B781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1717" y="2937175"/>
            <a:ext cx="873760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6589" name="Oval 241"/>
          <p:cNvSpPr>
            <a:spLocks noChangeArrowheads="1"/>
          </p:cNvSpPr>
          <p:nvPr/>
        </p:nvSpPr>
        <p:spPr bwMode="auto">
          <a:xfrm>
            <a:off x="3790603" y="2882145"/>
            <a:ext cx="119062" cy="1206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590" name="Oval 242"/>
          <p:cNvSpPr>
            <a:spLocks noChangeArrowheads="1"/>
          </p:cNvSpPr>
          <p:nvPr/>
        </p:nvSpPr>
        <p:spPr bwMode="auto">
          <a:xfrm>
            <a:off x="6117878" y="2902621"/>
            <a:ext cx="98856" cy="100174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45768" y="6669360"/>
            <a:ext cx="1216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aven Pro" panose="00000500000000000000" pitchFamily="2" charset="0"/>
                <a:cs typeface="Gisha" panose="020B0502040204020203" pitchFamily="34" charset="-79"/>
              </a:rPr>
              <a:t>INVALIDEZ</a:t>
            </a:r>
          </a:p>
        </p:txBody>
      </p:sp>
      <p:sp>
        <p:nvSpPr>
          <p:cNvPr id="193" name="Text Box 3">
            <a:extLst>
              <a:ext uri="{FF2B5EF4-FFF2-40B4-BE49-F238E27FC236}">
                <a16:creationId xmlns:a16="http://schemas.microsoft.com/office/drawing/2014/main" id="{1A8CB769-D3FE-4718-AF2A-B941B6296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34165"/>
            <a:ext cx="1101722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4800" dirty="0">
                <a:solidFill>
                  <a:srgbClr val="001D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REPARTIÇÃO DE CAPITAIS DE COBERTURA </a:t>
            </a:r>
          </a:p>
        </p:txBody>
      </p:sp>
      <p:sp>
        <p:nvSpPr>
          <p:cNvPr id="111" name="Text Box 91">
            <a:extLst>
              <a:ext uri="{FF2B5EF4-FFF2-40B4-BE49-F238E27FC236}">
                <a16:creationId xmlns:a16="http://schemas.microsoft.com/office/drawing/2014/main" id="{98DA948A-6F1A-42EE-B920-D3D716B39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226" y="6259515"/>
            <a:ext cx="304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800" dirty="0"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10</a:t>
            </a:r>
          </a:p>
        </p:txBody>
      </p:sp>
      <p:sp>
        <p:nvSpPr>
          <p:cNvPr id="112" name="Text Box 98">
            <a:extLst>
              <a:ext uri="{FF2B5EF4-FFF2-40B4-BE49-F238E27FC236}">
                <a16:creationId xmlns:a16="http://schemas.microsoft.com/office/drawing/2014/main" id="{E322CD5F-7BD0-4E07-9C38-D0234D1E3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2939" y="6259514"/>
            <a:ext cx="3524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800" dirty="0"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20</a:t>
            </a:r>
          </a:p>
        </p:txBody>
      </p:sp>
      <p:sp>
        <p:nvSpPr>
          <p:cNvPr id="113" name="AutoShape 101">
            <a:extLst>
              <a:ext uri="{FF2B5EF4-FFF2-40B4-BE49-F238E27FC236}">
                <a16:creationId xmlns:a16="http://schemas.microsoft.com/office/drawing/2014/main" id="{6B46EF26-F018-45B7-94DF-F187EC988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427" y="6508752"/>
            <a:ext cx="152400" cy="123825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endParaRPr lang="pt-BR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C607D50E-50D1-44D1-B25D-6DFD378EE563}"/>
              </a:ext>
            </a:extLst>
          </p:cNvPr>
          <p:cNvSpPr txBox="1"/>
          <p:nvPr/>
        </p:nvSpPr>
        <p:spPr>
          <a:xfrm>
            <a:off x="5838057" y="6654552"/>
            <a:ext cx="687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aven Pro" panose="00000500000000000000" pitchFamily="2" charset="0"/>
                <a:cs typeface="Gisha" panose="020B0502040204020203" pitchFamily="34" charset="-79"/>
              </a:rPr>
              <a:t>PENSÃO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D5DDD6A5-D7A5-4342-9123-26DE7E4E05DD}"/>
              </a:ext>
            </a:extLst>
          </p:cNvPr>
          <p:cNvSpPr txBox="1"/>
          <p:nvPr/>
        </p:nvSpPr>
        <p:spPr>
          <a:xfrm>
            <a:off x="8014204" y="6643122"/>
            <a:ext cx="428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aven Pro" panose="00000500000000000000" pitchFamily="2" charset="0"/>
                <a:cs typeface="Gisha" panose="020B0502040204020203" pitchFamily="34" charset="-79"/>
              </a:rPr>
              <a:t>FIM</a:t>
            </a:r>
          </a:p>
        </p:txBody>
      </p:sp>
      <p:sp>
        <p:nvSpPr>
          <p:cNvPr id="122" name="Text Box 106">
            <a:extLst>
              <a:ext uri="{FF2B5EF4-FFF2-40B4-BE49-F238E27FC236}">
                <a16:creationId xmlns:a16="http://schemas.microsoft.com/office/drawing/2014/main" id="{C80731FE-0A39-4C45-9656-5549BBBDA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116" y="6278322"/>
            <a:ext cx="533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800" dirty="0"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 0</a:t>
            </a:r>
          </a:p>
        </p:txBody>
      </p:sp>
      <p:grpSp>
        <p:nvGrpSpPr>
          <p:cNvPr id="124" name="Group 110">
            <a:extLst>
              <a:ext uri="{FF2B5EF4-FFF2-40B4-BE49-F238E27FC236}">
                <a16:creationId xmlns:a16="http://schemas.microsoft.com/office/drawing/2014/main" id="{9F96533F-771B-4DF1-84B2-8557DE5D304E}"/>
              </a:ext>
            </a:extLst>
          </p:cNvPr>
          <p:cNvGrpSpPr>
            <a:grpSpLocks/>
          </p:cNvGrpSpPr>
          <p:nvPr/>
        </p:nvGrpSpPr>
        <p:grpSpPr bwMode="auto">
          <a:xfrm>
            <a:off x="7982640" y="6216371"/>
            <a:ext cx="519112" cy="423864"/>
            <a:chOff x="5512" y="3881"/>
            <a:chExt cx="192" cy="267"/>
          </a:xfrm>
        </p:grpSpPr>
        <p:sp>
          <p:nvSpPr>
            <p:cNvPr id="125" name="Text Box 113">
              <a:extLst>
                <a:ext uri="{FF2B5EF4-FFF2-40B4-BE49-F238E27FC236}">
                  <a16:creationId xmlns:a16="http://schemas.microsoft.com/office/drawing/2014/main" id="{23CC41BE-FF5B-43AC-974F-91F6F2EA3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2" y="3881"/>
              <a:ext cx="19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pt-BR" sz="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Maven Pro" panose="00000500000000000000" pitchFamily="2" charset="0"/>
                  <a:cs typeface="Gisha" panose="020B0502040204020203" pitchFamily="34" charset="-79"/>
                </a:rPr>
                <a:t>39</a:t>
              </a:r>
            </a:p>
          </p:txBody>
        </p:sp>
        <p:sp>
          <p:nvSpPr>
            <p:cNvPr id="126" name="AutoShape 115">
              <a:extLst>
                <a:ext uri="{FF2B5EF4-FFF2-40B4-BE49-F238E27FC236}">
                  <a16:creationId xmlns:a16="http://schemas.microsoft.com/office/drawing/2014/main" id="{770585E4-6166-45A9-9790-EB1163849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" y="4070"/>
              <a:ext cx="56" cy="78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endParaRPr lang="pt-BR">
                <a:latin typeface="Maven Pro" panose="00000500000000000000" pitchFamily="2" charset="0"/>
                <a:cs typeface="Gisha" panose="020B0502040204020203" pitchFamily="34" charset="-79"/>
              </a:endParaRPr>
            </a:p>
          </p:txBody>
        </p:sp>
      </p:grpSp>
      <p:sp>
        <p:nvSpPr>
          <p:cNvPr id="100" name="Text Box 94">
            <a:extLst>
              <a:ext uri="{FF2B5EF4-FFF2-40B4-BE49-F238E27FC236}">
                <a16:creationId xmlns:a16="http://schemas.microsoft.com/office/drawing/2014/main" id="{D1E5F86B-6E7A-4EB5-BDA8-27DA7A404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120" y="6264281"/>
            <a:ext cx="329479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800" dirty="0"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30</a:t>
            </a:r>
          </a:p>
        </p:txBody>
      </p:sp>
      <p:sp>
        <p:nvSpPr>
          <p:cNvPr id="101" name="Line 117">
            <a:extLst>
              <a:ext uri="{FF2B5EF4-FFF2-40B4-BE49-F238E27FC236}">
                <a16:creationId xmlns:a16="http://schemas.microsoft.com/office/drawing/2014/main" id="{398CF8AE-92EF-411D-959B-F7ADA9152AA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850134" y="2950408"/>
            <a:ext cx="0" cy="3302507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4" name="Text Box 197">
            <a:extLst>
              <a:ext uri="{FF2B5EF4-FFF2-40B4-BE49-F238E27FC236}">
                <a16:creationId xmlns:a16="http://schemas.microsoft.com/office/drawing/2014/main" id="{C825AAFF-EF49-40F7-AD84-911833770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294" y="3662179"/>
            <a:ext cx="2023394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1265" tIns="30632" rIns="61265" bIns="30632"/>
          <a:lstStyle/>
          <a:p>
            <a:pPr>
              <a:defRPr/>
            </a:pPr>
            <a:r>
              <a:rPr lang="pt-BR" sz="1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VALOR ATUAL DE TODO O FLUXO DE PAGAMENTO </a:t>
            </a:r>
          </a:p>
          <a:p>
            <a:pPr>
              <a:defRPr/>
            </a:pPr>
            <a:endParaRPr lang="pt-BR" sz="1000" dirty="0">
              <a:solidFill>
                <a:srgbClr val="FF0000"/>
              </a:solidFill>
              <a:latin typeface="Maven Pro" panose="00000500000000000000" pitchFamily="2" charset="0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660690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" fill="hold"/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" fill="hold"/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" fill="hold"/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" fill="hold"/>
                                        <p:tgtEl>
                                          <p:spTgt spid="129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" fill="hold"/>
                                        <p:tgtEl>
                                          <p:spTgt spid="129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" fill="hold"/>
                                        <p:tgtEl>
                                          <p:spTgt spid="129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" fill="hold"/>
                                        <p:tgtEl>
                                          <p:spTgt spid="129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" fill="hold"/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" fill="hold"/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" fill="hold"/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" fill="hold"/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" fill="hold"/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" fill="hold"/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" fill="hold"/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" fill="hold"/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16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" fill="hold"/>
                                        <p:tgtEl>
                                          <p:spTgt spid="16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" fill="hold"/>
                                        <p:tgtEl>
                                          <p:spTgt spid="16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" fill="hold"/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" fill="hold"/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" fill="hold"/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" fill="hold"/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" fill="hold"/>
                                        <p:tgtEl>
                                          <p:spTgt spid="129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" fill="hold"/>
                                        <p:tgtEl>
                                          <p:spTgt spid="129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4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" fill="hold"/>
                                        <p:tgtEl>
                                          <p:spTgt spid="129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" fill="hold"/>
                                        <p:tgtEl>
                                          <p:spTgt spid="129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60"/>
                            </p:stCondLst>
                            <p:childTnLst>
                              <p:par>
                                <p:cTn id="8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7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8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90"/>
                            </p:stCondLst>
                            <p:childTnLst>
                              <p:par>
                                <p:cTn id="10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"/>
                            </p:stCondLst>
                            <p:childTnLst>
                              <p:par>
                                <p:cTn id="10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0" fill="hold"/>
                                        <p:tgtEl>
                                          <p:spTgt spid="1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10" fill="hold"/>
                                        <p:tgtEl>
                                          <p:spTgt spid="1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10"/>
                            </p:stCondLst>
                            <p:childTnLst>
                              <p:par>
                                <p:cTn id="1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1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1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20"/>
                            </p:stCondLst>
                            <p:childTnLst>
                              <p:par>
                                <p:cTn id="1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" fill="hold"/>
                                        <p:tgtEl>
                                          <p:spTgt spid="129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" fill="hold"/>
                                        <p:tgtEl>
                                          <p:spTgt spid="129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30"/>
                            </p:stCondLst>
                            <p:childTnLst>
                              <p:par>
                                <p:cTn id="1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" fill="hold"/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" fill="hold"/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40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0" fill="hold"/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0" fill="hold"/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"/>
                            </p:stCondLst>
                            <p:childTnLst>
                              <p:par>
                                <p:cTn id="1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10" fill="hold"/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" fill="hold"/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60"/>
                            </p:stCondLst>
                            <p:childTnLst>
                              <p:par>
                                <p:cTn id="1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" fill="hold"/>
                                        <p:tgtEl>
                                          <p:spTgt spid="12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10" fill="hold"/>
                                        <p:tgtEl>
                                          <p:spTgt spid="12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70"/>
                            </p:stCondLst>
                            <p:childTnLst>
                              <p:par>
                                <p:cTn id="1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0" fill="hold"/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10" fill="hold"/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80"/>
                            </p:stCondLst>
                            <p:childTnLst>
                              <p:par>
                                <p:cTn id="1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10" fill="hold"/>
                                        <p:tgtEl>
                                          <p:spTgt spid="16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10" fill="hold"/>
                                        <p:tgtEl>
                                          <p:spTgt spid="16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90"/>
                            </p:stCondLst>
                            <p:childTnLst>
                              <p:par>
                                <p:cTn id="1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10" fill="hold"/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10" fill="hold"/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"/>
                            </p:stCondLst>
                            <p:childTnLst>
                              <p:par>
                                <p:cTn id="1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10" fill="hold"/>
                                        <p:tgtEl>
                                          <p:spTgt spid="12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10" fill="hold"/>
                                        <p:tgtEl>
                                          <p:spTgt spid="12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10"/>
                            </p:stCondLst>
                            <p:childTnLst>
                              <p:par>
                                <p:cTn id="1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" fill="hold"/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" fill="hold"/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20"/>
                            </p:stCondLst>
                            <p:childTnLst>
                              <p:par>
                                <p:cTn id="1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10" fill="hold"/>
                                        <p:tgtEl>
                                          <p:spTgt spid="12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10" fill="hold"/>
                                        <p:tgtEl>
                                          <p:spTgt spid="12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30"/>
                            </p:stCondLst>
                            <p:childTnLst>
                              <p:par>
                                <p:cTn id="17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10" fill="hold"/>
                                        <p:tgtEl>
                                          <p:spTgt spid="12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10" fill="hold"/>
                                        <p:tgtEl>
                                          <p:spTgt spid="12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40"/>
                            </p:stCondLst>
                            <p:childTnLst>
                              <p:par>
                                <p:cTn id="1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10" fill="hold"/>
                                        <p:tgtEl>
                                          <p:spTgt spid="129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10" fill="hold"/>
                                        <p:tgtEl>
                                          <p:spTgt spid="129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50"/>
                            </p:stCondLst>
                            <p:childTnLst>
                              <p:par>
                                <p:cTn id="1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10" fill="hold"/>
                                        <p:tgtEl>
                                          <p:spTgt spid="129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10" fill="hold"/>
                                        <p:tgtEl>
                                          <p:spTgt spid="129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60"/>
                            </p:stCondLst>
                            <p:childTnLst>
                              <p:par>
                                <p:cTn id="18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10" fill="hold"/>
                                        <p:tgtEl>
                                          <p:spTgt spid="129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10" fill="hold"/>
                                        <p:tgtEl>
                                          <p:spTgt spid="129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70"/>
                            </p:stCondLst>
                            <p:childTnLst>
                              <p:par>
                                <p:cTn id="1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10" fill="hold"/>
                                        <p:tgtEl>
                                          <p:spTgt spid="129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10" fill="hold"/>
                                        <p:tgtEl>
                                          <p:spTgt spid="129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8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66" grpId="0" animBg="1"/>
      <p:bldP spid="129067" grpId="0" animBg="1"/>
      <p:bldP spid="129080" grpId="0" animBg="1"/>
      <p:bldP spid="129081" grpId="0" animBg="1"/>
      <p:bldP spid="129082" grpId="0" animBg="1"/>
      <p:bldP spid="129083" grpId="0" animBg="1"/>
      <p:bldP spid="129084" grpId="0" animBg="1"/>
      <p:bldP spid="129085" grpId="0" animBg="1"/>
      <p:bldP spid="129086" grpId="0" animBg="1"/>
      <p:bldP spid="129087" grpId="0" animBg="1"/>
      <p:bldP spid="129088" grpId="0" animBg="1"/>
      <p:bldP spid="129089" grpId="0" animBg="1"/>
      <p:bldP spid="129090" grpId="0" animBg="1"/>
      <p:bldP spid="129091" grpId="0" animBg="1"/>
      <p:bldP spid="129092" grpId="0" animBg="1"/>
      <p:bldP spid="16616" grpId="0" animBg="1"/>
      <p:bldP spid="16612" grpId="0" animBg="1"/>
      <p:bldP spid="129093" grpId="0" animBg="1"/>
      <p:bldP spid="129094" grpId="0" animBg="1"/>
      <p:bldP spid="129095" grpId="0" animBg="1"/>
      <p:bldP spid="129096" grpId="0" animBg="1"/>
      <p:bldP spid="129097" grpId="0" animBg="1"/>
      <p:bldP spid="129098" grpId="0" animBg="1"/>
      <p:bldP spid="129099" grpId="0" animBg="1"/>
      <p:bldP spid="129100" grpId="0" animBg="1"/>
      <p:bldP spid="129068" grpId="0" animBg="1"/>
      <p:bldP spid="129069" grpId="0" animBg="1"/>
      <p:bldP spid="129070" grpId="0" animBg="1"/>
      <p:bldP spid="129071" grpId="0" animBg="1"/>
      <p:bldP spid="129072" grpId="0" animBg="1"/>
      <p:bldP spid="129073" grpId="0" animBg="1"/>
      <p:bldP spid="129074" grpId="0" animBg="1"/>
      <p:bldP spid="129075" grpId="0" animBg="1"/>
      <p:bldP spid="129076" grpId="0" animBg="1"/>
      <p:bldP spid="129077" grpId="0" animBg="1"/>
      <p:bldP spid="129078" grpId="0" animBg="1"/>
      <p:bldP spid="129079" grpId="0" animBg="1"/>
      <p:bldP spid="16618" grpId="0" animBg="1"/>
      <p:bldP spid="1291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839416" y="2100699"/>
            <a:ext cx="107291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0" dirty="0">
                <a:latin typeface="Maven Pro" panose="00000500000000000000" pitchFamily="2" charset="0"/>
                <a:cs typeface="Gisha" panose="020B0502040204020203" pitchFamily="34" charset="-79"/>
              </a:rPr>
              <a:t>Art. 44 (...)</a:t>
            </a:r>
          </a:p>
          <a:p>
            <a:pPr algn="just"/>
            <a:endParaRPr lang="pt-BR" sz="3200" b="0" dirty="0"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pPr algn="just"/>
            <a:r>
              <a:rPr lang="pt-BR" sz="3200" b="0" dirty="0">
                <a:latin typeface="Maven Pro" panose="00000500000000000000" pitchFamily="2" charset="0"/>
                <a:cs typeface="Gisha" panose="020B0502040204020203" pitchFamily="34" charset="-79"/>
              </a:rPr>
              <a:t>§1º Os saldos de recursos arrecadados para financiamento dos benefícios de que trata este artigo deverão compor o Fundo Garantidor de Benefícios Estruturados em Regime de Repartição de Capitais de Cobertura.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3186799-7DF9-442F-9BDA-8810FA809699}"/>
              </a:ext>
            </a:extLst>
          </p:cNvPr>
          <p:cNvCxnSpPr>
            <a:cxnSpLocks/>
          </p:cNvCxnSpPr>
          <p:nvPr/>
        </p:nvCxnSpPr>
        <p:spPr bwMode="auto">
          <a:xfrm>
            <a:off x="839416" y="4581128"/>
            <a:ext cx="105851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tângulo 5"/>
          <p:cNvSpPr/>
          <p:nvPr/>
        </p:nvSpPr>
        <p:spPr>
          <a:xfrm>
            <a:off x="1720326" y="1142985"/>
            <a:ext cx="8751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1D85"/>
                </a:solidFill>
                <a:latin typeface="Maven Pro" panose="00000500000000000000" pitchFamily="2" charset="0"/>
                <a:cs typeface="Gisha" panose="020B0502040204020203" pitchFamily="34" charset="-79"/>
              </a:rPr>
              <a:t>Conforme a Portaria MF 464/2018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AFCE29F-5D10-4C36-B439-3B67715EF9D1}"/>
              </a:ext>
            </a:extLst>
          </p:cNvPr>
          <p:cNvCxnSpPr>
            <a:cxnSpLocks/>
          </p:cNvCxnSpPr>
          <p:nvPr/>
        </p:nvCxnSpPr>
        <p:spPr bwMode="auto">
          <a:xfrm>
            <a:off x="-1680864" y="4581128"/>
            <a:ext cx="25922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 Box 3">
            <a:extLst>
              <a:ext uri="{FF2B5EF4-FFF2-40B4-BE49-F238E27FC236}">
                <a16:creationId xmlns:a16="http://schemas.microsoft.com/office/drawing/2014/main" id="{6AD81BF7-9826-44BB-99FA-2FD7D3B68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7" y="404814"/>
            <a:ext cx="107291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  <a:defRPr/>
            </a:pPr>
            <a:r>
              <a:rPr lang="pt-BR" sz="40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REPARTIÇÃO DE CAPITAIS DE COBERTURA</a:t>
            </a:r>
          </a:p>
        </p:txBody>
      </p:sp>
    </p:spTree>
    <p:extLst>
      <p:ext uri="{BB962C8B-B14F-4D97-AF65-F5344CB8AC3E}">
        <p14:creationId xmlns:p14="http://schemas.microsoft.com/office/powerpoint/2010/main" val="159185255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ângulo 244"/>
          <p:cNvSpPr/>
          <p:nvPr/>
        </p:nvSpPr>
        <p:spPr>
          <a:xfrm>
            <a:off x="2095472" y="2030450"/>
            <a:ext cx="80724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0" dirty="0">
                <a:latin typeface="Maven Pro" panose="00000500000000000000" pitchFamily="2" charset="0"/>
                <a:cs typeface="Gisha" panose="020B0502040204020203" pitchFamily="34" charset="-79"/>
              </a:rPr>
              <a:t>“</a:t>
            </a:r>
            <a:r>
              <a:rPr lang="pt-BR" sz="2800" dirty="0">
                <a:latin typeface="Maven Pro" panose="00000500000000000000" pitchFamily="2" charset="0"/>
                <a:cs typeface="Gisha" panose="020B0502040204020203" pitchFamily="34" charset="-79"/>
              </a:rPr>
              <a:t>Regime Financeiro de Capitalização</a:t>
            </a:r>
            <a:r>
              <a:rPr lang="pt-BR" sz="2800" b="0" dirty="0">
                <a:latin typeface="Maven Pro" panose="00000500000000000000" pitchFamily="2" charset="0"/>
                <a:cs typeface="Gisha" panose="020B0502040204020203" pitchFamily="34" charset="-79"/>
              </a:rPr>
              <a:t>: regime onde há a formação de uma massa de recursos, acumulada durante o período de contribuição, capaz de garantir a geração de receitas equivalentes ao fluxo de fundos integralmente constituídos, para garantia dos benefícios iniciados após o período de acumulação dos recursos.”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9DE0B99C-2293-4A02-AFB5-2A38D10DC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404814"/>
            <a:ext cx="95050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54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CAPITALIZAÇÃO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F43962F-6DCA-47F4-911A-5DC1DBFA8BB6}"/>
              </a:ext>
            </a:extLst>
          </p:cNvPr>
          <p:cNvSpPr/>
          <p:nvPr/>
        </p:nvSpPr>
        <p:spPr>
          <a:xfrm>
            <a:off x="1591416" y="1124744"/>
            <a:ext cx="8753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1D85"/>
                </a:solidFill>
                <a:latin typeface="Maven Pro" panose="00000500000000000000" pitchFamily="2" charset="0"/>
                <a:cs typeface="Gisha" panose="020B0502040204020203" pitchFamily="34" charset="-79"/>
              </a:rPr>
              <a:t>Conforme a Portaria MF 464/2018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5350382-88AB-4EAA-97B0-EF2263C81FDF}"/>
              </a:ext>
            </a:extLst>
          </p:cNvPr>
          <p:cNvCxnSpPr>
            <a:cxnSpLocks/>
          </p:cNvCxnSpPr>
          <p:nvPr/>
        </p:nvCxnSpPr>
        <p:spPr bwMode="auto">
          <a:xfrm>
            <a:off x="2095472" y="3356992"/>
            <a:ext cx="78889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24B4916-47CC-45BE-A808-1D4313B4CD44}"/>
              </a:ext>
            </a:extLst>
          </p:cNvPr>
          <p:cNvCxnSpPr>
            <a:cxnSpLocks/>
          </p:cNvCxnSpPr>
          <p:nvPr/>
        </p:nvCxnSpPr>
        <p:spPr bwMode="auto">
          <a:xfrm>
            <a:off x="2207568" y="5085184"/>
            <a:ext cx="77768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9FB2586-5EA7-4050-9387-5F5291A771AC}"/>
              </a:ext>
            </a:extLst>
          </p:cNvPr>
          <p:cNvCxnSpPr>
            <a:cxnSpLocks/>
          </p:cNvCxnSpPr>
          <p:nvPr/>
        </p:nvCxnSpPr>
        <p:spPr bwMode="auto">
          <a:xfrm>
            <a:off x="2207568" y="5517232"/>
            <a:ext cx="13362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812B0D7-F2B1-4893-B2FE-5A3B75965C99}"/>
              </a:ext>
            </a:extLst>
          </p:cNvPr>
          <p:cNvCxnSpPr>
            <a:cxnSpLocks/>
          </p:cNvCxnSpPr>
          <p:nvPr/>
        </p:nvCxnSpPr>
        <p:spPr bwMode="auto">
          <a:xfrm>
            <a:off x="-2472952" y="3356992"/>
            <a:ext cx="46805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5A9BF23-C150-4CCC-A18D-A36EE0AE50B1}"/>
              </a:ext>
            </a:extLst>
          </p:cNvPr>
          <p:cNvCxnSpPr>
            <a:cxnSpLocks/>
          </p:cNvCxnSpPr>
          <p:nvPr/>
        </p:nvCxnSpPr>
        <p:spPr bwMode="auto">
          <a:xfrm>
            <a:off x="-2472952" y="5085184"/>
            <a:ext cx="45684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1DB1C12-3A2B-4F0C-8459-C2EC1AACE6D9}"/>
              </a:ext>
            </a:extLst>
          </p:cNvPr>
          <p:cNvCxnSpPr>
            <a:cxnSpLocks/>
          </p:cNvCxnSpPr>
          <p:nvPr/>
        </p:nvCxnSpPr>
        <p:spPr bwMode="auto">
          <a:xfrm>
            <a:off x="-2472952" y="5517232"/>
            <a:ext cx="406493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7651867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Line 117">
            <a:extLst>
              <a:ext uri="{FF2B5EF4-FFF2-40B4-BE49-F238E27FC236}">
                <a16:creationId xmlns:a16="http://schemas.microsoft.com/office/drawing/2014/main" id="{67DEA6AD-72C4-43CF-B7FB-E8187B089DA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9800405" y="2463282"/>
            <a:ext cx="0" cy="3772419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5" name="Rectangle 112">
            <a:extLst>
              <a:ext uri="{FF2B5EF4-FFF2-40B4-BE49-F238E27FC236}">
                <a16:creationId xmlns:a16="http://schemas.microsoft.com/office/drawing/2014/main" id="{F2A75289-996B-49F5-8009-CC8DD90A8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5083" y="6184619"/>
            <a:ext cx="91926" cy="460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endParaRPr lang="pt-BR">
              <a:latin typeface="Maven Pro" panose="00000500000000000000" pitchFamily="2" charset="0"/>
              <a:cs typeface="Gisha" panose="020B0502040204020203" pitchFamily="34" charset="-79"/>
            </a:endParaRPr>
          </a:p>
        </p:txBody>
      </p:sp>
      <p:sp>
        <p:nvSpPr>
          <p:cNvPr id="234" name="Line 117">
            <a:extLst>
              <a:ext uri="{FF2B5EF4-FFF2-40B4-BE49-F238E27FC236}">
                <a16:creationId xmlns:a16="http://schemas.microsoft.com/office/drawing/2014/main" id="{AD3E38B8-0346-4068-9827-E08ABE818E4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470842" y="2450308"/>
            <a:ext cx="0" cy="378539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" name="Line 117">
            <a:extLst>
              <a:ext uri="{FF2B5EF4-FFF2-40B4-BE49-F238E27FC236}">
                <a16:creationId xmlns:a16="http://schemas.microsoft.com/office/drawing/2014/main" id="{8665D78F-1E51-44EF-9B2B-1F55EEE7817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657497" y="2463282"/>
            <a:ext cx="0" cy="3772419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3486917" y="5434016"/>
            <a:ext cx="71438" cy="792163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53" name="Rectangle 29"/>
          <p:cNvSpPr>
            <a:spLocks noChangeArrowheads="1"/>
          </p:cNvSpPr>
          <p:nvPr/>
        </p:nvSpPr>
        <p:spPr bwMode="auto">
          <a:xfrm>
            <a:off x="4514031" y="4605340"/>
            <a:ext cx="71437" cy="16208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54" name="Rectangle 30"/>
          <p:cNvSpPr>
            <a:spLocks noChangeArrowheads="1"/>
          </p:cNvSpPr>
          <p:nvPr/>
        </p:nvSpPr>
        <p:spPr bwMode="auto">
          <a:xfrm>
            <a:off x="4399731" y="4749804"/>
            <a:ext cx="71437" cy="14763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55" name="Rectangle 31"/>
          <p:cNvSpPr>
            <a:spLocks noChangeArrowheads="1"/>
          </p:cNvSpPr>
          <p:nvPr/>
        </p:nvSpPr>
        <p:spPr bwMode="auto">
          <a:xfrm>
            <a:off x="4285431" y="4892678"/>
            <a:ext cx="71437" cy="13335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56" name="Rectangle 32"/>
          <p:cNvSpPr>
            <a:spLocks noChangeArrowheads="1"/>
          </p:cNvSpPr>
          <p:nvPr/>
        </p:nvSpPr>
        <p:spPr bwMode="auto">
          <a:xfrm>
            <a:off x="4171131" y="4968879"/>
            <a:ext cx="71437" cy="1258887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57" name="Rectangle 33"/>
          <p:cNvSpPr>
            <a:spLocks noChangeArrowheads="1"/>
          </p:cNvSpPr>
          <p:nvPr/>
        </p:nvSpPr>
        <p:spPr bwMode="auto">
          <a:xfrm>
            <a:off x="4056831" y="5037140"/>
            <a:ext cx="71437" cy="11890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58" name="Rectangle 34"/>
          <p:cNvSpPr>
            <a:spLocks noChangeArrowheads="1"/>
          </p:cNvSpPr>
          <p:nvPr/>
        </p:nvSpPr>
        <p:spPr bwMode="auto">
          <a:xfrm>
            <a:off x="3942531" y="5110166"/>
            <a:ext cx="71437" cy="1116013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3829817" y="5181604"/>
            <a:ext cx="71438" cy="10445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60" name="Rectangle 36"/>
          <p:cNvSpPr>
            <a:spLocks noChangeArrowheads="1"/>
          </p:cNvSpPr>
          <p:nvPr/>
        </p:nvSpPr>
        <p:spPr bwMode="auto">
          <a:xfrm>
            <a:off x="3715517" y="5253040"/>
            <a:ext cx="71438" cy="9731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61" name="Rectangle 37"/>
          <p:cNvSpPr>
            <a:spLocks noChangeArrowheads="1"/>
          </p:cNvSpPr>
          <p:nvPr/>
        </p:nvSpPr>
        <p:spPr bwMode="auto">
          <a:xfrm>
            <a:off x="4628331" y="4425954"/>
            <a:ext cx="71437" cy="180022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3448817" y="5326068"/>
            <a:ext cx="330200" cy="1154113"/>
            <a:chOff x="1488" y="3297"/>
            <a:chExt cx="208" cy="727"/>
          </a:xfrm>
        </p:grpSpPr>
        <p:sp>
          <p:nvSpPr>
            <p:cNvPr id="16622" name="Rectangle 84"/>
            <p:cNvSpPr>
              <a:spLocks noChangeArrowheads="1"/>
            </p:cNvSpPr>
            <p:nvPr/>
          </p:nvSpPr>
          <p:spPr bwMode="auto">
            <a:xfrm>
              <a:off x="1584" y="3297"/>
              <a:ext cx="45" cy="567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129109" name="Text Box 85"/>
            <p:cNvSpPr txBox="1">
              <a:spLocks noChangeArrowheads="1"/>
            </p:cNvSpPr>
            <p:nvPr/>
          </p:nvSpPr>
          <p:spPr bwMode="auto">
            <a:xfrm>
              <a:off x="1488" y="3888"/>
              <a:ext cx="20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pt-BR" sz="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Maven Pro" panose="00000500000000000000" pitchFamily="2" charset="0"/>
                  <a:cs typeface="Gisha" panose="020B0502040204020203" pitchFamily="34" charset="-79"/>
                </a:rPr>
                <a:t>20</a:t>
              </a:r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2305817" y="5876948"/>
            <a:ext cx="304800" cy="612776"/>
            <a:chOff x="768" y="3637"/>
            <a:chExt cx="192" cy="386"/>
          </a:xfrm>
        </p:grpSpPr>
        <p:sp>
          <p:nvSpPr>
            <p:cNvPr id="16624" name="Rectangle 81"/>
            <p:cNvSpPr>
              <a:spLocks noChangeArrowheads="1"/>
            </p:cNvSpPr>
            <p:nvPr/>
          </p:nvSpPr>
          <p:spPr bwMode="auto">
            <a:xfrm>
              <a:off x="863" y="3637"/>
              <a:ext cx="45" cy="227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129106" name="Text Box 82"/>
            <p:cNvSpPr txBox="1">
              <a:spLocks noChangeArrowheads="1"/>
            </p:cNvSpPr>
            <p:nvPr/>
          </p:nvSpPr>
          <p:spPr bwMode="auto">
            <a:xfrm>
              <a:off x="768" y="3888"/>
              <a:ext cx="19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pt-BR" sz="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Maven Pro" panose="00000500000000000000" pitchFamily="2" charset="0"/>
                  <a:cs typeface="Gisha" panose="020B0502040204020203" pitchFamily="34" charset="-79"/>
                </a:rPr>
                <a:t>10</a:t>
              </a:r>
            </a:p>
          </p:txBody>
        </p:sp>
      </p:grp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1315217" y="6197778"/>
            <a:ext cx="228600" cy="288926"/>
            <a:chOff x="144" y="3841"/>
            <a:chExt cx="144" cy="182"/>
          </a:xfrm>
        </p:grpSpPr>
        <p:sp>
          <p:nvSpPr>
            <p:cNvPr id="16626" name="Rectangle 78"/>
            <p:cNvSpPr>
              <a:spLocks noChangeArrowheads="1"/>
            </p:cNvSpPr>
            <p:nvPr/>
          </p:nvSpPr>
          <p:spPr bwMode="auto">
            <a:xfrm>
              <a:off x="216" y="3841"/>
              <a:ext cx="45" cy="2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129103" name="Text Box 79"/>
            <p:cNvSpPr txBox="1">
              <a:spLocks noChangeArrowheads="1"/>
            </p:cNvSpPr>
            <p:nvPr/>
          </p:nvSpPr>
          <p:spPr bwMode="auto">
            <a:xfrm>
              <a:off x="144" y="3888"/>
              <a:ext cx="14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pt-BR" sz="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Maven Pro" panose="00000500000000000000" pitchFamily="2" charset="0"/>
                  <a:cs typeface="Gisha" panose="020B0502040204020203" pitchFamily="34" charset="-79"/>
                </a:rPr>
                <a:t>1</a:t>
              </a:r>
            </a:p>
          </p:txBody>
        </p:sp>
      </p:grpSp>
      <p:sp>
        <p:nvSpPr>
          <p:cNvPr id="129037" name="Rectangle 13"/>
          <p:cNvSpPr>
            <a:spLocks noChangeArrowheads="1"/>
          </p:cNvSpPr>
          <p:nvPr/>
        </p:nvSpPr>
        <p:spPr bwMode="auto">
          <a:xfrm>
            <a:off x="3372617" y="5480073"/>
            <a:ext cx="71438" cy="7572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1542231" y="6164287"/>
            <a:ext cx="71437" cy="7302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39" name="Rectangle 15"/>
          <p:cNvSpPr>
            <a:spLocks noChangeArrowheads="1"/>
          </p:cNvSpPr>
          <p:nvPr/>
        </p:nvSpPr>
        <p:spPr bwMode="auto">
          <a:xfrm>
            <a:off x="3258317" y="5553099"/>
            <a:ext cx="71438" cy="684213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40" name="Rectangle 16"/>
          <p:cNvSpPr>
            <a:spLocks noChangeArrowheads="1"/>
          </p:cNvSpPr>
          <p:nvPr/>
        </p:nvSpPr>
        <p:spPr bwMode="auto">
          <a:xfrm>
            <a:off x="3144017" y="5624537"/>
            <a:ext cx="71438" cy="6127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41" name="Rectangle 17"/>
          <p:cNvSpPr>
            <a:spLocks noChangeArrowheads="1"/>
          </p:cNvSpPr>
          <p:nvPr/>
        </p:nvSpPr>
        <p:spPr bwMode="auto">
          <a:xfrm>
            <a:off x="3029717" y="5661049"/>
            <a:ext cx="71438" cy="576263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913831" y="5697561"/>
            <a:ext cx="71437" cy="53975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43" name="Rectangle 19"/>
          <p:cNvSpPr>
            <a:spLocks noChangeArrowheads="1"/>
          </p:cNvSpPr>
          <p:nvPr/>
        </p:nvSpPr>
        <p:spPr bwMode="auto">
          <a:xfrm>
            <a:off x="2801117" y="5732487"/>
            <a:ext cx="71438" cy="50482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44" name="Rectangle 20"/>
          <p:cNvSpPr>
            <a:spLocks noChangeArrowheads="1"/>
          </p:cNvSpPr>
          <p:nvPr/>
        </p:nvSpPr>
        <p:spPr bwMode="auto">
          <a:xfrm>
            <a:off x="2686817" y="5768999"/>
            <a:ext cx="71438" cy="468313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45" name="Rectangle 21"/>
          <p:cNvSpPr>
            <a:spLocks noChangeArrowheads="1"/>
          </p:cNvSpPr>
          <p:nvPr/>
        </p:nvSpPr>
        <p:spPr bwMode="auto">
          <a:xfrm>
            <a:off x="2572517" y="5805511"/>
            <a:ext cx="71438" cy="4318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46" name="Rectangle 22"/>
          <p:cNvSpPr>
            <a:spLocks noChangeArrowheads="1"/>
          </p:cNvSpPr>
          <p:nvPr/>
        </p:nvSpPr>
        <p:spPr bwMode="auto">
          <a:xfrm>
            <a:off x="2343917" y="5913461"/>
            <a:ext cx="71438" cy="32385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47" name="Rectangle 23"/>
          <p:cNvSpPr>
            <a:spLocks noChangeArrowheads="1"/>
          </p:cNvSpPr>
          <p:nvPr/>
        </p:nvSpPr>
        <p:spPr bwMode="auto">
          <a:xfrm>
            <a:off x="2229617" y="5948387"/>
            <a:ext cx="71438" cy="28892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48" name="Rectangle 24"/>
          <p:cNvSpPr>
            <a:spLocks noChangeArrowheads="1"/>
          </p:cNvSpPr>
          <p:nvPr/>
        </p:nvSpPr>
        <p:spPr bwMode="auto">
          <a:xfrm>
            <a:off x="2115317" y="5984899"/>
            <a:ext cx="71438" cy="252413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1999431" y="6021411"/>
            <a:ext cx="71437" cy="2159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50" name="Rectangle 26"/>
          <p:cNvSpPr>
            <a:spLocks noChangeArrowheads="1"/>
          </p:cNvSpPr>
          <p:nvPr/>
        </p:nvSpPr>
        <p:spPr bwMode="auto">
          <a:xfrm>
            <a:off x="1886717" y="6056337"/>
            <a:ext cx="71438" cy="1809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51" name="Rectangle 27"/>
          <p:cNvSpPr>
            <a:spLocks noChangeArrowheads="1"/>
          </p:cNvSpPr>
          <p:nvPr/>
        </p:nvSpPr>
        <p:spPr bwMode="auto">
          <a:xfrm>
            <a:off x="1772417" y="6092849"/>
            <a:ext cx="71438" cy="144463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1658117" y="6129361"/>
            <a:ext cx="71438" cy="10795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62" name="Rectangle 38"/>
          <p:cNvSpPr>
            <a:spLocks noChangeArrowheads="1"/>
          </p:cNvSpPr>
          <p:nvPr/>
        </p:nvSpPr>
        <p:spPr bwMode="auto">
          <a:xfrm>
            <a:off x="4972817" y="3881439"/>
            <a:ext cx="71438" cy="23399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63" name="Rectangle 39"/>
          <p:cNvSpPr>
            <a:spLocks noChangeArrowheads="1"/>
          </p:cNvSpPr>
          <p:nvPr/>
        </p:nvSpPr>
        <p:spPr bwMode="auto">
          <a:xfrm>
            <a:off x="4858517" y="4060825"/>
            <a:ext cx="71438" cy="216058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64" name="Rectangle 40"/>
          <p:cNvSpPr>
            <a:spLocks noChangeArrowheads="1"/>
          </p:cNvSpPr>
          <p:nvPr/>
        </p:nvSpPr>
        <p:spPr bwMode="auto">
          <a:xfrm>
            <a:off x="5201417" y="3521075"/>
            <a:ext cx="71438" cy="27003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65" name="Rectangle 41"/>
          <p:cNvSpPr>
            <a:spLocks noChangeArrowheads="1"/>
          </p:cNvSpPr>
          <p:nvPr/>
        </p:nvSpPr>
        <p:spPr bwMode="auto">
          <a:xfrm>
            <a:off x="5087117" y="3700463"/>
            <a:ext cx="71438" cy="252095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66" name="Rectangle 42"/>
          <p:cNvSpPr>
            <a:spLocks noChangeArrowheads="1"/>
          </p:cNvSpPr>
          <p:nvPr/>
        </p:nvSpPr>
        <p:spPr bwMode="auto">
          <a:xfrm>
            <a:off x="5430017" y="3413125"/>
            <a:ext cx="71438" cy="280828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67" name="Rectangle 43"/>
          <p:cNvSpPr>
            <a:spLocks noChangeArrowheads="1"/>
          </p:cNvSpPr>
          <p:nvPr/>
        </p:nvSpPr>
        <p:spPr bwMode="auto">
          <a:xfrm>
            <a:off x="5544317" y="3449639"/>
            <a:ext cx="71438" cy="27717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80" name="Rectangle 56"/>
          <p:cNvSpPr>
            <a:spLocks noChangeArrowheads="1"/>
          </p:cNvSpPr>
          <p:nvPr/>
        </p:nvSpPr>
        <p:spPr bwMode="auto">
          <a:xfrm>
            <a:off x="7144517" y="4168775"/>
            <a:ext cx="71438" cy="20526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81" name="Rectangle 57"/>
          <p:cNvSpPr>
            <a:spLocks noChangeArrowheads="1"/>
          </p:cNvSpPr>
          <p:nvPr/>
        </p:nvSpPr>
        <p:spPr bwMode="auto">
          <a:xfrm>
            <a:off x="7258817" y="4240213"/>
            <a:ext cx="71438" cy="19812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82" name="Rectangle 58"/>
          <p:cNvSpPr>
            <a:spLocks noChangeArrowheads="1"/>
          </p:cNvSpPr>
          <p:nvPr/>
        </p:nvSpPr>
        <p:spPr bwMode="auto">
          <a:xfrm>
            <a:off x="7374706" y="4313239"/>
            <a:ext cx="73025" cy="19081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83" name="Rectangle 59"/>
          <p:cNvSpPr>
            <a:spLocks noChangeArrowheads="1"/>
          </p:cNvSpPr>
          <p:nvPr/>
        </p:nvSpPr>
        <p:spPr bwMode="auto">
          <a:xfrm>
            <a:off x="7487417" y="4384675"/>
            <a:ext cx="71438" cy="18367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84" name="Rectangle 60"/>
          <p:cNvSpPr>
            <a:spLocks noChangeArrowheads="1"/>
          </p:cNvSpPr>
          <p:nvPr/>
        </p:nvSpPr>
        <p:spPr bwMode="auto">
          <a:xfrm>
            <a:off x="7716017" y="4529139"/>
            <a:ext cx="71438" cy="16922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85" name="Rectangle 61"/>
          <p:cNvSpPr>
            <a:spLocks noChangeArrowheads="1"/>
          </p:cNvSpPr>
          <p:nvPr/>
        </p:nvSpPr>
        <p:spPr bwMode="auto">
          <a:xfrm>
            <a:off x="7831906" y="4600575"/>
            <a:ext cx="73025" cy="16208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86" name="Rectangle 62"/>
          <p:cNvSpPr>
            <a:spLocks noChangeArrowheads="1"/>
          </p:cNvSpPr>
          <p:nvPr/>
        </p:nvSpPr>
        <p:spPr bwMode="auto">
          <a:xfrm>
            <a:off x="7944617" y="4672013"/>
            <a:ext cx="71438" cy="1549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87" name="Rectangle 63"/>
          <p:cNvSpPr>
            <a:spLocks noChangeArrowheads="1"/>
          </p:cNvSpPr>
          <p:nvPr/>
        </p:nvSpPr>
        <p:spPr bwMode="auto">
          <a:xfrm>
            <a:off x="8058917" y="4745039"/>
            <a:ext cx="71438" cy="14763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88" name="Rectangle 64"/>
          <p:cNvSpPr>
            <a:spLocks noChangeArrowheads="1"/>
          </p:cNvSpPr>
          <p:nvPr/>
        </p:nvSpPr>
        <p:spPr bwMode="auto">
          <a:xfrm>
            <a:off x="8173217" y="4816475"/>
            <a:ext cx="71438" cy="14049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89" name="Rectangle 65"/>
          <p:cNvSpPr>
            <a:spLocks noChangeArrowheads="1"/>
          </p:cNvSpPr>
          <p:nvPr/>
        </p:nvSpPr>
        <p:spPr bwMode="auto">
          <a:xfrm>
            <a:off x="8289106" y="4887913"/>
            <a:ext cx="73025" cy="13335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90" name="Rectangle 66"/>
          <p:cNvSpPr>
            <a:spLocks noChangeArrowheads="1"/>
          </p:cNvSpPr>
          <p:nvPr/>
        </p:nvSpPr>
        <p:spPr bwMode="auto">
          <a:xfrm>
            <a:off x="8401817" y="4960939"/>
            <a:ext cx="71438" cy="12604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91" name="Rectangle 67"/>
          <p:cNvSpPr>
            <a:spLocks noChangeArrowheads="1"/>
          </p:cNvSpPr>
          <p:nvPr/>
        </p:nvSpPr>
        <p:spPr bwMode="auto">
          <a:xfrm>
            <a:off x="8516117" y="5032375"/>
            <a:ext cx="71438" cy="11890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92" name="Rectangle 68"/>
          <p:cNvSpPr>
            <a:spLocks noChangeArrowheads="1"/>
          </p:cNvSpPr>
          <p:nvPr/>
        </p:nvSpPr>
        <p:spPr bwMode="auto">
          <a:xfrm>
            <a:off x="8630417" y="5105401"/>
            <a:ext cx="71438" cy="1116013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118" name="Text Box 94"/>
          <p:cNvSpPr txBox="1">
            <a:spLocks noChangeArrowheads="1"/>
          </p:cNvSpPr>
          <p:nvPr/>
        </p:nvSpPr>
        <p:spPr bwMode="auto">
          <a:xfrm>
            <a:off x="8619712" y="6264286"/>
            <a:ext cx="329479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800" dirty="0"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30</a:t>
            </a:r>
          </a:p>
        </p:txBody>
      </p:sp>
      <p:grpSp>
        <p:nvGrpSpPr>
          <p:cNvPr id="8" name="Group 97"/>
          <p:cNvGrpSpPr>
            <a:grpSpLocks/>
          </p:cNvGrpSpPr>
          <p:nvPr/>
        </p:nvGrpSpPr>
        <p:grpSpPr bwMode="auto">
          <a:xfrm>
            <a:off x="7473130" y="6259521"/>
            <a:ext cx="352425" cy="373063"/>
            <a:chOff x="4128" y="3908"/>
            <a:chExt cx="222" cy="235"/>
          </a:xfrm>
        </p:grpSpPr>
        <p:sp>
          <p:nvSpPr>
            <p:cNvPr id="129122" name="Text Box 98"/>
            <p:cNvSpPr txBox="1">
              <a:spLocks noChangeArrowheads="1"/>
            </p:cNvSpPr>
            <p:nvPr/>
          </p:nvSpPr>
          <p:spPr bwMode="auto">
            <a:xfrm>
              <a:off x="4128" y="3908"/>
              <a:ext cx="22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pt-BR" sz="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Maven Pro" panose="00000500000000000000" pitchFamily="2" charset="0"/>
                  <a:cs typeface="Gisha" panose="020B0502040204020203" pitchFamily="34" charset="-79"/>
                </a:rPr>
                <a:t>20</a:t>
              </a:r>
            </a:p>
          </p:txBody>
        </p:sp>
        <p:sp>
          <p:nvSpPr>
            <p:cNvPr id="16614" name="AutoShape 101"/>
            <p:cNvSpPr>
              <a:spLocks noChangeArrowheads="1"/>
            </p:cNvSpPr>
            <p:nvPr/>
          </p:nvSpPr>
          <p:spPr bwMode="auto">
            <a:xfrm>
              <a:off x="4185" y="4065"/>
              <a:ext cx="96" cy="78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endParaRPr lang="pt-BR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  <p:sp>
        <p:nvSpPr>
          <p:cNvPr id="129093" name="Rectangle 69"/>
          <p:cNvSpPr>
            <a:spLocks noChangeArrowheads="1"/>
          </p:cNvSpPr>
          <p:nvPr/>
        </p:nvSpPr>
        <p:spPr bwMode="auto">
          <a:xfrm>
            <a:off x="8859017" y="5248275"/>
            <a:ext cx="71438" cy="9731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94" name="Rectangle 70"/>
          <p:cNvSpPr>
            <a:spLocks noChangeArrowheads="1"/>
          </p:cNvSpPr>
          <p:nvPr/>
        </p:nvSpPr>
        <p:spPr bwMode="auto">
          <a:xfrm>
            <a:off x="8973317" y="5321301"/>
            <a:ext cx="71438" cy="900113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95" name="Rectangle 71"/>
          <p:cNvSpPr>
            <a:spLocks noChangeArrowheads="1"/>
          </p:cNvSpPr>
          <p:nvPr/>
        </p:nvSpPr>
        <p:spPr bwMode="auto">
          <a:xfrm>
            <a:off x="9087617" y="5392739"/>
            <a:ext cx="71438" cy="8286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96" name="Rectangle 72"/>
          <p:cNvSpPr>
            <a:spLocks noChangeArrowheads="1"/>
          </p:cNvSpPr>
          <p:nvPr/>
        </p:nvSpPr>
        <p:spPr bwMode="auto">
          <a:xfrm>
            <a:off x="9200331" y="5464175"/>
            <a:ext cx="71437" cy="7572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97" name="Rectangle 73"/>
          <p:cNvSpPr>
            <a:spLocks noChangeArrowheads="1"/>
          </p:cNvSpPr>
          <p:nvPr/>
        </p:nvSpPr>
        <p:spPr bwMode="auto">
          <a:xfrm>
            <a:off x="9316217" y="5537201"/>
            <a:ext cx="71438" cy="684213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98" name="Rectangle 74"/>
          <p:cNvSpPr>
            <a:spLocks noChangeArrowheads="1"/>
          </p:cNvSpPr>
          <p:nvPr/>
        </p:nvSpPr>
        <p:spPr bwMode="auto">
          <a:xfrm>
            <a:off x="9430517" y="5681663"/>
            <a:ext cx="71438" cy="53975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99" name="Rectangle 75"/>
          <p:cNvSpPr>
            <a:spLocks noChangeArrowheads="1"/>
          </p:cNvSpPr>
          <p:nvPr/>
        </p:nvSpPr>
        <p:spPr bwMode="auto">
          <a:xfrm>
            <a:off x="9544817" y="5861051"/>
            <a:ext cx="71438" cy="360363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100" name="Rectangle 76"/>
          <p:cNvSpPr>
            <a:spLocks noChangeArrowheads="1"/>
          </p:cNvSpPr>
          <p:nvPr/>
        </p:nvSpPr>
        <p:spPr bwMode="auto">
          <a:xfrm>
            <a:off x="9657531" y="6040439"/>
            <a:ext cx="71437" cy="1809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0" name="Group 103"/>
          <p:cNvGrpSpPr>
            <a:grpSpLocks/>
          </p:cNvGrpSpPr>
          <p:nvPr/>
        </p:nvGrpSpPr>
        <p:grpSpPr bwMode="auto">
          <a:xfrm>
            <a:off x="5137919" y="6278322"/>
            <a:ext cx="533400" cy="376238"/>
            <a:chOff x="2657" y="3909"/>
            <a:chExt cx="336" cy="237"/>
          </a:xfrm>
        </p:grpSpPr>
        <p:sp>
          <p:nvSpPr>
            <p:cNvPr id="129130" name="Text Box 106"/>
            <p:cNvSpPr txBox="1">
              <a:spLocks noChangeArrowheads="1"/>
            </p:cNvSpPr>
            <p:nvPr/>
          </p:nvSpPr>
          <p:spPr bwMode="auto">
            <a:xfrm>
              <a:off x="2657" y="3909"/>
              <a:ext cx="33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pt-BR" sz="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Maven Pro" panose="00000500000000000000" pitchFamily="2" charset="0"/>
                  <a:cs typeface="Gisha" panose="020B0502040204020203" pitchFamily="34" charset="-79"/>
                </a:rPr>
                <a:t> 0</a:t>
              </a:r>
            </a:p>
          </p:txBody>
        </p:sp>
        <p:sp>
          <p:nvSpPr>
            <p:cNvPr id="16608" name="AutoShape 109"/>
            <p:cNvSpPr>
              <a:spLocks noChangeArrowheads="1"/>
            </p:cNvSpPr>
            <p:nvPr/>
          </p:nvSpPr>
          <p:spPr bwMode="auto">
            <a:xfrm>
              <a:off x="2745" y="4073"/>
              <a:ext cx="96" cy="73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endParaRPr lang="pt-BR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  <p:sp>
        <p:nvSpPr>
          <p:cNvPr id="236" name="Line 117">
            <a:extLst>
              <a:ext uri="{FF2B5EF4-FFF2-40B4-BE49-F238E27FC236}">
                <a16:creationId xmlns:a16="http://schemas.microsoft.com/office/drawing/2014/main" id="{D18D1539-8ED5-4EB1-BD1B-093B1194BEC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340325" y="2467522"/>
            <a:ext cx="0" cy="378539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3" name="Group 110"/>
          <p:cNvGrpSpPr>
            <a:grpSpLocks/>
          </p:cNvGrpSpPr>
          <p:nvPr/>
        </p:nvGrpSpPr>
        <p:grpSpPr bwMode="auto">
          <a:xfrm>
            <a:off x="9589342" y="6216371"/>
            <a:ext cx="519112" cy="423864"/>
            <a:chOff x="5512" y="3881"/>
            <a:chExt cx="192" cy="267"/>
          </a:xfrm>
        </p:grpSpPr>
        <p:sp>
          <p:nvSpPr>
            <p:cNvPr id="129137" name="Text Box 113"/>
            <p:cNvSpPr txBox="1">
              <a:spLocks noChangeArrowheads="1"/>
            </p:cNvSpPr>
            <p:nvPr/>
          </p:nvSpPr>
          <p:spPr bwMode="auto">
            <a:xfrm>
              <a:off x="5512" y="3881"/>
              <a:ext cx="19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pt-BR" sz="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Maven Pro" panose="00000500000000000000" pitchFamily="2" charset="0"/>
                  <a:cs typeface="Gisha" panose="020B0502040204020203" pitchFamily="34" charset="-79"/>
                </a:rPr>
                <a:t>39</a:t>
              </a:r>
            </a:p>
          </p:txBody>
        </p:sp>
        <p:sp>
          <p:nvSpPr>
            <p:cNvPr id="16601" name="AutoShape 115"/>
            <p:cNvSpPr>
              <a:spLocks noChangeArrowheads="1"/>
            </p:cNvSpPr>
            <p:nvPr/>
          </p:nvSpPr>
          <p:spPr bwMode="auto">
            <a:xfrm>
              <a:off x="5575" y="4070"/>
              <a:ext cx="56" cy="78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endParaRPr lang="pt-BR">
                <a:latin typeface="Maven Pro" panose="00000500000000000000" pitchFamily="2" charset="0"/>
                <a:cs typeface="Gisha" panose="020B0502040204020203" pitchFamily="34" charset="-79"/>
              </a:endParaRPr>
            </a:p>
          </p:txBody>
        </p:sp>
      </p:grpSp>
      <p:sp>
        <p:nvSpPr>
          <p:cNvPr id="129031" name="Line 7"/>
          <p:cNvSpPr>
            <a:spLocks noChangeShapeType="1"/>
          </p:cNvSpPr>
          <p:nvPr/>
        </p:nvSpPr>
        <p:spPr bwMode="auto">
          <a:xfrm rot="10800000">
            <a:off x="9800405" y="1781970"/>
            <a:ext cx="0" cy="630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rot="10800000">
            <a:off x="7442131" y="1560512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V="1">
            <a:off x="1251717" y="6221414"/>
            <a:ext cx="873760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29068" name="Rectangle 44"/>
          <p:cNvSpPr>
            <a:spLocks noChangeArrowheads="1"/>
          </p:cNvSpPr>
          <p:nvPr/>
        </p:nvSpPr>
        <p:spPr bwMode="auto">
          <a:xfrm>
            <a:off x="5658617" y="3484563"/>
            <a:ext cx="71438" cy="273685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69" name="Rectangle 45"/>
          <p:cNvSpPr>
            <a:spLocks noChangeArrowheads="1"/>
          </p:cNvSpPr>
          <p:nvPr/>
        </p:nvSpPr>
        <p:spPr bwMode="auto">
          <a:xfrm>
            <a:off x="5772917" y="3521075"/>
            <a:ext cx="71438" cy="27003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70" name="Rectangle 46"/>
          <p:cNvSpPr>
            <a:spLocks noChangeArrowheads="1"/>
          </p:cNvSpPr>
          <p:nvPr/>
        </p:nvSpPr>
        <p:spPr bwMode="auto">
          <a:xfrm>
            <a:off x="5887217" y="3557589"/>
            <a:ext cx="71438" cy="266382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71" name="Rectangle 47"/>
          <p:cNvSpPr>
            <a:spLocks noChangeArrowheads="1"/>
          </p:cNvSpPr>
          <p:nvPr/>
        </p:nvSpPr>
        <p:spPr bwMode="auto">
          <a:xfrm>
            <a:off x="6001517" y="3592513"/>
            <a:ext cx="71438" cy="26289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72" name="Rectangle 48"/>
          <p:cNvSpPr>
            <a:spLocks noChangeArrowheads="1"/>
          </p:cNvSpPr>
          <p:nvPr/>
        </p:nvSpPr>
        <p:spPr bwMode="auto">
          <a:xfrm>
            <a:off x="6115817" y="3629025"/>
            <a:ext cx="71438" cy="259238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73" name="Rectangle 49"/>
          <p:cNvSpPr>
            <a:spLocks noChangeArrowheads="1"/>
          </p:cNvSpPr>
          <p:nvPr/>
        </p:nvSpPr>
        <p:spPr bwMode="auto">
          <a:xfrm>
            <a:off x="6230117" y="3665539"/>
            <a:ext cx="71438" cy="25558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74" name="Rectangle 50"/>
          <p:cNvSpPr>
            <a:spLocks noChangeArrowheads="1"/>
          </p:cNvSpPr>
          <p:nvPr/>
        </p:nvSpPr>
        <p:spPr bwMode="auto">
          <a:xfrm>
            <a:off x="6344417" y="3700463"/>
            <a:ext cx="71438" cy="252095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75" name="Rectangle 51"/>
          <p:cNvSpPr>
            <a:spLocks noChangeArrowheads="1"/>
          </p:cNvSpPr>
          <p:nvPr/>
        </p:nvSpPr>
        <p:spPr bwMode="auto">
          <a:xfrm>
            <a:off x="6573017" y="3808413"/>
            <a:ext cx="71438" cy="24130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76" name="Rectangle 52"/>
          <p:cNvSpPr>
            <a:spLocks noChangeArrowheads="1"/>
          </p:cNvSpPr>
          <p:nvPr/>
        </p:nvSpPr>
        <p:spPr bwMode="auto">
          <a:xfrm>
            <a:off x="6687317" y="3881439"/>
            <a:ext cx="71438" cy="23399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77" name="Rectangle 53"/>
          <p:cNvSpPr>
            <a:spLocks noChangeArrowheads="1"/>
          </p:cNvSpPr>
          <p:nvPr/>
        </p:nvSpPr>
        <p:spPr bwMode="auto">
          <a:xfrm>
            <a:off x="6801617" y="3952875"/>
            <a:ext cx="71438" cy="2268538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78" name="Rectangle 54"/>
          <p:cNvSpPr>
            <a:spLocks noChangeArrowheads="1"/>
          </p:cNvSpPr>
          <p:nvPr/>
        </p:nvSpPr>
        <p:spPr bwMode="auto">
          <a:xfrm>
            <a:off x="6917506" y="4024313"/>
            <a:ext cx="73025" cy="21971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079" name="Rectangle 55"/>
          <p:cNvSpPr>
            <a:spLocks noChangeArrowheads="1"/>
          </p:cNvSpPr>
          <p:nvPr/>
        </p:nvSpPr>
        <p:spPr bwMode="auto">
          <a:xfrm>
            <a:off x="7030217" y="4097339"/>
            <a:ext cx="71438" cy="2124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4606109" y="4240214"/>
            <a:ext cx="341313" cy="2244725"/>
            <a:chOff x="2217" y="2616"/>
            <a:chExt cx="215" cy="1414"/>
          </a:xfrm>
        </p:grpSpPr>
        <p:sp>
          <p:nvSpPr>
            <p:cNvPr id="16620" name="Rectangle 87"/>
            <p:cNvSpPr>
              <a:spLocks noChangeArrowheads="1"/>
            </p:cNvSpPr>
            <p:nvPr/>
          </p:nvSpPr>
          <p:spPr bwMode="auto">
            <a:xfrm>
              <a:off x="2303" y="2616"/>
              <a:ext cx="45" cy="1248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129112" name="Text Box 88"/>
            <p:cNvSpPr txBox="1">
              <a:spLocks noChangeArrowheads="1"/>
            </p:cNvSpPr>
            <p:nvPr/>
          </p:nvSpPr>
          <p:spPr bwMode="auto">
            <a:xfrm>
              <a:off x="2217" y="3894"/>
              <a:ext cx="21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pt-BR" sz="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Maven Pro" panose="00000500000000000000" pitchFamily="2" charset="0"/>
                  <a:cs typeface="Gisha" panose="020B0502040204020203" pitchFamily="34" charset="-79"/>
                </a:rPr>
                <a:t>30</a:t>
              </a:r>
            </a:p>
          </p:txBody>
        </p:sp>
      </p:grpSp>
      <p:sp>
        <p:nvSpPr>
          <p:cNvPr id="129115" name="Text Box 91"/>
          <p:cNvSpPr txBox="1">
            <a:spLocks noChangeArrowheads="1"/>
          </p:cNvSpPr>
          <p:nvPr/>
        </p:nvSpPr>
        <p:spPr bwMode="auto">
          <a:xfrm>
            <a:off x="6344417" y="6259528"/>
            <a:ext cx="304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800" dirty="0"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10</a:t>
            </a:r>
          </a:p>
        </p:txBody>
      </p:sp>
      <p:sp>
        <p:nvSpPr>
          <p:cNvPr id="129119" name="Text Box 95"/>
          <p:cNvSpPr txBox="1">
            <a:spLocks noChangeArrowheads="1"/>
          </p:cNvSpPr>
          <p:nvPr/>
        </p:nvSpPr>
        <p:spPr bwMode="auto">
          <a:xfrm rot="-2053234">
            <a:off x="1770830" y="45085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1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PERÍODO DE COMPOSIÇÃO</a:t>
            </a:r>
          </a:p>
        </p:txBody>
      </p:sp>
      <p:sp>
        <p:nvSpPr>
          <p:cNvPr id="129120" name="Text Box 96"/>
          <p:cNvSpPr txBox="1">
            <a:spLocks noChangeArrowheads="1"/>
          </p:cNvSpPr>
          <p:nvPr/>
        </p:nvSpPr>
        <p:spPr bwMode="auto">
          <a:xfrm rot="1978176">
            <a:off x="6355530" y="42926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1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PERÍODO DE UTILIZAÇÃO</a:t>
            </a:r>
          </a:p>
        </p:txBody>
      </p:sp>
      <p:sp>
        <p:nvSpPr>
          <p:cNvPr id="129142" name="Line 118"/>
          <p:cNvSpPr>
            <a:spLocks noChangeShapeType="1"/>
          </p:cNvSpPr>
          <p:nvPr/>
        </p:nvSpPr>
        <p:spPr bwMode="auto">
          <a:xfrm rot="10800000">
            <a:off x="7325408" y="1560512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43" name="Line 119"/>
          <p:cNvSpPr>
            <a:spLocks noChangeShapeType="1"/>
          </p:cNvSpPr>
          <p:nvPr/>
        </p:nvSpPr>
        <p:spPr bwMode="auto">
          <a:xfrm rot="10800000">
            <a:off x="7208685" y="1560512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44" name="Line 120"/>
          <p:cNvSpPr>
            <a:spLocks noChangeShapeType="1"/>
          </p:cNvSpPr>
          <p:nvPr/>
        </p:nvSpPr>
        <p:spPr bwMode="auto">
          <a:xfrm rot="10800000">
            <a:off x="7091962" y="1560512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45" name="Line 121"/>
          <p:cNvSpPr>
            <a:spLocks noChangeShapeType="1"/>
          </p:cNvSpPr>
          <p:nvPr/>
        </p:nvSpPr>
        <p:spPr bwMode="auto">
          <a:xfrm rot="10800000">
            <a:off x="6975239" y="1560512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46" name="Line 122"/>
          <p:cNvSpPr>
            <a:spLocks noChangeShapeType="1"/>
          </p:cNvSpPr>
          <p:nvPr/>
        </p:nvSpPr>
        <p:spPr bwMode="auto">
          <a:xfrm rot="10800000">
            <a:off x="6858516" y="1560512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47" name="Line 123"/>
          <p:cNvSpPr>
            <a:spLocks noChangeShapeType="1"/>
          </p:cNvSpPr>
          <p:nvPr/>
        </p:nvSpPr>
        <p:spPr bwMode="auto">
          <a:xfrm rot="10800000">
            <a:off x="6741793" y="1560512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48" name="Line 124"/>
          <p:cNvSpPr>
            <a:spLocks noChangeShapeType="1"/>
          </p:cNvSpPr>
          <p:nvPr/>
        </p:nvSpPr>
        <p:spPr bwMode="auto">
          <a:xfrm rot="10800000">
            <a:off x="6625070" y="1560512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49" name="Line 125"/>
          <p:cNvSpPr>
            <a:spLocks noChangeShapeType="1"/>
          </p:cNvSpPr>
          <p:nvPr/>
        </p:nvSpPr>
        <p:spPr bwMode="auto">
          <a:xfrm rot="10800000">
            <a:off x="6508347" y="1560512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0" name="Line 126"/>
          <p:cNvSpPr>
            <a:spLocks noChangeShapeType="1"/>
          </p:cNvSpPr>
          <p:nvPr/>
        </p:nvSpPr>
        <p:spPr bwMode="auto">
          <a:xfrm rot="10800000">
            <a:off x="6391624" y="1560512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1" name="Line 127"/>
          <p:cNvSpPr>
            <a:spLocks noChangeShapeType="1"/>
          </p:cNvSpPr>
          <p:nvPr/>
        </p:nvSpPr>
        <p:spPr bwMode="auto">
          <a:xfrm rot="10800000">
            <a:off x="6274901" y="1560512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2" name="Line 128"/>
          <p:cNvSpPr>
            <a:spLocks noChangeShapeType="1"/>
          </p:cNvSpPr>
          <p:nvPr/>
        </p:nvSpPr>
        <p:spPr bwMode="auto">
          <a:xfrm rot="10800000">
            <a:off x="6158178" y="1560512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3" name="Line 129"/>
          <p:cNvSpPr>
            <a:spLocks noChangeShapeType="1"/>
          </p:cNvSpPr>
          <p:nvPr/>
        </p:nvSpPr>
        <p:spPr bwMode="auto">
          <a:xfrm rot="10800000">
            <a:off x="6041455" y="1560512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4" name="Line 130"/>
          <p:cNvSpPr>
            <a:spLocks noChangeShapeType="1"/>
          </p:cNvSpPr>
          <p:nvPr/>
        </p:nvSpPr>
        <p:spPr bwMode="auto">
          <a:xfrm rot="10800000">
            <a:off x="5924732" y="1560512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5" name="Line 131"/>
          <p:cNvSpPr>
            <a:spLocks noChangeShapeType="1"/>
          </p:cNvSpPr>
          <p:nvPr/>
        </p:nvSpPr>
        <p:spPr bwMode="auto">
          <a:xfrm rot="10800000">
            <a:off x="5341117" y="1560513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6" name="Line 132"/>
          <p:cNvSpPr>
            <a:spLocks noChangeShapeType="1"/>
          </p:cNvSpPr>
          <p:nvPr/>
        </p:nvSpPr>
        <p:spPr bwMode="auto">
          <a:xfrm rot="10800000">
            <a:off x="5457840" y="1560513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7" name="Line 133"/>
          <p:cNvSpPr>
            <a:spLocks noChangeShapeType="1"/>
          </p:cNvSpPr>
          <p:nvPr/>
        </p:nvSpPr>
        <p:spPr bwMode="auto">
          <a:xfrm rot="10800000">
            <a:off x="5574563" y="1560513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8" name="Line 134"/>
          <p:cNvSpPr>
            <a:spLocks noChangeShapeType="1"/>
          </p:cNvSpPr>
          <p:nvPr/>
        </p:nvSpPr>
        <p:spPr bwMode="auto">
          <a:xfrm rot="10800000">
            <a:off x="5691286" y="1560513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59" name="Line 135"/>
          <p:cNvSpPr>
            <a:spLocks noChangeShapeType="1"/>
          </p:cNvSpPr>
          <p:nvPr/>
        </p:nvSpPr>
        <p:spPr bwMode="auto">
          <a:xfrm rot="10800000">
            <a:off x="5808009" y="1560512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60" name="Text Box 136"/>
          <p:cNvSpPr txBox="1">
            <a:spLocks noChangeArrowheads="1"/>
          </p:cNvSpPr>
          <p:nvPr/>
        </p:nvSpPr>
        <p:spPr bwMode="auto">
          <a:xfrm>
            <a:off x="1820043" y="1990726"/>
            <a:ext cx="30956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1265" tIns="30632" rIns="61265" bIns="30632"/>
          <a:lstStyle/>
          <a:p>
            <a:pPr>
              <a:defRPr/>
            </a:pPr>
            <a:r>
              <a:rPr lang="pt-BR" sz="10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COMPROMISSO EM NOME DO PARTICIPANTE</a:t>
            </a:r>
          </a:p>
          <a:p>
            <a:pPr>
              <a:defRPr/>
            </a:pPr>
            <a:r>
              <a:rPr lang="pt-BR" sz="10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PAGAMENTO DE CONTRIBUIÇÃO</a:t>
            </a:r>
            <a:endParaRPr lang="pt-BR" sz="1000" b="0" dirty="0"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pPr>
              <a:defRPr/>
            </a:pPr>
            <a:endParaRPr lang="pt-BR" sz="1000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pPr>
              <a:defRPr/>
            </a:pPr>
            <a:endParaRPr lang="pt-BR" sz="1000" dirty="0">
              <a:latin typeface="Maven Pro" panose="00000500000000000000" pitchFamily="2" charset="0"/>
              <a:cs typeface="Gisha" panose="020B0502040204020203" pitchFamily="34" charset="-79"/>
            </a:endParaRPr>
          </a:p>
        </p:txBody>
      </p:sp>
      <p:sp>
        <p:nvSpPr>
          <p:cNvPr id="129161" name="Line 137"/>
          <p:cNvSpPr>
            <a:spLocks noChangeShapeType="1"/>
          </p:cNvSpPr>
          <p:nvPr/>
        </p:nvSpPr>
        <p:spPr bwMode="auto">
          <a:xfrm>
            <a:off x="1477218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71" name="Line 147"/>
          <p:cNvSpPr>
            <a:spLocks noChangeShapeType="1"/>
          </p:cNvSpPr>
          <p:nvPr/>
        </p:nvSpPr>
        <p:spPr bwMode="auto">
          <a:xfrm>
            <a:off x="1587650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72" name="Line 148"/>
          <p:cNvSpPr>
            <a:spLocks noChangeShapeType="1"/>
          </p:cNvSpPr>
          <p:nvPr/>
        </p:nvSpPr>
        <p:spPr bwMode="auto">
          <a:xfrm>
            <a:off x="1698082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73" name="Line 149"/>
          <p:cNvSpPr>
            <a:spLocks noChangeShapeType="1"/>
          </p:cNvSpPr>
          <p:nvPr/>
        </p:nvSpPr>
        <p:spPr bwMode="auto">
          <a:xfrm>
            <a:off x="1808514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74" name="Line 150"/>
          <p:cNvSpPr>
            <a:spLocks noChangeShapeType="1"/>
          </p:cNvSpPr>
          <p:nvPr/>
        </p:nvSpPr>
        <p:spPr bwMode="auto">
          <a:xfrm>
            <a:off x="1918946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75" name="Line 151"/>
          <p:cNvSpPr>
            <a:spLocks noChangeShapeType="1"/>
          </p:cNvSpPr>
          <p:nvPr/>
        </p:nvSpPr>
        <p:spPr bwMode="auto">
          <a:xfrm>
            <a:off x="2029378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76" name="Line 152"/>
          <p:cNvSpPr>
            <a:spLocks noChangeShapeType="1"/>
          </p:cNvSpPr>
          <p:nvPr/>
        </p:nvSpPr>
        <p:spPr bwMode="auto">
          <a:xfrm>
            <a:off x="2139810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77" name="Line 153"/>
          <p:cNvSpPr>
            <a:spLocks noChangeShapeType="1"/>
          </p:cNvSpPr>
          <p:nvPr/>
        </p:nvSpPr>
        <p:spPr bwMode="auto">
          <a:xfrm>
            <a:off x="2250242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78" name="Line 154"/>
          <p:cNvSpPr>
            <a:spLocks noChangeShapeType="1"/>
          </p:cNvSpPr>
          <p:nvPr/>
        </p:nvSpPr>
        <p:spPr bwMode="auto">
          <a:xfrm>
            <a:off x="2360674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79" name="Line 155"/>
          <p:cNvSpPr>
            <a:spLocks noChangeShapeType="1"/>
          </p:cNvSpPr>
          <p:nvPr/>
        </p:nvSpPr>
        <p:spPr bwMode="auto">
          <a:xfrm>
            <a:off x="2471106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80" name="Line 156"/>
          <p:cNvSpPr>
            <a:spLocks noChangeShapeType="1"/>
          </p:cNvSpPr>
          <p:nvPr/>
        </p:nvSpPr>
        <p:spPr bwMode="auto">
          <a:xfrm>
            <a:off x="2581538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81" name="Line 157"/>
          <p:cNvSpPr>
            <a:spLocks noChangeShapeType="1"/>
          </p:cNvSpPr>
          <p:nvPr/>
        </p:nvSpPr>
        <p:spPr bwMode="auto">
          <a:xfrm>
            <a:off x="2691970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82" name="Line 158"/>
          <p:cNvSpPr>
            <a:spLocks noChangeShapeType="1"/>
          </p:cNvSpPr>
          <p:nvPr/>
        </p:nvSpPr>
        <p:spPr bwMode="auto">
          <a:xfrm>
            <a:off x="2802402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83" name="Line 159"/>
          <p:cNvSpPr>
            <a:spLocks noChangeShapeType="1"/>
          </p:cNvSpPr>
          <p:nvPr/>
        </p:nvSpPr>
        <p:spPr bwMode="auto">
          <a:xfrm>
            <a:off x="2912834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84" name="Line 160"/>
          <p:cNvSpPr>
            <a:spLocks noChangeShapeType="1"/>
          </p:cNvSpPr>
          <p:nvPr/>
        </p:nvSpPr>
        <p:spPr bwMode="auto">
          <a:xfrm>
            <a:off x="3023266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85" name="Line 161"/>
          <p:cNvSpPr>
            <a:spLocks noChangeShapeType="1"/>
          </p:cNvSpPr>
          <p:nvPr/>
        </p:nvSpPr>
        <p:spPr bwMode="auto">
          <a:xfrm>
            <a:off x="3133698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86" name="Line 162"/>
          <p:cNvSpPr>
            <a:spLocks noChangeShapeType="1"/>
          </p:cNvSpPr>
          <p:nvPr/>
        </p:nvSpPr>
        <p:spPr bwMode="auto">
          <a:xfrm>
            <a:off x="3244130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87" name="Line 163"/>
          <p:cNvSpPr>
            <a:spLocks noChangeShapeType="1"/>
          </p:cNvSpPr>
          <p:nvPr/>
        </p:nvSpPr>
        <p:spPr bwMode="auto">
          <a:xfrm>
            <a:off x="3354562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88" name="Line 164"/>
          <p:cNvSpPr>
            <a:spLocks noChangeShapeType="1"/>
          </p:cNvSpPr>
          <p:nvPr/>
        </p:nvSpPr>
        <p:spPr bwMode="auto">
          <a:xfrm>
            <a:off x="3464994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89" name="Line 165"/>
          <p:cNvSpPr>
            <a:spLocks noChangeShapeType="1"/>
          </p:cNvSpPr>
          <p:nvPr/>
        </p:nvSpPr>
        <p:spPr bwMode="auto">
          <a:xfrm>
            <a:off x="3575426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90" name="Line 166"/>
          <p:cNvSpPr>
            <a:spLocks noChangeShapeType="1"/>
          </p:cNvSpPr>
          <p:nvPr/>
        </p:nvSpPr>
        <p:spPr bwMode="auto">
          <a:xfrm>
            <a:off x="3685858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91" name="Line 167"/>
          <p:cNvSpPr>
            <a:spLocks noChangeShapeType="1"/>
          </p:cNvSpPr>
          <p:nvPr/>
        </p:nvSpPr>
        <p:spPr bwMode="auto">
          <a:xfrm>
            <a:off x="3796290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92" name="Line 168"/>
          <p:cNvSpPr>
            <a:spLocks noChangeShapeType="1"/>
          </p:cNvSpPr>
          <p:nvPr/>
        </p:nvSpPr>
        <p:spPr bwMode="auto">
          <a:xfrm>
            <a:off x="3906722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93" name="Line 169"/>
          <p:cNvSpPr>
            <a:spLocks noChangeShapeType="1"/>
          </p:cNvSpPr>
          <p:nvPr/>
        </p:nvSpPr>
        <p:spPr bwMode="auto">
          <a:xfrm>
            <a:off x="4017154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94" name="Line 170"/>
          <p:cNvSpPr>
            <a:spLocks noChangeShapeType="1"/>
          </p:cNvSpPr>
          <p:nvPr/>
        </p:nvSpPr>
        <p:spPr bwMode="auto">
          <a:xfrm>
            <a:off x="4127586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95" name="Line 171"/>
          <p:cNvSpPr>
            <a:spLocks noChangeShapeType="1"/>
          </p:cNvSpPr>
          <p:nvPr/>
        </p:nvSpPr>
        <p:spPr bwMode="auto">
          <a:xfrm>
            <a:off x="4238018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96" name="Line 172"/>
          <p:cNvSpPr>
            <a:spLocks noChangeShapeType="1"/>
          </p:cNvSpPr>
          <p:nvPr/>
        </p:nvSpPr>
        <p:spPr bwMode="auto">
          <a:xfrm>
            <a:off x="4348450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97" name="Line 173"/>
          <p:cNvSpPr>
            <a:spLocks noChangeShapeType="1"/>
          </p:cNvSpPr>
          <p:nvPr/>
        </p:nvSpPr>
        <p:spPr bwMode="auto">
          <a:xfrm>
            <a:off x="4458882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98" name="Line 174"/>
          <p:cNvSpPr>
            <a:spLocks noChangeShapeType="1"/>
          </p:cNvSpPr>
          <p:nvPr/>
        </p:nvSpPr>
        <p:spPr bwMode="auto">
          <a:xfrm>
            <a:off x="4569314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199" name="Line 175"/>
          <p:cNvSpPr>
            <a:spLocks noChangeShapeType="1"/>
          </p:cNvSpPr>
          <p:nvPr/>
        </p:nvSpPr>
        <p:spPr bwMode="auto">
          <a:xfrm>
            <a:off x="4679746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00" name="Line 176"/>
          <p:cNvSpPr>
            <a:spLocks noChangeShapeType="1"/>
          </p:cNvSpPr>
          <p:nvPr/>
        </p:nvSpPr>
        <p:spPr bwMode="auto">
          <a:xfrm>
            <a:off x="4790178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01" name="Line 177"/>
          <p:cNvSpPr>
            <a:spLocks noChangeShapeType="1"/>
          </p:cNvSpPr>
          <p:nvPr/>
        </p:nvSpPr>
        <p:spPr bwMode="auto">
          <a:xfrm>
            <a:off x="4900610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02" name="Line 178"/>
          <p:cNvSpPr>
            <a:spLocks noChangeShapeType="1"/>
          </p:cNvSpPr>
          <p:nvPr/>
        </p:nvSpPr>
        <p:spPr bwMode="auto">
          <a:xfrm>
            <a:off x="5011042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03" name="Line 179"/>
          <p:cNvSpPr>
            <a:spLocks noChangeShapeType="1"/>
          </p:cNvSpPr>
          <p:nvPr/>
        </p:nvSpPr>
        <p:spPr bwMode="auto">
          <a:xfrm>
            <a:off x="5121474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04" name="Line 180"/>
          <p:cNvSpPr>
            <a:spLocks noChangeShapeType="1"/>
          </p:cNvSpPr>
          <p:nvPr/>
        </p:nvSpPr>
        <p:spPr bwMode="auto">
          <a:xfrm>
            <a:off x="5231902" y="2423716"/>
            <a:ext cx="0" cy="42227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05" name="Line 181"/>
          <p:cNvSpPr>
            <a:spLocks noChangeShapeType="1"/>
          </p:cNvSpPr>
          <p:nvPr/>
        </p:nvSpPr>
        <p:spPr bwMode="auto">
          <a:xfrm rot="10800000">
            <a:off x="7665986" y="1781970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06" name="Line 182"/>
          <p:cNvSpPr>
            <a:spLocks noChangeShapeType="1"/>
          </p:cNvSpPr>
          <p:nvPr/>
        </p:nvSpPr>
        <p:spPr bwMode="auto">
          <a:xfrm rot="10800000">
            <a:off x="7778324" y="1781970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07" name="Line 183"/>
          <p:cNvSpPr>
            <a:spLocks noChangeShapeType="1"/>
          </p:cNvSpPr>
          <p:nvPr/>
        </p:nvSpPr>
        <p:spPr bwMode="auto">
          <a:xfrm rot="10800000">
            <a:off x="7890662" y="1781970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08" name="Line 184"/>
          <p:cNvSpPr>
            <a:spLocks noChangeShapeType="1"/>
          </p:cNvSpPr>
          <p:nvPr/>
        </p:nvSpPr>
        <p:spPr bwMode="auto">
          <a:xfrm rot="10800000">
            <a:off x="8003000" y="1781970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09" name="Line 185"/>
          <p:cNvSpPr>
            <a:spLocks noChangeShapeType="1"/>
          </p:cNvSpPr>
          <p:nvPr/>
        </p:nvSpPr>
        <p:spPr bwMode="auto">
          <a:xfrm rot="10800000">
            <a:off x="8115338" y="1781970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0" name="Line 186"/>
          <p:cNvSpPr>
            <a:spLocks noChangeShapeType="1"/>
          </p:cNvSpPr>
          <p:nvPr/>
        </p:nvSpPr>
        <p:spPr bwMode="auto">
          <a:xfrm rot="10800000">
            <a:off x="8227676" y="1781970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1" name="Line 187"/>
          <p:cNvSpPr>
            <a:spLocks noChangeShapeType="1"/>
          </p:cNvSpPr>
          <p:nvPr/>
        </p:nvSpPr>
        <p:spPr bwMode="auto">
          <a:xfrm rot="10800000">
            <a:off x="8340014" y="1781970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2" name="Line 188"/>
          <p:cNvSpPr>
            <a:spLocks noChangeShapeType="1"/>
          </p:cNvSpPr>
          <p:nvPr/>
        </p:nvSpPr>
        <p:spPr bwMode="auto">
          <a:xfrm rot="10800000">
            <a:off x="8452352" y="1781970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3" name="Line 189"/>
          <p:cNvSpPr>
            <a:spLocks noChangeShapeType="1"/>
          </p:cNvSpPr>
          <p:nvPr/>
        </p:nvSpPr>
        <p:spPr bwMode="auto">
          <a:xfrm rot="10800000">
            <a:off x="8564690" y="1781970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4" name="Line 190"/>
          <p:cNvSpPr>
            <a:spLocks noChangeShapeType="1"/>
          </p:cNvSpPr>
          <p:nvPr/>
        </p:nvSpPr>
        <p:spPr bwMode="auto">
          <a:xfrm rot="10800000">
            <a:off x="8677028" y="1781970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5" name="Line 191"/>
          <p:cNvSpPr>
            <a:spLocks noChangeShapeType="1"/>
          </p:cNvSpPr>
          <p:nvPr/>
        </p:nvSpPr>
        <p:spPr bwMode="auto">
          <a:xfrm rot="10800000">
            <a:off x="8789366" y="1781970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6" name="Line 192"/>
          <p:cNvSpPr>
            <a:spLocks noChangeShapeType="1"/>
          </p:cNvSpPr>
          <p:nvPr/>
        </p:nvSpPr>
        <p:spPr bwMode="auto">
          <a:xfrm rot="10800000">
            <a:off x="9014042" y="1781970"/>
            <a:ext cx="0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7" name="Line 193"/>
          <p:cNvSpPr>
            <a:spLocks noChangeShapeType="1"/>
          </p:cNvSpPr>
          <p:nvPr/>
        </p:nvSpPr>
        <p:spPr bwMode="auto">
          <a:xfrm rot="10800000">
            <a:off x="9238718" y="1781969"/>
            <a:ext cx="0" cy="630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8" name="Line 194"/>
          <p:cNvSpPr>
            <a:spLocks noChangeShapeType="1"/>
          </p:cNvSpPr>
          <p:nvPr/>
        </p:nvSpPr>
        <p:spPr bwMode="auto">
          <a:xfrm rot="10800000">
            <a:off x="9463394" y="1781969"/>
            <a:ext cx="0" cy="630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19" name="Line 195"/>
          <p:cNvSpPr>
            <a:spLocks noChangeShapeType="1"/>
          </p:cNvSpPr>
          <p:nvPr/>
        </p:nvSpPr>
        <p:spPr bwMode="auto">
          <a:xfrm rot="10800000">
            <a:off x="9575732" y="1781970"/>
            <a:ext cx="0" cy="630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20" name="Line 196"/>
          <p:cNvSpPr>
            <a:spLocks noChangeShapeType="1"/>
          </p:cNvSpPr>
          <p:nvPr/>
        </p:nvSpPr>
        <p:spPr bwMode="auto">
          <a:xfrm rot="10800000">
            <a:off x="9688070" y="1781970"/>
            <a:ext cx="0" cy="630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9221" name="Text Box 197"/>
          <p:cNvSpPr txBox="1">
            <a:spLocks noChangeArrowheads="1"/>
          </p:cNvSpPr>
          <p:nvPr/>
        </p:nvSpPr>
        <p:spPr bwMode="auto">
          <a:xfrm>
            <a:off x="7877942" y="1334620"/>
            <a:ext cx="30956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1265" tIns="30632" rIns="61265" bIns="30632"/>
          <a:lstStyle/>
          <a:p>
            <a:pPr>
              <a:defRPr/>
            </a:pPr>
            <a:r>
              <a:rPr lang="pt-BR" sz="1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COMPROMISSO DO RPPS</a:t>
            </a:r>
          </a:p>
          <a:p>
            <a:pPr>
              <a:defRPr/>
            </a:pPr>
            <a:r>
              <a:rPr lang="pt-BR" sz="1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PAGAMENTO DE BENEFÍCIO</a:t>
            </a:r>
            <a:endParaRPr lang="pt-BR" sz="1000" b="0" dirty="0">
              <a:solidFill>
                <a:srgbClr val="FF0000"/>
              </a:solidFill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pPr>
              <a:defRPr/>
            </a:pPr>
            <a:endParaRPr lang="pt-BR" sz="1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aven Pro" panose="00000500000000000000" pitchFamily="2" charset="0"/>
              <a:cs typeface="Gisha" panose="020B0502040204020203" pitchFamily="34" charset="-79"/>
            </a:endParaRPr>
          </a:p>
          <a:p>
            <a:pPr>
              <a:defRPr/>
            </a:pPr>
            <a:endParaRPr lang="pt-BR" sz="1000" dirty="0">
              <a:solidFill>
                <a:srgbClr val="FF0000"/>
              </a:solidFill>
              <a:latin typeface="Maven Pro" panose="00000500000000000000" pitchFamily="2" charset="0"/>
              <a:cs typeface="Gisha" panose="020B0502040204020203" pitchFamily="34" charset="-79"/>
            </a:endParaRPr>
          </a:p>
        </p:txBody>
      </p:sp>
      <p:sp>
        <p:nvSpPr>
          <p:cNvPr id="16594" name="AutoShape 200"/>
          <p:cNvSpPr>
            <a:spLocks noChangeArrowheads="1"/>
          </p:cNvSpPr>
          <p:nvPr/>
        </p:nvSpPr>
        <p:spPr bwMode="auto">
          <a:xfrm>
            <a:off x="1381892" y="6524654"/>
            <a:ext cx="152400" cy="115888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9263" name="Line 239"/>
          <p:cNvSpPr>
            <a:spLocks noChangeShapeType="1"/>
          </p:cNvSpPr>
          <p:nvPr/>
        </p:nvSpPr>
        <p:spPr bwMode="auto">
          <a:xfrm rot="10800000">
            <a:off x="7558855" y="1560512"/>
            <a:ext cx="0" cy="84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6588" name="Line 240"/>
          <p:cNvSpPr>
            <a:spLocks noChangeShapeType="1"/>
          </p:cNvSpPr>
          <p:nvPr/>
        </p:nvSpPr>
        <p:spPr bwMode="auto">
          <a:xfrm>
            <a:off x="1468488" y="2420938"/>
            <a:ext cx="8798583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6589" name="Oval 241"/>
          <p:cNvSpPr>
            <a:spLocks noChangeArrowheads="1"/>
          </p:cNvSpPr>
          <p:nvPr/>
        </p:nvSpPr>
        <p:spPr bwMode="auto">
          <a:xfrm>
            <a:off x="5280794" y="2349500"/>
            <a:ext cx="119062" cy="1206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590" name="Oval 242"/>
          <p:cNvSpPr>
            <a:spLocks noChangeArrowheads="1"/>
          </p:cNvSpPr>
          <p:nvPr/>
        </p:nvSpPr>
        <p:spPr bwMode="auto">
          <a:xfrm>
            <a:off x="7608069" y="2369976"/>
            <a:ext cx="98856" cy="100174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592" name="Oval 245"/>
          <p:cNvSpPr>
            <a:spLocks noChangeArrowheads="1"/>
          </p:cNvSpPr>
          <p:nvPr/>
        </p:nvSpPr>
        <p:spPr bwMode="auto">
          <a:xfrm>
            <a:off x="1408957" y="2349500"/>
            <a:ext cx="119062" cy="1206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735959" y="6669360"/>
            <a:ext cx="1216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aven Pro" panose="00000500000000000000" pitchFamily="2" charset="0"/>
                <a:cs typeface="Gisha" panose="020B0502040204020203" pitchFamily="34" charset="-79"/>
              </a:rPr>
              <a:t>APOSENTADORIA</a:t>
            </a:r>
          </a:p>
        </p:txBody>
      </p:sp>
      <p:sp>
        <p:nvSpPr>
          <p:cNvPr id="245" name="CaixaDeTexto 244"/>
          <p:cNvSpPr txBox="1"/>
          <p:nvPr/>
        </p:nvSpPr>
        <p:spPr>
          <a:xfrm>
            <a:off x="7328248" y="6654552"/>
            <a:ext cx="687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aven Pro" panose="00000500000000000000" pitchFamily="2" charset="0"/>
                <a:cs typeface="Gisha" panose="020B0502040204020203" pitchFamily="34" charset="-79"/>
              </a:rPr>
              <a:t>PENSÃO</a:t>
            </a:r>
          </a:p>
        </p:txBody>
      </p:sp>
      <p:sp>
        <p:nvSpPr>
          <p:cNvPr id="246" name="CaixaDeTexto 245"/>
          <p:cNvSpPr txBox="1"/>
          <p:nvPr/>
        </p:nvSpPr>
        <p:spPr>
          <a:xfrm>
            <a:off x="9624494" y="6643122"/>
            <a:ext cx="428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aven Pro" panose="00000500000000000000" pitchFamily="2" charset="0"/>
                <a:cs typeface="Gisha" panose="020B0502040204020203" pitchFamily="34" charset="-79"/>
              </a:rPr>
              <a:t>FIM</a:t>
            </a:r>
          </a:p>
        </p:txBody>
      </p:sp>
      <p:sp>
        <p:nvSpPr>
          <p:cNvPr id="247" name="CaixaDeTexto 246"/>
          <p:cNvSpPr txBox="1"/>
          <p:nvPr/>
        </p:nvSpPr>
        <p:spPr>
          <a:xfrm>
            <a:off x="821504" y="6654552"/>
            <a:ext cx="1216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aven Pro" panose="00000500000000000000" pitchFamily="2" charset="0"/>
                <a:cs typeface="Gisha" panose="020B0502040204020203" pitchFamily="34" charset="-79"/>
              </a:rPr>
              <a:t>ADMISSÃO</a:t>
            </a:r>
          </a:p>
        </p:txBody>
      </p:sp>
      <p:sp>
        <p:nvSpPr>
          <p:cNvPr id="191" name="Text Box 106">
            <a:extLst>
              <a:ext uri="{FF2B5EF4-FFF2-40B4-BE49-F238E27FC236}">
                <a16:creationId xmlns:a16="http://schemas.microsoft.com/office/drawing/2014/main" id="{3AF417BC-1301-4798-8552-CFC7B681A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274" y="6278540"/>
            <a:ext cx="533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800" dirty="0"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±35 / </a:t>
            </a:r>
          </a:p>
        </p:txBody>
      </p:sp>
      <p:sp>
        <p:nvSpPr>
          <p:cNvPr id="192" name="Rectangle 90">
            <a:extLst>
              <a:ext uri="{FF2B5EF4-FFF2-40B4-BE49-F238E27FC236}">
                <a16:creationId xmlns:a16="http://schemas.microsoft.com/office/drawing/2014/main" id="{FEC4918D-288F-4649-B192-B218AD5B1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717" y="3736977"/>
            <a:ext cx="71438" cy="2484438"/>
          </a:xfrm>
          <a:prstGeom prst="rect">
            <a:avLst/>
          </a:prstGeom>
          <a:solidFill>
            <a:srgbClr val="3333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93" name="Rectangle 99">
            <a:extLst>
              <a:ext uri="{FF2B5EF4-FFF2-40B4-BE49-F238E27FC236}">
                <a16:creationId xmlns:a16="http://schemas.microsoft.com/office/drawing/2014/main" id="{F44F08E1-09BF-4C97-9231-09C301EBB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1718" y="4456114"/>
            <a:ext cx="71438" cy="1765300"/>
          </a:xfrm>
          <a:prstGeom prst="rect">
            <a:avLst/>
          </a:prstGeom>
          <a:solidFill>
            <a:srgbClr val="3333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endParaRPr lang="pt-BR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94" name="Rectangle 93">
            <a:extLst>
              <a:ext uri="{FF2B5EF4-FFF2-40B4-BE49-F238E27FC236}">
                <a16:creationId xmlns:a16="http://schemas.microsoft.com/office/drawing/2014/main" id="{9BA9BAE4-4A47-41A1-90C6-40494C1C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8119" y="5176843"/>
            <a:ext cx="77222" cy="1044576"/>
          </a:xfrm>
          <a:prstGeom prst="rect">
            <a:avLst/>
          </a:prstGeom>
          <a:solidFill>
            <a:srgbClr val="3333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>
              <a:latin typeface="Maven Pro" panose="00000500000000000000" pitchFamily="2" charset="0"/>
              <a:cs typeface="Gisha" panose="020B0502040204020203" pitchFamily="34" charset="-79"/>
            </a:endParaRPr>
          </a:p>
        </p:txBody>
      </p:sp>
      <p:sp>
        <p:nvSpPr>
          <p:cNvPr id="196" name="Rectangle 105">
            <a:extLst>
              <a:ext uri="{FF2B5EF4-FFF2-40B4-BE49-F238E27FC236}">
                <a16:creationId xmlns:a16="http://schemas.microsoft.com/office/drawing/2014/main" id="{93CA7CC4-4F48-47D0-B42D-5DFB62FF3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5719" y="3354139"/>
            <a:ext cx="71438" cy="287972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endParaRPr lang="pt-BR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89" name="Line 7">
            <a:extLst>
              <a:ext uri="{FF2B5EF4-FFF2-40B4-BE49-F238E27FC236}">
                <a16:creationId xmlns:a16="http://schemas.microsoft.com/office/drawing/2014/main" id="{BAC22109-B4B8-4AD9-A1F3-DC178686DADD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901704" y="1781970"/>
            <a:ext cx="0" cy="630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0" name="Line 7">
            <a:extLst>
              <a:ext uri="{FF2B5EF4-FFF2-40B4-BE49-F238E27FC236}">
                <a16:creationId xmlns:a16="http://schemas.microsoft.com/office/drawing/2014/main" id="{33BA0B25-24F4-41F1-8A22-2F3CA758CB70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9126380" y="1781970"/>
            <a:ext cx="0" cy="630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8" name="Line 7">
            <a:extLst>
              <a:ext uri="{FF2B5EF4-FFF2-40B4-BE49-F238E27FC236}">
                <a16:creationId xmlns:a16="http://schemas.microsoft.com/office/drawing/2014/main" id="{72E2707B-E682-4CB4-8CE0-5427BFDF6971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9351056" y="1781970"/>
            <a:ext cx="0" cy="630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99" name="Text Box 3">
            <a:extLst>
              <a:ext uri="{FF2B5EF4-FFF2-40B4-BE49-F238E27FC236}">
                <a16:creationId xmlns:a16="http://schemas.microsoft.com/office/drawing/2014/main" id="{864A53CD-624C-4393-B508-72F38A2C8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404814"/>
            <a:ext cx="95050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5400" dirty="0">
                <a:solidFill>
                  <a:srgbClr val="001D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ven Pro" panose="00000500000000000000" pitchFamily="2" charset="0"/>
                <a:cs typeface="Gisha" panose="020B0502040204020203" pitchFamily="34" charset="-79"/>
              </a:rPr>
              <a:t>CAPITALIZAÇÃO</a:t>
            </a:r>
          </a:p>
        </p:txBody>
      </p:sp>
    </p:spTree>
    <p:extLst>
      <p:ext uri="{BB962C8B-B14F-4D97-AF65-F5344CB8AC3E}">
        <p14:creationId xmlns:p14="http://schemas.microsoft.com/office/powerpoint/2010/main" val="348396346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6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6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6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6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6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6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6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6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"/>
                                        <p:tgtEl>
                                          <p:spTgt spid="12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"/>
                                        <p:tgtEl>
                                          <p:spTgt spid="12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"/>
                                        <p:tgtEl>
                                          <p:spTgt spid="12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"/>
                                        <p:tgtEl>
                                          <p:spTgt spid="12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"/>
                                        <p:tgtEl>
                                          <p:spTgt spid="12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"/>
                                        <p:tgtEl>
                                          <p:spTgt spid="12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"/>
                                        <p:tgtEl>
                                          <p:spTgt spid="12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"/>
                                        <p:tgtEl>
                                          <p:spTgt spid="12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"/>
                                        <p:tgtEl>
                                          <p:spTgt spid="12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"/>
                                        <p:tgtEl>
                                          <p:spTgt spid="12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" fill="hold"/>
                                        <p:tgtEl>
                                          <p:spTgt spid="129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" fill="hold"/>
                                        <p:tgtEl>
                                          <p:spTgt spid="129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10"/>
                                        <p:tgtEl>
                                          <p:spTgt spid="12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6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10"/>
                                        <p:tgtEl>
                                          <p:spTgt spid="12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7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"/>
                                        <p:tgtEl>
                                          <p:spTgt spid="12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8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10"/>
                                        <p:tgtEl>
                                          <p:spTgt spid="12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9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"/>
                                        <p:tgtEl>
                                          <p:spTgt spid="12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10"/>
                                        <p:tgtEl>
                                          <p:spTgt spid="12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1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0"/>
                                        <p:tgtEl>
                                          <p:spTgt spid="12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2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10"/>
                                        <p:tgtEl>
                                          <p:spTgt spid="12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3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1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4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10"/>
                                        <p:tgtEl>
                                          <p:spTgt spid="12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"/>
                            </p:stCondLst>
                            <p:childTnLst>
                              <p:par>
                                <p:cTn id="1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10"/>
                                        <p:tgtEl>
                                          <p:spTgt spid="12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10"/>
                            </p:stCondLst>
                            <p:childTnLst>
                              <p:par>
                                <p:cTn id="1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10"/>
                                        <p:tgtEl>
                                          <p:spTgt spid="12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10"/>
                                        <p:tgtEl>
                                          <p:spTgt spid="12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2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10"/>
                                        <p:tgtEl>
                                          <p:spTgt spid="12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30"/>
                            </p:stCondLst>
                            <p:childTnLst>
                              <p:par>
                                <p:cTn id="1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10"/>
                                        <p:tgtEl>
                                          <p:spTgt spid="12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40"/>
                            </p:stCondLst>
                            <p:childTnLst>
                              <p:par>
                                <p:cTn id="1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10"/>
                                        <p:tgtEl>
                                          <p:spTgt spid="12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0"/>
                            </p:stCondLst>
                            <p:childTnLst>
                              <p:par>
                                <p:cTn id="1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10"/>
                                        <p:tgtEl>
                                          <p:spTgt spid="12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60"/>
                            </p:stCondLst>
                            <p:childTnLst>
                              <p:par>
                                <p:cTn id="1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10"/>
                                        <p:tgtEl>
                                          <p:spTgt spid="12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70"/>
                            </p:stCondLst>
                            <p:childTnLst>
                              <p:par>
                                <p:cTn id="1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10"/>
                                        <p:tgtEl>
                                          <p:spTgt spid="12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8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10"/>
                                        <p:tgtEl>
                                          <p:spTgt spid="12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90"/>
                            </p:stCondLst>
                            <p:childTnLst>
                              <p:par>
                                <p:cTn id="1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10" fill="hold"/>
                                        <p:tgtEl>
                                          <p:spTgt spid="129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10" fill="hold"/>
                                        <p:tgtEl>
                                          <p:spTgt spid="129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600"/>
                            </p:stCondLst>
                            <p:childTnLst>
                              <p:par>
                                <p:cTn id="1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10"/>
                                        <p:tgtEl>
                                          <p:spTgt spid="12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61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1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620"/>
                            </p:stCondLst>
                            <p:childTnLst>
                              <p:par>
                                <p:cTn id="1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10"/>
                                        <p:tgtEl>
                                          <p:spTgt spid="12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30"/>
                            </p:stCondLst>
                            <p:childTnLst>
                              <p:par>
                                <p:cTn id="2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1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640"/>
                            </p:stCondLst>
                            <p:childTnLst>
                              <p:par>
                                <p:cTn id="2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10"/>
                                        <p:tgtEl>
                                          <p:spTgt spid="12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650"/>
                            </p:stCondLst>
                            <p:childTnLst>
                              <p:par>
                                <p:cTn id="2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1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660"/>
                            </p:stCondLst>
                            <p:childTnLst>
                              <p:par>
                                <p:cTn id="2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10"/>
                                        <p:tgtEl>
                                          <p:spTgt spid="12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670"/>
                            </p:stCondLst>
                            <p:childTnLst>
                              <p:par>
                                <p:cTn id="2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10"/>
                                        <p:tgtEl>
                                          <p:spTgt spid="12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680"/>
                            </p:stCondLst>
                            <p:childTnLst>
                              <p:par>
                                <p:cTn id="2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10"/>
                                        <p:tgtEl>
                                          <p:spTgt spid="12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690"/>
                            </p:stCondLst>
                            <p:childTnLst>
                              <p:par>
                                <p:cTn id="2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1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700"/>
                            </p:stCondLst>
                            <p:childTnLst>
                              <p:par>
                                <p:cTn id="2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10"/>
                                        <p:tgtEl>
                                          <p:spTgt spid="12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10"/>
                            </p:stCondLst>
                            <p:childTnLst>
                              <p:par>
                                <p:cTn id="2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12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10" fill="hold"/>
                                        <p:tgtEl>
                                          <p:spTgt spid="16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10" fill="hold"/>
                                        <p:tgtEl>
                                          <p:spTgt spid="16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0"/>
                            </p:stCondLst>
                            <p:childTnLst>
                              <p:par>
                                <p:cTn id="2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1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1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0"/>
                            </p:stCondLst>
                            <p:childTnLst>
                              <p:par>
                                <p:cTn id="2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10"/>
                                        <p:tgtEl>
                                          <p:spTgt spid="12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30"/>
                            </p:stCondLst>
                            <p:childTnLst>
                              <p:par>
                                <p:cTn id="2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40"/>
                            </p:stCondLst>
                            <p:childTnLst>
                              <p:par>
                                <p:cTn id="2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10"/>
                                        <p:tgtEl>
                                          <p:spTgt spid="12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"/>
                            </p:stCondLst>
                            <p:childTnLst>
                              <p:par>
                                <p:cTn id="27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10" fill="hold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10" fill="hold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60"/>
                            </p:stCondLst>
                            <p:childTnLst>
                              <p:par>
                                <p:cTn id="2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10"/>
                                        <p:tgtEl>
                                          <p:spTgt spid="12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70"/>
                            </p:stCondLst>
                            <p:childTnLst>
                              <p:par>
                                <p:cTn id="2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10" fill="hold"/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10" fill="hold"/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80"/>
                            </p:stCondLst>
                            <p:childTnLst>
                              <p:par>
                                <p:cTn id="2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10"/>
                                        <p:tgtEl>
                                          <p:spTgt spid="12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90"/>
                            </p:stCondLst>
                            <p:childTnLst>
                              <p:par>
                                <p:cTn id="2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10" fill="hold"/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10" fill="hold"/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00"/>
                            </p:stCondLst>
                            <p:childTnLst>
                              <p:par>
                                <p:cTn id="2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"/>
                                        <p:tgtEl>
                                          <p:spTgt spid="12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10"/>
                            </p:stCondLst>
                            <p:childTnLst>
                              <p:par>
                                <p:cTn id="3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10" fill="hold"/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10" fill="hold"/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20"/>
                            </p:stCondLst>
                            <p:childTnLst>
                              <p:par>
                                <p:cTn id="3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7" dur="10"/>
                                        <p:tgtEl>
                                          <p:spTgt spid="12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30"/>
                            </p:stCondLst>
                            <p:childTnLst>
                              <p:par>
                                <p:cTn id="30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10" fill="hold"/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10" fill="hold"/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40"/>
                            </p:stCondLst>
                            <p:childTnLst>
                              <p:par>
                                <p:cTn id="3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10"/>
                                        <p:tgtEl>
                                          <p:spTgt spid="12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50"/>
                            </p:stCondLst>
                            <p:childTnLst>
                              <p:par>
                                <p:cTn id="3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10" fill="hold"/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10" fill="hold"/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60"/>
                            </p:stCondLst>
                            <p:childTnLst>
                              <p:par>
                                <p:cTn id="3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5" dur="10"/>
                                        <p:tgtEl>
                                          <p:spTgt spid="12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70"/>
                            </p:stCondLst>
                            <p:childTnLst>
                              <p:par>
                                <p:cTn id="3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10" fill="hold"/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10" fill="hold"/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80"/>
                            </p:stCondLst>
                            <p:childTnLst>
                              <p:par>
                                <p:cTn id="3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4" dur="10"/>
                                        <p:tgtEl>
                                          <p:spTgt spid="12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90"/>
                            </p:stCondLst>
                            <p:childTnLst>
                              <p:par>
                                <p:cTn id="3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10" fill="hold"/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10" fill="hold"/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00"/>
                            </p:stCondLst>
                            <p:childTnLst>
                              <p:par>
                                <p:cTn id="3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10"/>
                                        <p:tgtEl>
                                          <p:spTgt spid="12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10"/>
                            </p:stCondLst>
                            <p:childTnLst>
                              <p:par>
                                <p:cTn id="3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220"/>
                            </p:stCondLst>
                            <p:childTnLst>
                              <p:par>
                                <p:cTn id="3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2" dur="10"/>
                                        <p:tgtEl>
                                          <p:spTgt spid="12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230"/>
                            </p:stCondLst>
                            <p:childTnLst>
                              <p:par>
                                <p:cTn id="3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10" fill="hold"/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10" fill="hold"/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240"/>
                            </p:stCondLst>
                            <p:childTnLst>
                              <p:par>
                                <p:cTn id="3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1" dur="10"/>
                                        <p:tgtEl>
                                          <p:spTgt spid="12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250"/>
                            </p:stCondLst>
                            <p:childTnLst>
                              <p:par>
                                <p:cTn id="3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10" fill="hold"/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" dur="10" fill="hold"/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260"/>
                            </p:stCondLst>
                            <p:childTnLst>
                              <p:par>
                                <p:cTn id="3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0" dur="10"/>
                                        <p:tgtEl>
                                          <p:spTgt spid="12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270"/>
                            </p:stCondLst>
                            <p:childTnLst>
                              <p:par>
                                <p:cTn id="37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10" fill="hold"/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5" dur="10" fill="hold"/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80"/>
                            </p:stCondLst>
                            <p:childTnLst>
                              <p:par>
                                <p:cTn id="3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9" dur="10"/>
                                        <p:tgtEl>
                                          <p:spTgt spid="12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290"/>
                            </p:stCondLst>
                            <p:childTnLst>
                              <p:par>
                                <p:cTn id="3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10" fill="hold"/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10" fill="hold"/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300"/>
                            </p:stCondLst>
                            <p:childTnLst>
                              <p:par>
                                <p:cTn id="3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8" dur="10"/>
                                        <p:tgtEl>
                                          <p:spTgt spid="12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310"/>
                            </p:stCondLst>
                            <p:childTnLst>
                              <p:par>
                                <p:cTn id="39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2" dur="1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3" dur="1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320"/>
                            </p:stCondLst>
                            <p:childTnLst>
                              <p:par>
                                <p:cTn id="3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7" dur="10"/>
                                        <p:tgtEl>
                                          <p:spTgt spid="12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330"/>
                            </p:stCondLst>
                            <p:childTnLst>
                              <p:par>
                                <p:cTn id="39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1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1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340"/>
                            </p:stCondLst>
                            <p:childTnLst>
                              <p:par>
                                <p:cTn id="4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6" dur="10"/>
                                        <p:tgtEl>
                                          <p:spTgt spid="12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350"/>
                            </p:stCondLst>
                            <p:childTnLst>
                              <p:par>
                                <p:cTn id="40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1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1" dur="1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60"/>
                            </p:stCondLst>
                            <p:childTnLst>
                              <p:par>
                                <p:cTn id="4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5" dur="10"/>
                                        <p:tgtEl>
                                          <p:spTgt spid="1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370"/>
                            </p:stCondLst>
                            <p:childTnLst>
                              <p:par>
                                <p:cTn id="4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9" dur="10" fill="hold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10" fill="hold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380"/>
                            </p:stCondLst>
                            <p:childTnLst>
                              <p:par>
                                <p:cTn id="4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4" dur="10"/>
                                        <p:tgtEl>
                                          <p:spTgt spid="12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390"/>
                            </p:stCondLst>
                            <p:childTnLst>
                              <p:par>
                                <p:cTn id="4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8" dur="10" fill="hold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9" dur="10" fill="hold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400"/>
                            </p:stCondLst>
                            <p:childTnLst>
                              <p:par>
                                <p:cTn id="4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3" dur="10"/>
                                        <p:tgtEl>
                                          <p:spTgt spid="12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410"/>
                            </p:stCondLst>
                            <p:childTnLst>
                              <p:par>
                                <p:cTn id="4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7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420"/>
                            </p:stCondLst>
                            <p:childTnLst>
                              <p:par>
                                <p:cTn id="4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2" dur="10"/>
                                        <p:tgtEl>
                                          <p:spTgt spid="12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430"/>
                            </p:stCondLst>
                            <p:childTnLst>
                              <p:par>
                                <p:cTn id="4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6" dur="1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7" dur="1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440"/>
                            </p:stCondLst>
                            <p:childTnLst>
                              <p:par>
                                <p:cTn id="4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1" dur="10"/>
                                        <p:tgtEl>
                                          <p:spTgt spid="12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450"/>
                            </p:stCondLst>
                            <p:childTnLst>
                              <p:par>
                                <p:cTn id="4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5" dur="10" fill="hold"/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6" dur="10" fill="hold"/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460"/>
                            </p:stCondLst>
                            <p:childTnLst>
                              <p:par>
                                <p:cTn id="4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0" dur="10"/>
                                        <p:tgtEl>
                                          <p:spTgt spid="12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470"/>
                            </p:stCondLst>
                            <p:childTnLst>
                              <p:par>
                                <p:cTn id="4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4" dur="10" fill="hold"/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5" dur="10" fill="hold"/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480"/>
                            </p:stCondLst>
                            <p:childTnLst>
                              <p:par>
                                <p:cTn id="4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9" dur="10"/>
                                        <p:tgtEl>
                                          <p:spTgt spid="12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490"/>
                            </p:stCondLst>
                            <p:childTnLst>
                              <p:par>
                                <p:cTn id="47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3" dur="10" fill="hold"/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4" dur="10" fill="hold"/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500"/>
                            </p:stCondLst>
                            <p:childTnLst>
                              <p:par>
                                <p:cTn id="4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8" dur="10"/>
                                        <p:tgtEl>
                                          <p:spTgt spid="12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510"/>
                            </p:stCondLst>
                            <p:childTnLst>
                              <p:par>
                                <p:cTn id="4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2" dur="1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3" dur="1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520"/>
                            </p:stCondLst>
                            <p:childTnLst>
                              <p:par>
                                <p:cTn id="4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7" dur="10"/>
                                        <p:tgtEl>
                                          <p:spTgt spid="12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30"/>
                            </p:stCondLst>
                            <p:childTnLst>
                              <p:par>
                                <p:cTn id="48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1" dur="10" fill="hold"/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2" dur="10" fill="hold"/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40"/>
                            </p:stCondLst>
                            <p:childTnLst>
                              <p:par>
                                <p:cTn id="4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6" dur="10"/>
                                        <p:tgtEl>
                                          <p:spTgt spid="12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550"/>
                            </p:stCondLst>
                            <p:childTnLst>
                              <p:par>
                                <p:cTn id="49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0" dur="10" fill="hold"/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1" dur="10" fill="hold"/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560"/>
                            </p:stCondLst>
                            <p:childTnLst>
                              <p:par>
                                <p:cTn id="5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5" dur="10"/>
                                        <p:tgtEl>
                                          <p:spTgt spid="12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70"/>
                            </p:stCondLst>
                            <p:childTnLst>
                              <p:par>
                                <p:cTn id="50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9" dur="1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0" dur="1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580"/>
                            </p:stCondLst>
                            <p:childTnLst>
                              <p:par>
                                <p:cTn id="5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4" dur="10"/>
                                        <p:tgtEl>
                                          <p:spTgt spid="12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590"/>
                            </p:stCondLst>
                            <p:childTnLst>
                              <p:par>
                                <p:cTn id="5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8" dur="10" fill="hold"/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9" dur="10" fill="hold"/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600"/>
                            </p:stCondLst>
                            <p:childTnLst>
                              <p:par>
                                <p:cTn id="5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3" dur="10"/>
                                        <p:tgtEl>
                                          <p:spTgt spid="12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610"/>
                            </p:stCondLst>
                            <p:childTnLst>
                              <p:par>
                                <p:cTn id="5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7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8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620"/>
                            </p:stCondLst>
                            <p:childTnLst>
                              <p:par>
                                <p:cTn id="5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2" dur="10"/>
                                        <p:tgtEl>
                                          <p:spTgt spid="12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630"/>
                            </p:stCondLst>
                            <p:childTnLst>
                              <p:par>
                                <p:cTn id="5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6" dur="10" fill="hold"/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7" dur="10" fill="hold"/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640"/>
                            </p:stCondLst>
                            <p:childTnLst>
                              <p:par>
                                <p:cTn id="5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1" dur="10"/>
                                        <p:tgtEl>
                                          <p:spTgt spid="12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650"/>
                            </p:stCondLst>
                            <p:childTnLst>
                              <p:par>
                                <p:cTn id="5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5" dur="10" fill="hold"/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6" dur="10" fill="hold"/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660"/>
                            </p:stCondLst>
                            <p:childTnLst>
                              <p:par>
                                <p:cTn id="5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0" dur="10"/>
                                        <p:tgtEl>
                                          <p:spTgt spid="12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670"/>
                            </p:stCondLst>
                            <p:childTnLst>
                              <p:par>
                                <p:cTn id="5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4" dur="10" fill="hold"/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5" dur="10" fill="hold"/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680"/>
                            </p:stCondLst>
                            <p:childTnLst>
                              <p:par>
                                <p:cTn id="5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9" dur="10"/>
                                        <p:tgtEl>
                                          <p:spTgt spid="12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690"/>
                            </p:stCondLst>
                            <p:childTnLst>
                              <p:par>
                                <p:cTn id="5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3" dur="1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4" dur="1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700"/>
                            </p:stCondLst>
                            <p:childTnLst>
                              <p:par>
                                <p:cTn id="5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8" dur="10"/>
                                        <p:tgtEl>
                                          <p:spTgt spid="12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710"/>
                            </p:stCondLst>
                            <p:childTnLst>
                              <p:par>
                                <p:cTn id="5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2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3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500"/>
                                        <p:tgtEl>
                                          <p:spTgt spid="12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3" dur="2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4" dur="2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9" dur="10" fill="hold"/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0" dur="10" fill="hold"/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10"/>
                            </p:stCondLst>
                            <p:childTnLst>
                              <p:par>
                                <p:cTn id="59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4" dur="10" fill="hold"/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5" dur="10" fill="hold"/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20"/>
                            </p:stCondLst>
                            <p:childTnLst>
                              <p:par>
                                <p:cTn id="5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9" dur="10" fill="hold"/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0" dur="10" fill="hold"/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30"/>
                            </p:stCondLst>
                            <p:childTnLst>
                              <p:par>
                                <p:cTn id="60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4" dur="10" fill="hold"/>
                                        <p:tgtEl>
                                          <p:spTgt spid="129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5" dur="10" fill="hold"/>
                                        <p:tgtEl>
                                          <p:spTgt spid="129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6" fill="hold">
                            <p:stCondLst>
                              <p:cond delay="40"/>
                            </p:stCondLst>
                            <p:childTnLst>
                              <p:par>
                                <p:cTn id="60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9" dur="10" fill="hold"/>
                                        <p:tgtEl>
                                          <p:spTgt spid="129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0" dur="10" fill="hold"/>
                                        <p:tgtEl>
                                          <p:spTgt spid="129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50"/>
                            </p:stCondLst>
                            <p:childTnLst>
                              <p:par>
                                <p:cTn id="6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4" dur="10" fill="hold"/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5" dur="10" fill="hold"/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60"/>
                            </p:stCondLst>
                            <p:childTnLst>
                              <p:par>
                                <p:cTn id="6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9" dur="10" fill="hold"/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0" dur="10" fill="hold"/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70"/>
                            </p:stCondLst>
                            <p:childTnLst>
                              <p:par>
                                <p:cTn id="6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4" dur="10" fill="hold"/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5" dur="10" fill="hold"/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fill="hold">
                            <p:stCondLst>
                              <p:cond delay="80"/>
                            </p:stCondLst>
                            <p:childTnLst>
                              <p:par>
                                <p:cTn id="6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9" dur="10" fill="hold"/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0" dur="10" fill="hold"/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90"/>
                            </p:stCondLst>
                            <p:childTnLst>
                              <p:par>
                                <p:cTn id="6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4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5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100"/>
                            </p:stCondLst>
                            <p:childTnLst>
                              <p:par>
                                <p:cTn id="6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9" dur="10" fill="hold"/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0" dur="10" fill="hold"/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110"/>
                            </p:stCondLst>
                            <p:childTnLst>
                              <p:par>
                                <p:cTn id="6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4" dur="1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5" dur="1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120"/>
                            </p:stCondLst>
                            <p:childTnLst>
                              <p:par>
                                <p:cTn id="6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9" dur="10" fill="hold"/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0" dur="10" fill="hold"/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130"/>
                            </p:stCondLst>
                            <p:childTnLst>
                              <p:par>
                                <p:cTn id="6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4" dur="10" fill="hold"/>
                                        <p:tgtEl>
                                          <p:spTgt spid="129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5" dur="10" fill="hold"/>
                                        <p:tgtEl>
                                          <p:spTgt spid="129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140"/>
                            </p:stCondLst>
                            <p:childTnLst>
                              <p:par>
                                <p:cTn id="6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9" dur="1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0" dur="1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150"/>
                            </p:stCondLst>
                            <p:childTnLst>
                              <p:par>
                                <p:cTn id="6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4" dur="10" fill="hold"/>
                                        <p:tgtEl>
                                          <p:spTgt spid="129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5" dur="10" fill="hold"/>
                                        <p:tgtEl>
                                          <p:spTgt spid="129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6" fill="hold">
                            <p:stCondLst>
                              <p:cond delay="160"/>
                            </p:stCondLst>
                            <p:childTnLst>
                              <p:par>
                                <p:cTn id="6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9" dur="1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0" dur="1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170"/>
                            </p:stCondLst>
                            <p:childTnLst>
                              <p:par>
                                <p:cTn id="6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4" dur="1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5" dur="1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180"/>
                            </p:stCondLst>
                            <p:childTnLst>
                              <p:par>
                                <p:cTn id="6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9" dur="1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0" dur="1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00"/>
                            </p:stCondLst>
                            <p:childTnLst>
                              <p:par>
                                <p:cTn id="6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4" dur="1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5" dur="1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6" fill="hold">
                            <p:stCondLst>
                              <p:cond delay="210"/>
                            </p:stCondLst>
                            <p:childTnLst>
                              <p:par>
                                <p:cTn id="68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9" dur="1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0" dur="1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220"/>
                            </p:stCondLst>
                            <p:childTnLst>
                              <p:par>
                                <p:cTn id="6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4" dur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5" dur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230"/>
                            </p:stCondLst>
                            <p:childTnLst>
                              <p:par>
                                <p:cTn id="69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9" dur="10" fill="hold"/>
                                        <p:tgtEl>
                                          <p:spTgt spid="129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0" dur="10" fill="hold"/>
                                        <p:tgtEl>
                                          <p:spTgt spid="129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0"/>
                            </p:stCondLst>
                            <p:childTnLst>
                              <p:par>
                                <p:cTn id="7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4" dur="10" fill="hold"/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5" dur="10" fill="hold"/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6" fill="hold">
                            <p:stCondLst>
                              <p:cond delay="250"/>
                            </p:stCondLst>
                            <p:childTnLst>
                              <p:par>
                                <p:cTn id="7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9" dur="10" fill="hold"/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0" dur="10" fill="hold"/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260"/>
                            </p:stCondLst>
                            <p:childTnLst>
                              <p:par>
                                <p:cTn id="7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4" dur="10" fill="hold"/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5" dur="10" fill="hold"/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270"/>
                            </p:stCondLst>
                            <p:childTnLst>
                              <p:par>
                                <p:cTn id="7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9" dur="10" fill="hold"/>
                                        <p:tgtEl>
                                          <p:spTgt spid="12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0" dur="10" fill="hold"/>
                                        <p:tgtEl>
                                          <p:spTgt spid="12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80"/>
                            </p:stCondLst>
                            <p:childTnLst>
                              <p:par>
                                <p:cTn id="7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4" dur="10" fill="hold"/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5" dur="10" fill="hold"/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6" fill="hold">
                            <p:stCondLst>
                              <p:cond delay="290"/>
                            </p:stCondLst>
                            <p:childTnLst>
                              <p:par>
                                <p:cTn id="7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9" dur="10" fill="hold"/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0" dur="10" fill="hold"/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1" fill="hold">
                            <p:stCondLst>
                              <p:cond delay="300"/>
                            </p:stCondLst>
                            <p:childTnLst>
                              <p:par>
                                <p:cTn id="7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4" dur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5" dur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310"/>
                            </p:stCondLst>
                            <p:childTnLst>
                              <p:par>
                                <p:cTn id="7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9" dur="10" fill="hold"/>
                                        <p:tgtEl>
                                          <p:spTgt spid="12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0" dur="10" fill="hold"/>
                                        <p:tgtEl>
                                          <p:spTgt spid="12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320"/>
                            </p:stCondLst>
                            <p:childTnLst>
                              <p:par>
                                <p:cTn id="7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4" dur="10" fill="hold"/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5" dur="10" fill="hold"/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6" fill="hold">
                            <p:stCondLst>
                              <p:cond delay="330"/>
                            </p:stCondLst>
                            <p:childTnLst>
                              <p:par>
                                <p:cTn id="7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9" dur="10" fill="hold"/>
                                        <p:tgtEl>
                                          <p:spTgt spid="12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0" dur="10" fill="hold"/>
                                        <p:tgtEl>
                                          <p:spTgt spid="12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fill="hold">
                            <p:stCondLst>
                              <p:cond delay="340"/>
                            </p:stCondLst>
                            <p:childTnLst>
                              <p:par>
                                <p:cTn id="7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4" dur="10" fill="hold"/>
                                        <p:tgtEl>
                                          <p:spTgt spid="12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5" dur="10" fill="hold"/>
                                        <p:tgtEl>
                                          <p:spTgt spid="12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350"/>
                            </p:stCondLst>
                            <p:childTnLst>
                              <p:par>
                                <p:cTn id="7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9" dur="10" fill="hold"/>
                                        <p:tgtEl>
                                          <p:spTgt spid="129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0" dur="10" fill="hold"/>
                                        <p:tgtEl>
                                          <p:spTgt spid="129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360"/>
                            </p:stCondLst>
                            <p:childTnLst>
                              <p:par>
                                <p:cTn id="7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4" dur="10" fill="hold"/>
                                        <p:tgtEl>
                                          <p:spTgt spid="129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5" dur="10" fill="hold"/>
                                        <p:tgtEl>
                                          <p:spTgt spid="129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6" fill="hold">
                            <p:stCondLst>
                              <p:cond delay="370"/>
                            </p:stCondLst>
                            <p:childTnLst>
                              <p:par>
                                <p:cTn id="7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9" dur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0" dur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1" fill="hold">
                            <p:stCondLst>
                              <p:cond delay="380"/>
                            </p:stCondLst>
                            <p:childTnLst>
                              <p:par>
                                <p:cTn id="7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4" dur="10" fill="hold"/>
                                        <p:tgtEl>
                                          <p:spTgt spid="129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5" dur="10" fill="hold"/>
                                        <p:tgtEl>
                                          <p:spTgt spid="129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390"/>
                            </p:stCondLst>
                            <p:childTnLst>
                              <p:par>
                                <p:cTn id="7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9" dur="10" fill="hold"/>
                                        <p:tgtEl>
                                          <p:spTgt spid="129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0" dur="10" fill="hold"/>
                                        <p:tgtEl>
                                          <p:spTgt spid="129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400"/>
                            </p:stCondLst>
                            <p:childTnLst>
                              <p:par>
                                <p:cTn id="7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5" grpId="0" animBg="1"/>
      <p:bldP spid="234" grpId="0" animBg="1"/>
      <p:bldP spid="235" grpId="0" animBg="1"/>
      <p:bldP spid="129036" grpId="0" animBg="1"/>
      <p:bldP spid="129053" grpId="0" animBg="1"/>
      <p:bldP spid="129054" grpId="0" animBg="1"/>
      <p:bldP spid="129055" grpId="0" animBg="1"/>
      <p:bldP spid="129056" grpId="0" animBg="1"/>
      <p:bldP spid="129057" grpId="0" animBg="1"/>
      <p:bldP spid="129058" grpId="0" animBg="1"/>
      <p:bldP spid="129059" grpId="0" animBg="1"/>
      <p:bldP spid="129060" grpId="0" animBg="1"/>
      <p:bldP spid="129061" grpId="0" animBg="1"/>
      <p:bldP spid="129037" grpId="0" animBg="1"/>
      <p:bldP spid="129038" grpId="0" animBg="1"/>
      <p:bldP spid="129039" grpId="0" animBg="1"/>
      <p:bldP spid="129040" grpId="0" animBg="1"/>
      <p:bldP spid="129041" grpId="0" animBg="1"/>
      <p:bldP spid="129042" grpId="0" animBg="1"/>
      <p:bldP spid="129043" grpId="0" animBg="1"/>
      <p:bldP spid="129044" grpId="0" animBg="1"/>
      <p:bldP spid="129045" grpId="0" animBg="1"/>
      <p:bldP spid="129046" grpId="0" animBg="1"/>
      <p:bldP spid="129047" grpId="0" animBg="1"/>
      <p:bldP spid="129048" grpId="0" animBg="1"/>
      <p:bldP spid="129049" grpId="0" animBg="1"/>
      <p:bldP spid="129050" grpId="0" animBg="1"/>
      <p:bldP spid="129051" grpId="0" animBg="1"/>
      <p:bldP spid="129052" grpId="0" animBg="1"/>
      <p:bldP spid="129062" grpId="0" animBg="1"/>
      <p:bldP spid="129063" grpId="0" animBg="1"/>
      <p:bldP spid="129064" grpId="0" animBg="1"/>
      <p:bldP spid="129065" grpId="0" animBg="1"/>
      <p:bldP spid="129066" grpId="0" animBg="1"/>
      <p:bldP spid="129067" grpId="0" animBg="1"/>
      <p:bldP spid="129080" grpId="0" animBg="1"/>
      <p:bldP spid="129081" grpId="0" animBg="1"/>
      <p:bldP spid="129082" grpId="0" animBg="1"/>
      <p:bldP spid="129083" grpId="0" animBg="1"/>
      <p:bldP spid="129084" grpId="0" animBg="1"/>
      <p:bldP spid="129085" grpId="0" animBg="1"/>
      <p:bldP spid="129086" grpId="0" animBg="1"/>
      <p:bldP spid="129087" grpId="0" animBg="1"/>
      <p:bldP spid="129088" grpId="0" animBg="1"/>
      <p:bldP spid="129089" grpId="0" animBg="1"/>
      <p:bldP spid="129090" grpId="0" animBg="1"/>
      <p:bldP spid="129091" grpId="0" animBg="1"/>
      <p:bldP spid="129092" grpId="0" animBg="1"/>
      <p:bldP spid="129118" grpId="0"/>
      <p:bldP spid="129093" grpId="0" animBg="1"/>
      <p:bldP spid="129094" grpId="0" animBg="1"/>
      <p:bldP spid="129095" grpId="0" animBg="1"/>
      <p:bldP spid="129096" grpId="0" animBg="1"/>
      <p:bldP spid="129097" grpId="0" animBg="1"/>
      <p:bldP spid="129098" grpId="0" animBg="1"/>
      <p:bldP spid="129099" grpId="0" animBg="1"/>
      <p:bldP spid="129100" grpId="0" animBg="1"/>
      <p:bldP spid="236" grpId="0" animBg="1"/>
      <p:bldP spid="129031" grpId="0" animBg="1"/>
      <p:bldP spid="129032" grpId="0" animBg="1"/>
      <p:bldP spid="16394" grpId="0" animBg="1"/>
      <p:bldP spid="129068" grpId="0" animBg="1"/>
      <p:bldP spid="129069" grpId="0" animBg="1"/>
      <p:bldP spid="129070" grpId="0" animBg="1"/>
      <p:bldP spid="129071" grpId="0" animBg="1"/>
      <p:bldP spid="129072" grpId="0" animBg="1"/>
      <p:bldP spid="129073" grpId="0" animBg="1"/>
      <p:bldP spid="129074" grpId="0" animBg="1"/>
      <p:bldP spid="129075" grpId="0" animBg="1"/>
      <p:bldP spid="129076" grpId="0" animBg="1"/>
      <p:bldP spid="129077" grpId="0" animBg="1"/>
      <p:bldP spid="129078" grpId="0" animBg="1"/>
      <p:bldP spid="129079" grpId="0" animBg="1"/>
      <p:bldP spid="129115" grpId="0"/>
      <p:bldP spid="129119" grpId="0"/>
      <p:bldP spid="129120" grpId="0"/>
      <p:bldP spid="129142" grpId="0" animBg="1"/>
      <p:bldP spid="129143" grpId="0" animBg="1"/>
      <p:bldP spid="129144" grpId="0" animBg="1"/>
      <p:bldP spid="129145" grpId="0" animBg="1"/>
      <p:bldP spid="129146" grpId="0" animBg="1"/>
      <p:bldP spid="129147" grpId="0" animBg="1"/>
      <p:bldP spid="129148" grpId="0" animBg="1"/>
      <p:bldP spid="129149" grpId="0" animBg="1"/>
      <p:bldP spid="129150" grpId="0" animBg="1"/>
      <p:bldP spid="129151" grpId="0" animBg="1"/>
      <p:bldP spid="129152" grpId="0" animBg="1"/>
      <p:bldP spid="129153" grpId="0" animBg="1"/>
      <p:bldP spid="129154" grpId="0" animBg="1"/>
      <p:bldP spid="129155" grpId="0" animBg="1"/>
      <p:bldP spid="129156" grpId="0" animBg="1"/>
      <p:bldP spid="129157" grpId="0" animBg="1"/>
      <p:bldP spid="129158" grpId="0" animBg="1"/>
      <p:bldP spid="129159" grpId="0" animBg="1"/>
      <p:bldP spid="129160" grpId="0"/>
      <p:bldP spid="129161" grpId="0" animBg="1"/>
      <p:bldP spid="129171" grpId="0" animBg="1"/>
      <p:bldP spid="129172" grpId="0" animBg="1"/>
      <p:bldP spid="129173" grpId="0" animBg="1"/>
      <p:bldP spid="129174" grpId="0" animBg="1"/>
      <p:bldP spid="129175" grpId="0" animBg="1"/>
      <p:bldP spid="129176" grpId="0" animBg="1"/>
      <p:bldP spid="129177" grpId="0" animBg="1"/>
      <p:bldP spid="129178" grpId="0" animBg="1"/>
      <p:bldP spid="129179" grpId="0" animBg="1"/>
      <p:bldP spid="129180" grpId="0" animBg="1"/>
      <p:bldP spid="129181" grpId="0" animBg="1"/>
      <p:bldP spid="129182" grpId="0" animBg="1"/>
      <p:bldP spid="129183" grpId="0" animBg="1"/>
      <p:bldP spid="129184" grpId="0" animBg="1"/>
      <p:bldP spid="129185" grpId="0" animBg="1"/>
      <p:bldP spid="129186" grpId="0" animBg="1"/>
      <p:bldP spid="129187" grpId="0" animBg="1"/>
      <p:bldP spid="129188" grpId="0" animBg="1"/>
      <p:bldP spid="129189" grpId="0" animBg="1"/>
      <p:bldP spid="129190" grpId="0" animBg="1"/>
      <p:bldP spid="129191" grpId="0" animBg="1"/>
      <p:bldP spid="129192" grpId="0" animBg="1"/>
      <p:bldP spid="129193" grpId="0" animBg="1"/>
      <p:bldP spid="129194" grpId="0" animBg="1"/>
      <p:bldP spid="129195" grpId="0" animBg="1"/>
      <p:bldP spid="129196" grpId="0" animBg="1"/>
      <p:bldP spid="129197" grpId="0" animBg="1"/>
      <p:bldP spid="129198" grpId="0" animBg="1"/>
      <p:bldP spid="129199" grpId="0" animBg="1"/>
      <p:bldP spid="129200" grpId="0" animBg="1"/>
      <p:bldP spid="129201" grpId="0" animBg="1"/>
      <p:bldP spid="129202" grpId="0" animBg="1"/>
      <p:bldP spid="129203" grpId="0" animBg="1"/>
      <p:bldP spid="129204" grpId="0" animBg="1"/>
      <p:bldP spid="129205" grpId="0" animBg="1"/>
      <p:bldP spid="129206" grpId="0" animBg="1"/>
      <p:bldP spid="129207" grpId="0" animBg="1"/>
      <p:bldP spid="129208" grpId="0" animBg="1"/>
      <p:bldP spid="129209" grpId="0" animBg="1"/>
      <p:bldP spid="129210" grpId="0" animBg="1"/>
      <p:bldP spid="129211" grpId="0" animBg="1"/>
      <p:bldP spid="129212" grpId="0" animBg="1"/>
      <p:bldP spid="129213" grpId="0" animBg="1"/>
      <p:bldP spid="129214" grpId="0" animBg="1"/>
      <p:bldP spid="129215" grpId="0" animBg="1"/>
      <p:bldP spid="129216" grpId="0" animBg="1"/>
      <p:bldP spid="129217" grpId="0" animBg="1"/>
      <p:bldP spid="129218" grpId="0" animBg="1"/>
      <p:bldP spid="129219" grpId="0" animBg="1"/>
      <p:bldP spid="129220" grpId="0" animBg="1"/>
      <p:bldP spid="129221" grpId="0"/>
      <p:bldP spid="16594" grpId="0" animBg="1"/>
      <p:bldP spid="129263" grpId="0" animBg="1"/>
      <p:bldP spid="16588" grpId="0" animBg="1"/>
      <p:bldP spid="16589" grpId="0" animBg="1"/>
      <p:bldP spid="16590" grpId="0" animBg="1"/>
      <p:bldP spid="16592" grpId="0" animBg="1"/>
      <p:bldP spid="9" grpId="0"/>
      <p:bldP spid="245" grpId="0"/>
      <p:bldP spid="246" grpId="0"/>
      <p:bldP spid="247" grpId="0"/>
      <p:bldP spid="191" grpId="0"/>
      <p:bldP spid="192" grpId="0" animBg="1"/>
      <p:bldP spid="193" grpId="0" animBg="1"/>
      <p:bldP spid="194" grpId="0" animBg="1"/>
      <p:bldP spid="196" grpId="0" animBg="1"/>
      <p:bldP spid="189" grpId="0" animBg="1"/>
      <p:bldP spid="190" grpId="0" animBg="1"/>
      <p:bldP spid="198" grpId="0" animBg="1"/>
    </p:bldLst>
  </p:timing>
</p:sld>
</file>

<file path=ppt/theme/theme1.xml><?xml version="1.0" encoding="utf-8"?>
<a:theme xmlns:a="http://schemas.openxmlformats.org/drawingml/2006/main" name="Inove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ove" id="{876B23EE-1C7A-406B-9A69-A79D01BEF569}" vid="{F7E6A9D4-8EA7-434D-9C82-077F8A9C5D60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2707</TotalTime>
  <Words>1675</Words>
  <Application>Microsoft Office PowerPoint</Application>
  <PresentationFormat>Widescreen</PresentationFormat>
  <Paragraphs>590</Paragraphs>
  <Slides>27</Slides>
  <Notes>9</Notes>
  <HiddenSlides>2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Gisha</vt:lpstr>
      <vt:lpstr>Maven Pro</vt:lpstr>
      <vt:lpstr>Times New Roman</vt:lpstr>
      <vt:lpstr>Inove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VANTAGENS DA GESTÃO ATUARIAL POR REGIME FINANCEIRO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Tere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Teresinha Bonavita Pardelhas</dc:creator>
  <cp:lastModifiedBy>Thiago Silveira</cp:lastModifiedBy>
  <cp:revision>592</cp:revision>
  <dcterms:created xsi:type="dcterms:W3CDTF">2008-03-29T23:51:48Z</dcterms:created>
  <dcterms:modified xsi:type="dcterms:W3CDTF">2020-06-14T23:35:32Z</dcterms:modified>
</cp:coreProperties>
</file>