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12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4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02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66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5821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46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67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13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432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5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37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D27D-92F0-46B0-87F8-839237E22217}" type="datetimeFigureOut">
              <a:rPr lang="pt-BR" smtClean="0"/>
              <a:pPr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98C9-5DDD-4202-93ED-BA8D9E9CAF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29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02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950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LINK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10" y="1547467"/>
            <a:ext cx="68008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31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</a:t>
            </a:r>
            <a:r>
              <a:rPr lang="pt-BR" b="1" dirty="0"/>
              <a:t>O que é e para que serve a </a:t>
            </a:r>
            <a:r>
              <a:rPr lang="pt-BR" b="1" dirty="0" err="1"/>
              <a:t>tag</a:t>
            </a:r>
            <a:r>
              <a:rPr lang="pt-BR" b="1" dirty="0"/>
              <a:t> &lt;div&gt; no HTML?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HTML &lt;</a:t>
            </a:r>
            <a:r>
              <a:rPr lang="pt-BR" dirty="0" err="1"/>
              <a:t>div</a:t>
            </a:r>
            <a:r>
              <a:rPr lang="pt-BR" dirty="0"/>
              <a:t>&gt;, que corresponde a abreviatura de </a:t>
            </a:r>
            <a:r>
              <a:rPr lang="pt-BR" i="1" dirty="0" err="1"/>
              <a:t>Division</a:t>
            </a:r>
            <a:r>
              <a:rPr lang="pt-BR" dirty="0"/>
              <a:t>, </a:t>
            </a:r>
            <a:r>
              <a:rPr lang="pt-BR" b="1" dirty="0"/>
              <a:t>é um elemento </a:t>
            </a:r>
            <a:r>
              <a:rPr lang="pt-BR" b="1" u="sng" dirty="0"/>
              <a:t>HTML</a:t>
            </a:r>
            <a:r>
              <a:rPr lang="pt-BR" b="1" dirty="0"/>
              <a:t> utilizado para dividir e agrupar os itens que serão exibidos em uma página</a:t>
            </a:r>
            <a:r>
              <a:rPr lang="pt-BR" dirty="0"/>
              <a:t>. Por isso, ele funciona como um container, que pode receber diferentes tipos de conteúdo e organizá-los de várias maneiras</a:t>
            </a:r>
            <a:r>
              <a:rPr lang="pt-BR" dirty="0" smtClean="0"/>
              <a:t>.</a:t>
            </a:r>
          </a:p>
          <a:p>
            <a:r>
              <a:rPr lang="pt-BR" dirty="0"/>
              <a:t>é utilizada para separar e agrupar conteúdos. Para isso, </a:t>
            </a:r>
            <a:r>
              <a:rPr lang="pt-BR" b="1" dirty="0"/>
              <a:t>todos os elementos que pertencem a ela devem ser declarados entre a </a:t>
            </a:r>
            <a:r>
              <a:rPr lang="pt-BR" b="1" dirty="0" err="1"/>
              <a:t>tag</a:t>
            </a:r>
            <a:r>
              <a:rPr lang="pt-BR" b="1" dirty="0"/>
              <a:t> de início &lt;</a:t>
            </a:r>
            <a:r>
              <a:rPr lang="pt-BR" b="1" dirty="0" err="1"/>
              <a:t>div</a:t>
            </a:r>
            <a:r>
              <a:rPr lang="pt-BR" b="1" dirty="0"/>
              <a:t>&gt; e a </a:t>
            </a:r>
            <a:r>
              <a:rPr lang="pt-BR" b="1" dirty="0" err="1"/>
              <a:t>tag</a:t>
            </a:r>
            <a:r>
              <a:rPr lang="pt-BR" b="1" dirty="0"/>
              <a:t> de fechamento &lt;/</a:t>
            </a:r>
            <a:r>
              <a:rPr lang="pt-BR" b="1" dirty="0" err="1"/>
              <a:t>div</a:t>
            </a:r>
            <a:r>
              <a:rPr lang="pt-BR" b="1" dirty="0"/>
              <a:t>&gt;</a:t>
            </a:r>
            <a:r>
              <a:rPr lang="pt-BR" dirty="0"/>
              <a:t>. Assim, os estilos aplicados sobre a &lt;</a:t>
            </a:r>
            <a:r>
              <a:rPr lang="pt-BR" dirty="0" err="1"/>
              <a:t>div</a:t>
            </a:r>
            <a:r>
              <a:rPr lang="pt-BR" dirty="0"/>
              <a:t>&gt; refletirão nos itens inseridos nela.</a:t>
            </a:r>
          </a:p>
        </p:txBody>
      </p:sp>
    </p:spTree>
    <p:extLst>
      <p:ext uri="{BB962C8B-B14F-4D97-AF65-F5344CB8AC3E}">
        <p14:creationId xmlns:p14="http://schemas.microsoft.com/office/powerpoint/2010/main" xmlns="" val="32091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</a:t>
            </a:r>
            <a:r>
              <a:rPr lang="pt-BR" b="1" dirty="0"/>
              <a:t>que é e para que serve a </a:t>
            </a:r>
            <a:r>
              <a:rPr lang="pt-BR" b="1" dirty="0" err="1"/>
              <a:t>tag</a:t>
            </a:r>
            <a:r>
              <a:rPr lang="pt-BR" b="1" dirty="0"/>
              <a:t> &lt;div&gt; no HTML?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HTML &lt;</a:t>
            </a:r>
            <a:r>
              <a:rPr lang="pt-BR" dirty="0" err="1"/>
              <a:t>div</a:t>
            </a:r>
            <a:r>
              <a:rPr lang="pt-BR" dirty="0"/>
              <a:t>&gt;, que corresponde a abreviatura de </a:t>
            </a:r>
            <a:r>
              <a:rPr lang="pt-BR" i="1" dirty="0" err="1"/>
              <a:t>Division</a:t>
            </a:r>
            <a:r>
              <a:rPr lang="pt-BR" dirty="0"/>
              <a:t>, </a:t>
            </a:r>
            <a:r>
              <a:rPr lang="pt-BR" b="1" dirty="0"/>
              <a:t>é um elemento </a:t>
            </a:r>
            <a:r>
              <a:rPr lang="pt-BR" b="1" u="sng" dirty="0"/>
              <a:t>HTML</a:t>
            </a:r>
            <a:r>
              <a:rPr lang="pt-BR" b="1" dirty="0"/>
              <a:t> utilizado para dividir e agrupar os itens que serão exibidos em uma página</a:t>
            </a:r>
            <a:r>
              <a:rPr lang="pt-BR" dirty="0"/>
              <a:t>. Por isso, ele funciona como um container, que pode receber diferentes tipos de conteúdo e organizá-los de várias maneiras</a:t>
            </a:r>
            <a:r>
              <a:rPr lang="pt-BR" dirty="0" smtClean="0"/>
              <a:t>.</a:t>
            </a:r>
          </a:p>
          <a:p>
            <a:r>
              <a:rPr lang="pt-BR" dirty="0"/>
              <a:t>é utilizada para separar e agrupar conteúdos. Para isso, </a:t>
            </a:r>
            <a:r>
              <a:rPr lang="pt-BR" b="1" dirty="0"/>
              <a:t>todos os elementos que pertencem a ela devem ser declarados entre a </a:t>
            </a:r>
            <a:r>
              <a:rPr lang="pt-BR" b="1" dirty="0" err="1"/>
              <a:t>tag</a:t>
            </a:r>
            <a:r>
              <a:rPr lang="pt-BR" b="1" dirty="0"/>
              <a:t> de início &lt;</a:t>
            </a:r>
            <a:r>
              <a:rPr lang="pt-BR" b="1" dirty="0" err="1"/>
              <a:t>div</a:t>
            </a:r>
            <a:r>
              <a:rPr lang="pt-BR" b="1" dirty="0"/>
              <a:t>&gt; e a </a:t>
            </a:r>
            <a:r>
              <a:rPr lang="pt-BR" b="1" dirty="0" err="1"/>
              <a:t>tag</a:t>
            </a:r>
            <a:r>
              <a:rPr lang="pt-BR" b="1" dirty="0"/>
              <a:t> de fechamento &lt;/</a:t>
            </a:r>
            <a:r>
              <a:rPr lang="pt-BR" b="1" dirty="0" err="1"/>
              <a:t>div</a:t>
            </a:r>
            <a:r>
              <a:rPr lang="pt-BR" b="1" dirty="0"/>
              <a:t>&gt;</a:t>
            </a:r>
            <a:r>
              <a:rPr lang="pt-BR" dirty="0"/>
              <a:t>. Assim, os estilos aplicados sobre a &lt;</a:t>
            </a:r>
            <a:r>
              <a:rPr lang="pt-BR" dirty="0" err="1"/>
              <a:t>div</a:t>
            </a:r>
            <a:r>
              <a:rPr lang="pt-BR" dirty="0"/>
              <a:t>&gt; refletirão nos itens inseridos nela.</a:t>
            </a:r>
          </a:p>
        </p:txBody>
      </p:sp>
    </p:spTree>
    <p:extLst>
      <p:ext uri="{BB962C8B-B14F-4D97-AF65-F5344CB8AC3E}">
        <p14:creationId xmlns:p14="http://schemas.microsoft.com/office/powerpoint/2010/main" xmlns="" val="14382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&lt;</a:t>
            </a:r>
            <a:r>
              <a:rPr lang="pt-BR" dirty="0" err="1"/>
              <a:t>label</a:t>
            </a:r>
            <a:r>
              <a:rPr lang="pt-BR" dirty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define um rótulo para vários </a:t>
            </a:r>
            <a:r>
              <a:rPr lang="pt-BR" dirty="0" smtClean="0"/>
              <a:t>elementos</a:t>
            </a:r>
            <a:r>
              <a:rPr lang="pt-BR" dirty="0"/>
              <a:t> </a:t>
            </a:r>
            <a:r>
              <a:rPr lang="pt-BR" dirty="0" smtClean="0"/>
              <a:t>do Input</a:t>
            </a:r>
          </a:p>
          <a:p>
            <a:r>
              <a:rPr lang="pt-BR" dirty="0"/>
              <a:t>O uso adequado de rótulos com os elementos acima beneficiará:</a:t>
            </a:r>
          </a:p>
          <a:p>
            <a:endParaRPr lang="pt-BR" dirty="0"/>
          </a:p>
          <a:p>
            <a:r>
              <a:rPr lang="pt-BR" dirty="0"/>
              <a:t>Usuários de leitores de tela (lerão o rótulo em voz alta, quando o usuário estiver focado no elemento)</a:t>
            </a:r>
          </a:p>
          <a:p>
            <a:r>
              <a:rPr lang="pt-BR" dirty="0"/>
              <a:t>Usuários que têm dificuldade de clicar em regiões muito pequenas (como </a:t>
            </a:r>
            <a:r>
              <a:rPr lang="pt-BR" dirty="0" err="1"/>
              <a:t>checkboxes</a:t>
            </a:r>
            <a:r>
              <a:rPr lang="pt-BR" dirty="0"/>
              <a:t>) - pois quando um usuário clica no texto dentro do &lt;</a:t>
            </a:r>
            <a:r>
              <a:rPr lang="pt-BR" dirty="0" err="1"/>
              <a:t>label</a:t>
            </a:r>
            <a:r>
              <a:rPr lang="pt-BR" dirty="0"/>
              <a:t>&gt;elemento, ele alterna a entrada (isso aumenta a área de acerto).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401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Inputs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checkbox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color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="date"&gt;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datetime-local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="file"&gt;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hidden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image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month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36377" y="2024743"/>
            <a:ext cx="4480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elemento HTML &lt;input&gt; é usado para criar controles interativos para formulários baseados na web para receber dados do usuário. A semântica de um &lt;input&gt; varia consideravelmente dependendo do valor de seu atributo </a:t>
            </a:r>
            <a:r>
              <a:rPr lang="pt-BR" sz="2800" dirty="0" err="1" smtClean="0"/>
              <a:t>type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9401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Inputs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number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="password"&gt;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="radio"&gt;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="range"&gt;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="reset"&gt;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="search"&gt;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submit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tel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"&gt; 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="time"&gt;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="url"&gt;</a:t>
            </a:r>
          </a:p>
          <a:p>
            <a:r>
              <a:rPr lang="pt-BR" dirty="0" smtClean="0"/>
              <a:t>&lt;input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week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401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1) Usando os exercícios da aula passada, crie um cabeçalho usando como exemplo os citados na aula de hoje</a:t>
            </a:r>
          </a:p>
          <a:p>
            <a:pPr marL="0" indent="0">
              <a:buNone/>
            </a:pPr>
            <a:r>
              <a:rPr lang="pt-BR" dirty="0" smtClean="0"/>
              <a:t>2) Crie listas com links redirecionando cada link a sua devida página</a:t>
            </a:r>
          </a:p>
          <a:p>
            <a:pPr marL="0" indent="0">
              <a:buNone/>
            </a:pPr>
            <a:r>
              <a:rPr lang="pt-BR" dirty="0" smtClean="0"/>
              <a:t>3) Insira dentro das </a:t>
            </a:r>
            <a:r>
              <a:rPr lang="pt-BR" dirty="0" err="1" smtClean="0"/>
              <a:t>divs</a:t>
            </a:r>
            <a:r>
              <a:rPr lang="pt-BR" dirty="0" smtClean="0"/>
              <a:t> cada lista criada</a:t>
            </a:r>
          </a:p>
          <a:p>
            <a:pPr marL="0" indent="0">
              <a:buNone/>
            </a:pPr>
            <a:r>
              <a:rPr lang="pt-BR" dirty="0" smtClean="0"/>
              <a:t>4) Listas não ordenadas, Listas ordenadas e Listas descritivas. </a:t>
            </a:r>
          </a:p>
          <a:p>
            <a:pPr marL="0" indent="0">
              <a:buNone/>
            </a:pPr>
            <a:r>
              <a:rPr lang="pt-BR" dirty="0" smtClean="0"/>
              <a:t> 5) Use os Inputs aprendidos na aula de hoje para inserir nas </a:t>
            </a:r>
            <a:r>
              <a:rPr lang="pt-BR" dirty="0" err="1" smtClean="0"/>
              <a:t>divs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751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AULA: HTML - Cabeçalho (HEAD)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do browser determina os comandos que deve ser lidos antes de carregar o texto HTML que está delimitado pelo elemento BODY. Como exemplo destes comandos temos o título da página, métodos de abertura da página, linguagens incorporadas ao texto, etc.</a:t>
            </a:r>
          </a:p>
          <a:p>
            <a:r>
              <a:rPr lang="pt-BR" dirty="0"/>
              <a:t>A utilização do elemento HEAD - que denota esta seção de cabeçalho - é opcional, porém ferramentas de busca como o GOOGLE, CADE e outras utilizam esta </a:t>
            </a:r>
            <a:r>
              <a:rPr lang="pt-BR" i="1" dirty="0" err="1"/>
              <a:t>tag</a:t>
            </a:r>
            <a:r>
              <a:rPr lang="pt-BR" dirty="0"/>
              <a:t> como parâmetro para encontrar as palavras-chave que identificarão seu site em sua lista.</a:t>
            </a:r>
          </a:p>
          <a:p>
            <a:r>
              <a:rPr lang="pt-BR" dirty="0"/>
              <a:t>Sintaxe: </a:t>
            </a: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&gt;...&lt;/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799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&lt;TITLE&gt;...&lt;/TITLE&gt;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responsável por identificar o título de uma página, colocando-o no alto da janela (barra de </a:t>
            </a:r>
            <a:r>
              <a:rPr lang="pt-BR" dirty="0" err="1"/>
              <a:t>titulos</a:t>
            </a:r>
            <a:r>
              <a:rPr lang="pt-BR" dirty="0"/>
              <a:t>). </a:t>
            </a:r>
            <a:r>
              <a:rPr lang="pt-BR" b="1" dirty="0"/>
              <a:t>NÃO</a:t>
            </a:r>
            <a:r>
              <a:rPr lang="pt-BR" dirty="0"/>
              <a:t> é possível utilizarmos elementos de formatação de texto dentro do elemento TITLE. A </a:t>
            </a:r>
            <a:r>
              <a:rPr lang="pt-BR" i="1" dirty="0" err="1"/>
              <a:t>tag</a:t>
            </a:r>
            <a:r>
              <a:rPr lang="pt-BR" dirty="0"/>
              <a:t> TITLE deve ser utilizada dentro </a:t>
            </a:r>
            <a:r>
              <a:rPr lang="pt-BR" dirty="0" smtClean="0"/>
              <a:t>do </a:t>
            </a:r>
            <a:r>
              <a:rPr lang="pt-BR" dirty="0"/>
              <a:t>elemento HEAD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Sintaxe: &lt;</a:t>
            </a:r>
            <a:r>
              <a:rPr lang="pt-BR" dirty="0" err="1" smtClean="0"/>
              <a:t>title</a:t>
            </a:r>
            <a:r>
              <a:rPr lang="pt-BR" dirty="0" smtClean="0"/>
              <a:t>&gt;...&lt;/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890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&lt;META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 </a:t>
            </a:r>
            <a:r>
              <a:rPr lang="pt-BR" i="1" dirty="0" err="1"/>
              <a:t>tags</a:t>
            </a:r>
            <a:r>
              <a:rPr lang="pt-BR" dirty="0"/>
              <a:t> META devem ser utilizadas dentro do elemento HEAD e servem para definir as propriedades de cada página, como autor ("</a:t>
            </a:r>
            <a:r>
              <a:rPr lang="pt-BR" dirty="0" err="1"/>
              <a:t>author</a:t>
            </a:r>
            <a:r>
              <a:rPr lang="pt-BR" dirty="0"/>
              <a:t>"), direitos autorais ("copyright") e palavras-chave ("</a:t>
            </a:r>
            <a:r>
              <a:rPr lang="pt-BR" dirty="0" err="1"/>
              <a:t>keywords</a:t>
            </a:r>
            <a:r>
              <a:rPr lang="pt-BR" dirty="0" smtClean="0"/>
              <a:t>").</a:t>
            </a:r>
          </a:p>
          <a:p>
            <a:r>
              <a:rPr lang="pt-BR" dirty="0"/>
              <a:t>O elemento META possui os seguintes atributos:</a:t>
            </a:r>
          </a:p>
        </p:txBody>
      </p:sp>
    </p:spTree>
    <p:extLst>
      <p:ext uri="{BB962C8B-B14F-4D97-AF65-F5344CB8AC3E}">
        <p14:creationId xmlns:p14="http://schemas.microsoft.com/office/powerpoint/2010/main" xmlns="" val="2669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</a:t>
            </a:r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i="1" dirty="0" err="1"/>
              <a:t>name</a:t>
            </a:r>
            <a:r>
              <a:rPr lang="pt-BR" b="1" i="1" dirty="0"/>
              <a:t>:</a:t>
            </a:r>
            <a:r>
              <a:rPr lang="pt-BR" dirty="0"/>
              <a:t> utilizado para identificar a propriedade. Propriedades possíveis de uma página</a:t>
            </a:r>
            <a:r>
              <a:rPr lang="pt-BR" dirty="0" smtClean="0"/>
              <a:t>:</a:t>
            </a:r>
          </a:p>
          <a:p>
            <a:r>
              <a:rPr lang="pt-BR" b="1" i="1" dirty="0" err="1"/>
              <a:t>author</a:t>
            </a:r>
            <a:r>
              <a:rPr lang="pt-BR" b="1" i="1" dirty="0"/>
              <a:t>:</a:t>
            </a:r>
            <a:r>
              <a:rPr lang="pt-BR" dirty="0"/>
              <a:t> autor da página, muito bom quando trabalhamos em equipe, além de manter a sua assinatura em tudo o que você faz;</a:t>
            </a:r>
          </a:p>
          <a:p>
            <a:r>
              <a:rPr lang="pt-BR" b="1" i="1" dirty="0" err="1"/>
              <a:t>copyrigh</a:t>
            </a:r>
            <a:r>
              <a:rPr lang="pt-BR" dirty="0"/>
              <a:t>: direitos autorais, mais utilizados em sites com conteúdos que não podem ser copiados sem autorização;</a:t>
            </a:r>
          </a:p>
          <a:p>
            <a:r>
              <a:rPr lang="pt-BR" b="1" i="1" dirty="0" err="1"/>
              <a:t>keywords</a:t>
            </a:r>
            <a:r>
              <a:rPr lang="pt-BR" dirty="0"/>
              <a:t>: palavras-chave, utilizados por ferramentas de busca para conhecer o conteúdo de suas páginas. As palavras-chave são separadas pelo caractere vírgula (,). O conteúdo deve ser curto, no máximo 200 caracteres, para que este não seja truncado;</a:t>
            </a:r>
          </a:p>
          <a:p>
            <a:r>
              <a:rPr lang="pt-BR" b="1" i="1" dirty="0" err="1"/>
              <a:t>description</a:t>
            </a:r>
            <a:r>
              <a:rPr lang="pt-BR" b="1" i="1" dirty="0"/>
              <a:t>:</a:t>
            </a:r>
            <a:r>
              <a:rPr lang="pt-BR" dirty="0"/>
              <a:t> descrição básica do conteúdo de uma página. Utilizada também por sites de pesquisa.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598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</a:t>
            </a:r>
            <a:r>
              <a:rPr lang="pt-BR" b="1" dirty="0" err="1" smtClean="0"/>
              <a:t>c</a:t>
            </a:r>
            <a:r>
              <a:rPr lang="pt-BR" b="1" i="1" dirty="0" err="1" smtClean="0"/>
              <a:t>ontent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c</a:t>
            </a:r>
            <a:r>
              <a:rPr lang="pt-BR" b="1" i="1" dirty="0" err="1"/>
              <a:t>ontent</a:t>
            </a:r>
            <a:r>
              <a:rPr lang="pt-BR" b="1" i="1" dirty="0"/>
              <a:t>: </a:t>
            </a:r>
            <a:r>
              <a:rPr lang="pt-BR" dirty="0"/>
              <a:t>utilizado para definirmos o valor do tipo de identificador, segundo tipo definido acima;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928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</a:t>
            </a:r>
            <a:r>
              <a:rPr lang="pt-BR" dirty="0" err="1"/>
              <a:t>http-equiv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1" dirty="0" err="1" smtClean="0"/>
              <a:t>http-equiv</a:t>
            </a:r>
            <a:r>
              <a:rPr lang="pt-BR" b="1" i="1" dirty="0"/>
              <a:t>:</a:t>
            </a:r>
            <a:r>
              <a:rPr lang="pt-BR" dirty="0"/>
              <a:t> utilizado para documentos transferidos via protocolo HTTP (</a:t>
            </a:r>
            <a:r>
              <a:rPr lang="pt-BR" i="1" dirty="0" err="1"/>
              <a:t>HyperText</a:t>
            </a:r>
            <a:r>
              <a:rPr lang="pt-BR" i="1" dirty="0"/>
              <a:t>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 - Protocolo de Transferência de </a:t>
            </a:r>
            <a:r>
              <a:rPr lang="pt-BR" dirty="0" err="1"/>
              <a:t>HiperTexto</a:t>
            </a:r>
            <a:r>
              <a:rPr lang="pt-BR" dirty="0"/>
              <a:t>) criarem um cabeçalho. Valores possíveis:</a:t>
            </a:r>
          </a:p>
          <a:p>
            <a:pPr lvl="1"/>
            <a:r>
              <a:rPr lang="pt-BR" b="1" i="1" dirty="0" err="1"/>
              <a:t>refresh</a:t>
            </a:r>
            <a:r>
              <a:rPr lang="pt-BR" b="1" i="1" dirty="0"/>
              <a:t>:</a:t>
            </a:r>
            <a:r>
              <a:rPr lang="pt-BR" dirty="0"/>
              <a:t> é um recurso interessante que determina um tempo, em segundos, antes que o navegador seja redirecionado a outra página. Devemos definir também a próxima página que será exibida;</a:t>
            </a:r>
          </a:p>
          <a:p>
            <a:pPr lvl="1"/>
            <a:r>
              <a:rPr lang="pt-BR" b="1" i="1" dirty="0"/>
              <a:t>expires</a:t>
            </a:r>
            <a:r>
              <a:rPr lang="pt-BR" dirty="0"/>
              <a:t>: utilizado para identificar que uma página expira em determinada data e, portanto, se esta estiver em cache, a página em cache necessitará ser substituída após a data de expiração;</a:t>
            </a:r>
          </a:p>
          <a:p>
            <a:pPr lvl="1"/>
            <a:r>
              <a:rPr lang="pt-BR" b="1" i="1" dirty="0" err="1"/>
              <a:t>content-type</a:t>
            </a:r>
            <a:r>
              <a:rPr lang="pt-BR" b="1" i="1" dirty="0"/>
              <a:t>:</a:t>
            </a:r>
            <a:r>
              <a:rPr lang="pt-BR" dirty="0"/>
              <a:t> utilizado para identificar o tipo de conteúdo do documento HTML a ser transmitido. Para páginas HTML tradicionais deve-se utilizar 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";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6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BASE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&lt;BASE&gt;</a:t>
            </a:r>
          </a:p>
          <a:p>
            <a:r>
              <a:rPr lang="pt-BR" dirty="0"/>
              <a:t>Determina uma URL básica para ser utilizada em todos os links com caminhos relativos da página.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98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Cabeçalho </a:t>
            </a:r>
            <a:r>
              <a:rPr lang="pt-BR" b="1" dirty="0"/>
              <a:t>&lt;</a:t>
            </a:r>
            <a:r>
              <a:rPr lang="pt-BR" b="1" dirty="0" smtClean="0"/>
              <a:t>META LINK</a:t>
            </a:r>
            <a:r>
              <a:rPr lang="pt-BR" dirty="0" smtClean="0"/>
              <a:t> </a:t>
            </a:r>
            <a:r>
              <a:rPr lang="pt-BR" b="1" dirty="0" smtClean="0"/>
              <a:t>&gt;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&lt;LINK&gt;</a:t>
            </a:r>
          </a:p>
          <a:p>
            <a:r>
              <a:rPr lang="pt-BR" dirty="0"/>
              <a:t>Define uma relação entre um documento (página </a:t>
            </a:r>
            <a:r>
              <a:rPr lang="pt-BR" dirty="0" err="1"/>
              <a:t>html</a:t>
            </a:r>
            <a:r>
              <a:rPr lang="pt-BR" dirty="0"/>
              <a:t>) e outro arquivo. Utilizado para vincular arquivos de estilos CSS ou </a:t>
            </a:r>
            <a:r>
              <a:rPr lang="pt-BR" dirty="0" err="1" smtClean="0"/>
              <a:t>JavaScript</a:t>
            </a:r>
            <a:r>
              <a:rPr lang="pt-BR" dirty="0" smtClean="0"/>
              <a:t> externos</a:t>
            </a:r>
            <a:r>
              <a:rPr lang="pt-BR" dirty="0"/>
              <a:t>.</a:t>
            </a:r>
          </a:p>
          <a:p>
            <a:r>
              <a:rPr lang="pt-BR" dirty="0"/>
              <a:t>Determina uma URL básica para todos os links com caminhos relativos da página.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055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683</Words>
  <Application>Microsoft Office PowerPoint</Application>
  <PresentationFormat>Personalizar</PresentationFormat>
  <Paragraphs>77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HTML </vt:lpstr>
      <vt:lpstr>AULA: HTML - Cabeçalho (HEAD)</vt:lpstr>
      <vt:lpstr>Cabeçalho &lt;TITLE&gt;...&lt;/TITLE&gt;</vt:lpstr>
      <vt:lpstr>Cabeçalho &lt;META&gt;</vt:lpstr>
      <vt:lpstr>Cabeçalho &lt;META name &gt;</vt:lpstr>
      <vt:lpstr>Cabeçalho &lt;META content &gt;</vt:lpstr>
      <vt:lpstr>Cabeçalho &lt;META http-equiv &gt;</vt:lpstr>
      <vt:lpstr>Cabeçalho &lt;META BASE &gt;</vt:lpstr>
      <vt:lpstr>Cabeçalho &lt;META LINK &gt;</vt:lpstr>
      <vt:lpstr>Cabeçalho &lt;META LINK &gt;</vt:lpstr>
      <vt:lpstr> O que é e para que serve a tag &lt;div&gt; no HTML?</vt:lpstr>
      <vt:lpstr>O que é e para que serve a tag &lt;div&gt; no HTML?</vt:lpstr>
      <vt:lpstr>&lt;label&gt;</vt:lpstr>
      <vt:lpstr>Inputs</vt:lpstr>
      <vt:lpstr>Inputs</vt:lpstr>
      <vt:lpstr>Exercício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Usuário do Windows</dc:creator>
  <cp:lastModifiedBy>Usuário do Windows</cp:lastModifiedBy>
  <cp:revision>16</cp:revision>
  <dcterms:created xsi:type="dcterms:W3CDTF">2023-01-23T18:48:15Z</dcterms:created>
  <dcterms:modified xsi:type="dcterms:W3CDTF">2023-03-23T09:53:00Z</dcterms:modified>
</cp:coreProperties>
</file>