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3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7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7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87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7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8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C6EA-6BE2-4BBD-8ECE-21A08223FBB1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E2CC-4085-4644-A8C0-EDEAD2E54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Continuação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</a:t>
            </a:r>
            <a:r>
              <a:rPr lang="pt-BR" dirty="0" smtClean="0"/>
              <a:t>background-</a:t>
            </a:r>
            <a:r>
              <a:rPr lang="pt-BR" dirty="0" err="1" smtClean="0"/>
              <a:t>image</a:t>
            </a:r>
            <a:r>
              <a:rPr lang="pt-BR" dirty="0" smtClean="0"/>
              <a:t> com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Por padrão, a </a:t>
            </a:r>
            <a:r>
              <a:rPr lang="pt-BR" b="1" dirty="0" smtClean="0"/>
              <a:t>background-</a:t>
            </a:r>
            <a:r>
              <a:rPr lang="pt-BR" b="1" dirty="0" err="1" smtClean="0"/>
              <a:t>image</a:t>
            </a:r>
            <a:r>
              <a:rPr lang="pt-BR" dirty="0" smtClean="0"/>
              <a:t> propriedade repete uma imagem horizontal e verticalmente.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13" y="3081874"/>
            <a:ext cx="9274795" cy="19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0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</a:t>
            </a:r>
            <a:r>
              <a:rPr lang="pt-BR" dirty="0" smtClean="0"/>
              <a:t>background-</a:t>
            </a:r>
            <a:r>
              <a:rPr lang="pt-BR" dirty="0" err="1" smtClean="0"/>
              <a:t>image</a:t>
            </a:r>
            <a:r>
              <a:rPr lang="pt-BR" dirty="0" smtClean="0"/>
              <a:t> com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Por padrão, a </a:t>
            </a:r>
            <a:r>
              <a:rPr lang="pt-BR" b="1" dirty="0" smtClean="0"/>
              <a:t>background-</a:t>
            </a:r>
            <a:r>
              <a:rPr lang="pt-BR" b="1" dirty="0" err="1" smtClean="0"/>
              <a:t>image</a:t>
            </a:r>
            <a:r>
              <a:rPr lang="pt-BR" dirty="0" smtClean="0"/>
              <a:t> propriedade repete uma imagem horizontal e verticalmente.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Se a imagem acima for repetida apenas na horizontal ( background-</a:t>
            </a:r>
            <a:r>
              <a:rPr lang="pt-BR" dirty="0" err="1" smtClean="0"/>
              <a:t>repeat</a:t>
            </a:r>
            <a:r>
              <a:rPr lang="pt-BR" dirty="0" smtClean="0"/>
              <a:t>: </a:t>
            </a:r>
            <a:r>
              <a:rPr lang="pt-BR" dirty="0" err="1" smtClean="0"/>
              <a:t>repeat</a:t>
            </a:r>
            <a:r>
              <a:rPr lang="pt-BR" dirty="0" smtClean="0"/>
              <a:t>-x;), o fundo ficará melhor: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77" y="2811417"/>
            <a:ext cx="5873500" cy="12454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413" y="5199308"/>
            <a:ext cx="5516609" cy="13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</a:t>
            </a:r>
            <a:r>
              <a:rPr lang="pt-BR" dirty="0" smtClean="0"/>
              <a:t>background-</a:t>
            </a:r>
            <a:r>
              <a:rPr lang="pt-BR" dirty="0" err="1" smtClean="0"/>
              <a:t>image</a:t>
            </a:r>
            <a:r>
              <a:rPr lang="pt-BR" dirty="0" smtClean="0"/>
              <a:t> com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Mas caso eu queira que imagem não se repita ao fundo, basta passar o seguinte comando: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71" y="2726229"/>
            <a:ext cx="5537715" cy="17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2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 de fundo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Entretanto, caso queira ajustar a posição da imagem, também é possível. 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44" y="2641913"/>
            <a:ext cx="6453523" cy="22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background-</a:t>
            </a:r>
            <a:r>
              <a:rPr lang="pt-BR" dirty="0" err="1"/>
              <a:t>attachment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É possível também dizer se quer que uma imagem rola ao passar para baixo e ou deixar lá fixa no página.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Fazendo </a:t>
            </a:r>
            <a:r>
              <a:rPr lang="pt-BR" dirty="0"/>
              <a:t>a imagem de fundo deve rolar com o restante da página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38" y="2272852"/>
            <a:ext cx="4506534" cy="17822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530" y="4719638"/>
            <a:ext cx="4369266" cy="19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Bordas 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É possível ainda inserir bordas em containers e até mesmo em textos separados usando a propriedade: </a:t>
            </a:r>
          </a:p>
          <a:p>
            <a:pPr marL="0" indent="0">
              <a:buNone/>
            </a:pPr>
            <a:r>
              <a:rPr lang="pt-BR" b="1" dirty="0" err="1"/>
              <a:t>border-style</a:t>
            </a: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dotted</a:t>
            </a:r>
            <a:r>
              <a:rPr lang="pt-BR" dirty="0" smtClean="0"/>
              <a:t>- Define uma borda pontilhada</a:t>
            </a:r>
          </a:p>
          <a:p>
            <a:pPr marL="0" indent="0">
              <a:buNone/>
            </a:pPr>
            <a:r>
              <a:rPr lang="pt-BR" b="1" dirty="0" err="1" smtClean="0"/>
              <a:t>dashed</a:t>
            </a:r>
            <a:r>
              <a:rPr lang="pt-BR" dirty="0" smtClean="0"/>
              <a:t>- Define uma borda tracejada</a:t>
            </a:r>
          </a:p>
          <a:p>
            <a:pPr marL="0" indent="0">
              <a:buNone/>
            </a:pPr>
            <a:r>
              <a:rPr lang="pt-BR" b="1" dirty="0" err="1" smtClean="0"/>
              <a:t>solid</a:t>
            </a:r>
            <a:r>
              <a:rPr lang="pt-BR" b="1" dirty="0" smtClean="0"/>
              <a:t>-</a:t>
            </a:r>
            <a:r>
              <a:rPr lang="pt-BR" dirty="0" smtClean="0"/>
              <a:t> Define uma borda sólida</a:t>
            </a:r>
          </a:p>
          <a:p>
            <a:pPr marL="0" indent="0">
              <a:buNone/>
            </a:pPr>
            <a:r>
              <a:rPr lang="pt-BR" b="1" dirty="0" err="1" smtClean="0"/>
              <a:t>double</a:t>
            </a:r>
            <a:r>
              <a:rPr lang="pt-BR" b="1" dirty="0" smtClean="0"/>
              <a:t>-</a:t>
            </a:r>
            <a:r>
              <a:rPr lang="pt-BR" dirty="0" smtClean="0"/>
              <a:t> Define uma borda dupla</a:t>
            </a:r>
          </a:p>
          <a:p>
            <a:pPr marL="0" indent="0">
              <a:buNone/>
            </a:pPr>
            <a:r>
              <a:rPr lang="pt-BR" b="1" dirty="0" err="1" smtClean="0"/>
              <a:t>groove</a:t>
            </a:r>
            <a:r>
              <a:rPr lang="pt-BR" dirty="0" smtClean="0"/>
              <a:t>- Define uma borda </a:t>
            </a:r>
            <a:r>
              <a:rPr lang="pt-BR" dirty="0" err="1" smtClean="0"/>
              <a:t>ranhurada</a:t>
            </a:r>
            <a:r>
              <a:rPr lang="pt-BR" dirty="0" smtClean="0"/>
              <a:t> 3D. O efeito depende do valor da cor da borda</a:t>
            </a:r>
          </a:p>
          <a:p>
            <a:pPr marL="0" indent="0">
              <a:buNone/>
            </a:pPr>
            <a:r>
              <a:rPr lang="pt-BR" b="1" dirty="0" err="1" smtClean="0"/>
              <a:t>ridge</a:t>
            </a:r>
            <a:r>
              <a:rPr lang="pt-BR" dirty="0" smtClean="0"/>
              <a:t>- Define uma borda ondulada 3D. O efeito depende do valor da cor da borda</a:t>
            </a:r>
          </a:p>
          <a:p>
            <a:pPr marL="0" indent="0">
              <a:buNone/>
            </a:pPr>
            <a:r>
              <a:rPr lang="pt-BR" b="1" dirty="0" err="1" smtClean="0"/>
              <a:t>inset</a:t>
            </a:r>
            <a:r>
              <a:rPr lang="pt-BR" b="1" dirty="0" smtClean="0"/>
              <a:t>-</a:t>
            </a:r>
            <a:r>
              <a:rPr lang="pt-BR" dirty="0" smtClean="0"/>
              <a:t> Define uma borda de inserção 3D. O efeito depende do valor da cor da borda</a:t>
            </a:r>
          </a:p>
          <a:p>
            <a:pPr marL="0" indent="0">
              <a:buNone/>
            </a:pPr>
            <a:r>
              <a:rPr lang="pt-BR" b="1" dirty="0" err="1" smtClean="0"/>
              <a:t>outset</a:t>
            </a:r>
            <a:r>
              <a:rPr lang="pt-BR" dirty="0" smtClean="0"/>
              <a:t>- Define uma borda inicial 3D. O efeito depende do valor da cor da borda</a:t>
            </a:r>
          </a:p>
          <a:p>
            <a:pPr marL="0" indent="0">
              <a:buNone/>
            </a:pPr>
            <a:r>
              <a:rPr lang="pt-BR" b="1" dirty="0" err="1" smtClean="0"/>
              <a:t>none</a:t>
            </a:r>
            <a:r>
              <a:rPr lang="pt-BR" dirty="0" smtClean="0"/>
              <a:t>- Não define borda</a:t>
            </a:r>
          </a:p>
          <a:p>
            <a:pPr marL="0" indent="0">
              <a:buNone/>
            </a:pPr>
            <a:r>
              <a:rPr lang="pt-BR" b="1" dirty="0" err="1" smtClean="0"/>
              <a:t>hidden</a:t>
            </a:r>
            <a:r>
              <a:rPr lang="pt-BR" dirty="0" smtClean="0"/>
              <a:t>- Define uma borda oculta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1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Bordas 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É possível ainda inserir bordas em containers e até mesmo em textos separados usando 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37" y="2616624"/>
            <a:ext cx="6739819" cy="38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Largura da Borda do </a:t>
            </a:r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propriedade </a:t>
            </a:r>
            <a:r>
              <a:rPr lang="pt-BR" b="1" dirty="0" err="1" smtClean="0"/>
              <a:t>border-width</a:t>
            </a:r>
            <a:r>
              <a:rPr lang="pt-BR" b="1" dirty="0" smtClean="0"/>
              <a:t> </a:t>
            </a:r>
            <a:r>
              <a:rPr lang="pt-BR" dirty="0" smtClean="0"/>
              <a:t>é para especificar a largura da borda de todos os lados. </a:t>
            </a:r>
          </a:p>
          <a:p>
            <a:pPr marL="0" indent="0">
              <a:buNone/>
            </a:pPr>
            <a:r>
              <a:rPr lang="pt-BR" dirty="0" smtClean="0"/>
              <a:t>Essas larguras podem ser definidas </a:t>
            </a:r>
          </a:p>
          <a:p>
            <a:pPr marL="0" indent="0">
              <a:buNone/>
            </a:pPr>
            <a:r>
              <a:rPr lang="pt-BR" dirty="0" smtClean="0"/>
              <a:t>em </a:t>
            </a:r>
            <a:r>
              <a:rPr lang="pt-BR" dirty="0" err="1"/>
              <a:t>px</a:t>
            </a:r>
            <a:r>
              <a:rPr lang="pt-BR" dirty="0"/>
              <a:t>, </a:t>
            </a:r>
            <a:r>
              <a:rPr lang="pt-BR" dirty="0" err="1"/>
              <a:t>pt</a:t>
            </a:r>
            <a:r>
              <a:rPr lang="pt-BR" dirty="0"/>
              <a:t>, cm, </a:t>
            </a:r>
            <a:r>
              <a:rPr lang="pt-BR" dirty="0" smtClean="0"/>
              <a:t>em e outros.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764" y="2302703"/>
            <a:ext cx="2766207" cy="43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4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Largura da Borda do </a:t>
            </a:r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É possível também atribuir uma cor a essa mesma borda. Usando a </a:t>
            </a:r>
            <a:r>
              <a:rPr lang="pt-BR" dirty="0" err="1" smtClean="0"/>
              <a:t>border</a:t>
            </a:r>
            <a:r>
              <a:rPr lang="pt-BR" dirty="0" smtClean="0"/>
              <a:t>-color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01" y="2763994"/>
            <a:ext cx="4277164" cy="21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trabalhar com cores no CSS é algo extremamente simples, tendo em vista que há tabelas de cores prontas. </a:t>
            </a:r>
          </a:p>
          <a:p>
            <a:r>
              <a:rPr lang="pt-BR" dirty="0" smtClean="0"/>
              <a:t>Passando cores diretamente no atributo </a:t>
            </a:r>
            <a:r>
              <a:rPr lang="pt-BR" dirty="0" err="1" smtClean="0"/>
              <a:t>html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83" y="3520281"/>
            <a:ext cx="6715242" cy="17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 com Cores RGB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Cores RGB são atributos que podemos passar três valores dentro de uma </a:t>
            </a:r>
            <a:r>
              <a:rPr lang="pt-BR" dirty="0" err="1" smtClean="0"/>
              <a:t>tag</a:t>
            </a:r>
            <a:r>
              <a:rPr lang="pt-BR" dirty="0" smtClean="0"/>
              <a:t> de valor iniciado em 1.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5" y="3179606"/>
            <a:ext cx="10508361" cy="163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8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 com Cores RGBA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maior diferença entre o RGB e o RGBA se concentra no </a:t>
            </a:r>
            <a:r>
              <a:rPr lang="pt-BR" dirty="0" err="1" smtClean="0"/>
              <a:t>opacity</a:t>
            </a:r>
            <a:r>
              <a:rPr lang="pt-BR" dirty="0" smtClean="0"/>
              <a:t> </a:t>
            </a:r>
            <a:r>
              <a:rPr lang="pt-BR" dirty="0" err="1" smtClean="0"/>
              <a:t>css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O atributo final do RGBA pode iniciar em 0.1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36" y="3267275"/>
            <a:ext cx="8086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 com Cores RGBA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Atributo Alfa é justamente o valor de transparência do atributo que fará isso.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933834"/>
            <a:ext cx="7753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5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Fundo de 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No CSS é possível alterar o plano de fundo tanto com uma imagem ou com uma cor até mesmo com um background no fundo mesclando as cores por trás do texto ou imagens. </a:t>
            </a:r>
          </a:p>
          <a:p>
            <a:pPr marL="0" indent="0">
              <a:buNone/>
            </a:pPr>
            <a:r>
              <a:rPr lang="pt-BR" dirty="0" smtClean="0"/>
              <a:t>As </a:t>
            </a:r>
            <a:r>
              <a:rPr lang="pt-BR" dirty="0" err="1" smtClean="0"/>
              <a:t>tag</a:t>
            </a:r>
            <a:r>
              <a:rPr lang="pt-BR" dirty="0" smtClean="0"/>
              <a:t> referentes a estes atributos são: </a:t>
            </a:r>
          </a:p>
          <a:p>
            <a:pPr marL="0" indent="0">
              <a:buNone/>
            </a:pPr>
            <a:r>
              <a:rPr lang="en-US" dirty="0" smtClean="0"/>
              <a:t>background-color</a:t>
            </a:r>
          </a:p>
          <a:p>
            <a:pPr marL="0" indent="0">
              <a:buNone/>
            </a:pPr>
            <a:r>
              <a:rPr lang="en-US" dirty="0" smtClean="0"/>
              <a:t>background-image</a:t>
            </a:r>
          </a:p>
          <a:p>
            <a:pPr marL="0" indent="0">
              <a:buNone/>
            </a:pPr>
            <a:r>
              <a:rPr lang="en-US" dirty="0" smtClean="0"/>
              <a:t>background-repeat</a:t>
            </a:r>
          </a:p>
          <a:p>
            <a:pPr marL="0" indent="0">
              <a:buNone/>
            </a:pPr>
            <a:r>
              <a:rPr lang="en-US" dirty="0" smtClean="0"/>
              <a:t>background-attachment</a:t>
            </a:r>
          </a:p>
          <a:p>
            <a:pPr marL="0" indent="0">
              <a:buNone/>
            </a:pPr>
            <a:r>
              <a:rPr lang="en-US" dirty="0" smtClean="0"/>
              <a:t>background-position</a:t>
            </a:r>
          </a:p>
          <a:p>
            <a:pPr marL="0" indent="0">
              <a:buNone/>
            </a:pPr>
            <a:r>
              <a:rPr lang="en-US" dirty="0" smtClean="0"/>
              <a:t>background(</a:t>
            </a:r>
            <a:r>
              <a:rPr lang="en-US" dirty="0" err="1" smtClean="0"/>
              <a:t>propriedade</a:t>
            </a:r>
            <a:r>
              <a:rPr lang="en-US" dirty="0" smtClean="0"/>
              <a:t> </a:t>
            </a:r>
            <a:r>
              <a:rPr lang="en-US" dirty="0" err="1" smtClean="0"/>
              <a:t>abreviada</a:t>
            </a:r>
            <a:r>
              <a:rPr lang="en-US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84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Fundo de Telas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Para passar uma cor de fundo em uma página: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É possível também abrir em cima da cor da </a:t>
            </a:r>
            <a:r>
              <a:rPr lang="pt-BR" dirty="0" err="1" smtClean="0"/>
              <a:t>body</a:t>
            </a:r>
            <a:r>
              <a:rPr lang="pt-BR" dirty="0" smtClean="0"/>
              <a:t> abrir uma </a:t>
            </a:r>
            <a:r>
              <a:rPr lang="pt-BR" dirty="0" err="1" smtClean="0"/>
              <a:t>tag</a:t>
            </a:r>
            <a:r>
              <a:rPr lang="pt-BR" dirty="0" smtClean="0"/>
              <a:t> e atribuir a ela a cor do container. 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62" y="2396677"/>
            <a:ext cx="3668199" cy="13665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57" y="4420003"/>
            <a:ext cx="28289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Opacidade / Transparência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Trabalhando o fundo de tela com opacidade:</a:t>
            </a:r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 err="1" smtClean="0"/>
              <a:t>opacitypropriedade</a:t>
            </a:r>
            <a:r>
              <a:rPr lang="pt-BR" dirty="0" smtClean="0"/>
              <a:t> especifica a opacidade/transparência de um elemento. Pode assumir um valor de 0,0 - 1,0. Quanto menor o valor, mais transparente: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4001294"/>
            <a:ext cx="8710929" cy="15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background-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Este atributo insere uma imagem no fundo da tela do site, contato que o caminho do diretório da imagem esteja correto e também o tipo de valor da imagem(terminação).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76" y="3388877"/>
            <a:ext cx="8504706" cy="171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0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573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CSS</vt:lpstr>
      <vt:lpstr>Cores </vt:lpstr>
      <vt:lpstr>Borda com Cores RGB</vt:lpstr>
      <vt:lpstr>Borda com Cores RGBA</vt:lpstr>
      <vt:lpstr>Borda com Cores RGBA</vt:lpstr>
      <vt:lpstr>Fundo de Telas</vt:lpstr>
      <vt:lpstr>Fundo de Telas</vt:lpstr>
      <vt:lpstr>Opacidade / Transparência</vt:lpstr>
      <vt:lpstr>CSS background-image</vt:lpstr>
      <vt:lpstr>CSS background-image com Repetição</vt:lpstr>
      <vt:lpstr>CSS background-image com Repetição</vt:lpstr>
      <vt:lpstr>CSS background-image com Repetição</vt:lpstr>
      <vt:lpstr>Posição de fundo do CSS</vt:lpstr>
      <vt:lpstr>CSS background-attachment</vt:lpstr>
      <vt:lpstr>Bordas CSS</vt:lpstr>
      <vt:lpstr>Bordas CSS</vt:lpstr>
      <vt:lpstr>Largura da Borda do CSS</vt:lpstr>
      <vt:lpstr>Largura da Borda do CSS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Usuário do Windows</dc:creator>
  <cp:lastModifiedBy>Usuário do Windows</cp:lastModifiedBy>
  <cp:revision>12</cp:revision>
  <dcterms:created xsi:type="dcterms:W3CDTF">2023-02-01T18:31:39Z</dcterms:created>
  <dcterms:modified xsi:type="dcterms:W3CDTF">2023-02-01T19:35:42Z</dcterms:modified>
</cp:coreProperties>
</file>