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70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89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7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83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7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7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49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50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50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2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5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B58D1-415E-4091-9353-37BF51B30206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CFEB-E6D4-4A69-A3C1-8BF85966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14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Fonts</a:t>
            </a:r>
            <a:r>
              <a:rPr lang="pt-BR" dirty="0" smtClean="0"/>
              <a:t>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17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CSS @</a:t>
            </a:r>
            <a:r>
              <a:rPr lang="pt-BR" dirty="0" err="1" smtClean="0"/>
              <a:t>font</a:t>
            </a:r>
            <a:r>
              <a:rPr lang="pt-BR" dirty="0" smtClean="0"/>
              <a:t>-face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 a @</a:t>
            </a:r>
            <a:r>
              <a:rPr lang="pt-BR" dirty="0" err="1" smtClean="0"/>
              <a:t>font</a:t>
            </a:r>
            <a:r>
              <a:rPr lang="pt-BR" dirty="0" smtClean="0"/>
              <a:t>-face, os  designers não precisam mais usar uma das fontes "seguras para a web".</a:t>
            </a:r>
          </a:p>
          <a:p>
            <a:endParaRPr lang="pt-BR" dirty="0" smtClean="0"/>
          </a:p>
          <a:p>
            <a:r>
              <a:rPr lang="pt-BR" dirty="0" smtClean="0"/>
              <a:t>Na @</a:t>
            </a:r>
            <a:r>
              <a:rPr lang="pt-BR" dirty="0" err="1" smtClean="0"/>
              <a:t>font</a:t>
            </a:r>
            <a:r>
              <a:rPr lang="pt-BR" dirty="0" smtClean="0"/>
              <a:t>-face você deve primeiro definir um nome para a fonte (por </a:t>
            </a:r>
            <a:r>
              <a:rPr lang="pt-BR" dirty="0" err="1" smtClean="0"/>
              <a:t>exemplo,minhapimeirafonte</a:t>
            </a:r>
            <a:r>
              <a:rPr lang="pt-BR" dirty="0" smtClean="0"/>
              <a:t>) e, em seguida, apontar para o arquivo da fonte.</a:t>
            </a:r>
          </a:p>
          <a:p>
            <a:endParaRPr lang="pt-BR" dirty="0" smtClean="0"/>
          </a:p>
          <a:p>
            <a:r>
              <a:rPr lang="pt-BR" dirty="0" smtClean="0"/>
              <a:t>Para usar a fonte para um elemento HTML, consulte o nome da fonte (</a:t>
            </a:r>
            <a:r>
              <a:rPr lang="pt-BR" dirty="0" err="1" smtClean="0"/>
              <a:t>minhapimeirafonte</a:t>
            </a:r>
            <a:r>
              <a:rPr lang="pt-BR" dirty="0" smtClean="0"/>
              <a:t>) por meio da propriedade </a:t>
            </a:r>
            <a:r>
              <a:rPr lang="pt-BR" dirty="0" err="1" smtClean="0"/>
              <a:t>font-family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16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CSS @</a:t>
            </a:r>
            <a:r>
              <a:rPr lang="pt-BR" dirty="0" err="1" smtClean="0"/>
              <a:t>font</a:t>
            </a:r>
            <a:r>
              <a:rPr lang="pt-BR" dirty="0" smtClean="0"/>
              <a:t>-face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div</a:t>
            </a:r>
            <a:r>
              <a:rPr lang="pt-BR" dirty="0"/>
              <a:t> {</a:t>
            </a:r>
            <a:br>
              <a:rPr lang="pt-BR" dirty="0"/>
            </a:br>
            <a:r>
              <a:rPr lang="pt-BR" dirty="0"/>
              <a:t>  </a:t>
            </a:r>
            <a:r>
              <a:rPr lang="pt-BR" dirty="0" err="1"/>
              <a:t>font-family</a:t>
            </a:r>
            <a:r>
              <a:rPr lang="pt-BR" dirty="0"/>
              <a:t>: </a:t>
            </a:r>
            <a:r>
              <a:rPr lang="pt-BR" dirty="0" smtClean="0"/>
              <a:t> </a:t>
            </a:r>
            <a:r>
              <a:rPr lang="pt-BR" dirty="0" err="1" smtClean="0"/>
              <a:t>minhapimeirafonte</a:t>
            </a:r>
            <a:r>
              <a:rPr lang="pt-BR" dirty="0" smtClean="0"/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3102"/>
            <a:ext cx="10612938" cy="25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 CSS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Escolher a fonte certa tem um grande impacto em como os leitores experimentam um site.</a:t>
            </a:r>
          </a:p>
          <a:p>
            <a:r>
              <a:rPr lang="pt-BR" dirty="0"/>
              <a:t>A fonte certa pode criar uma identidade forte para sua marca.</a:t>
            </a:r>
          </a:p>
          <a:p>
            <a:r>
              <a:rPr lang="pt-BR" dirty="0"/>
              <a:t>Usar uma fonte fácil de ler é importante. A fonte agrega valor ao seu texto. Também é importante escolher a cor e o tamanho do texto corretos para a fonte.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2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Famílias de Fontes Genéricas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CSS existem cinco famílias de fontes genéricas:</a:t>
            </a:r>
          </a:p>
          <a:p>
            <a:r>
              <a:rPr lang="pt-BR" b="1" dirty="0"/>
              <a:t>As fontes </a:t>
            </a:r>
            <a:r>
              <a:rPr lang="pt-BR" b="1" dirty="0" err="1"/>
              <a:t>serifadas</a:t>
            </a:r>
            <a:r>
              <a:rPr lang="pt-BR" dirty="0"/>
              <a:t> têm um pequeno traço nas bordas de cada letra. Eles criam uma sensação de formalidade e elegância.</a:t>
            </a:r>
          </a:p>
          <a:p>
            <a:r>
              <a:rPr lang="pt-BR" b="1" dirty="0"/>
              <a:t>As fontes sem </a:t>
            </a:r>
            <a:r>
              <a:rPr lang="pt-BR" b="1" dirty="0" err="1"/>
              <a:t>serifa</a:t>
            </a:r>
            <a:r>
              <a:rPr lang="pt-BR" dirty="0"/>
              <a:t> têm linhas limpas (sem pequenos traços anexados). Eles criam um visual moderno e minimalista.</a:t>
            </a:r>
          </a:p>
          <a:p>
            <a:r>
              <a:rPr lang="pt-BR" b="1" dirty="0"/>
              <a:t>Fontes</a:t>
            </a:r>
            <a:r>
              <a:rPr lang="pt-BR" dirty="0"/>
              <a:t> </a:t>
            </a:r>
            <a:r>
              <a:rPr lang="pt-BR" dirty="0" err="1"/>
              <a:t>monoespaçadas</a:t>
            </a:r>
            <a:r>
              <a:rPr lang="pt-BR" dirty="0"/>
              <a:t> - aqui todas as letras têm a mesma largura fixa. Eles criam uma aparência mecânica. </a:t>
            </a:r>
          </a:p>
          <a:p>
            <a:r>
              <a:rPr lang="pt-BR" b="1" dirty="0"/>
              <a:t>As fontes cursivas</a:t>
            </a:r>
            <a:r>
              <a:rPr lang="pt-BR" dirty="0"/>
              <a:t> imitam a caligrafia humana.</a:t>
            </a:r>
          </a:p>
          <a:p>
            <a:r>
              <a:rPr lang="pt-BR" b="1" dirty="0"/>
              <a:t>Fontes fantasia</a:t>
            </a:r>
            <a:r>
              <a:rPr lang="pt-BR" dirty="0"/>
              <a:t> são fontes decorativas/divertidas.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75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Famílias de Fontes Genéricas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CSS, usamos a </a:t>
            </a:r>
            <a:r>
              <a:rPr lang="pt-BR" dirty="0" err="1" smtClean="0"/>
              <a:t>font-family</a:t>
            </a:r>
            <a:r>
              <a:rPr lang="pt-BR" dirty="0" smtClean="0"/>
              <a:t> propriedade para especificar a fonte de um texto.</a:t>
            </a:r>
          </a:p>
          <a:p>
            <a:r>
              <a:rPr lang="pt-BR" dirty="0" smtClean="0"/>
              <a:t>propriedade deve conter vários nomes de fontes como um sistema "</a:t>
            </a:r>
            <a:r>
              <a:rPr lang="pt-BR" dirty="0" err="1" smtClean="0"/>
              <a:t>fallback</a:t>
            </a:r>
            <a:r>
              <a:rPr lang="pt-BR" dirty="0" smtClean="0"/>
              <a:t>", para garantir a compatibilidade máxima entre navegadores/sistemas operacionais. Comece com a fonte desejada e termine com uma família genérica (para permitir que o navegador escolha uma fonte semelhante na família genérica, se nenhuma outra fonte estiver disponível). Os nomes das fontes devem ser separados por vírgula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99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Famílias de Fontes Genéricas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.p1 {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font-family</a:t>
            </a:r>
            <a:r>
              <a:rPr lang="pt-BR" dirty="0" smtClean="0"/>
              <a:t>: "Times New Roman", Times, </a:t>
            </a:r>
            <a:r>
              <a:rPr lang="pt-BR" dirty="0" err="1" smtClean="0"/>
              <a:t>serif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.p2 {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font-family</a:t>
            </a:r>
            <a:r>
              <a:rPr lang="pt-BR" dirty="0" smtClean="0"/>
              <a:t>: Arial, </a:t>
            </a:r>
            <a:r>
              <a:rPr lang="pt-BR" dirty="0" err="1" smtClean="0"/>
              <a:t>Helvetica</a:t>
            </a:r>
            <a:r>
              <a:rPr lang="pt-BR" dirty="0" smtClean="0"/>
              <a:t>, </a:t>
            </a:r>
            <a:r>
              <a:rPr lang="pt-BR" dirty="0" err="1" smtClean="0"/>
              <a:t>sans-serif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.p3 {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font-family</a:t>
            </a:r>
            <a:r>
              <a:rPr lang="pt-BR" dirty="0" smtClean="0"/>
              <a:t>: "Lucida Console", "Courier New", </a:t>
            </a:r>
            <a:r>
              <a:rPr lang="pt-BR" dirty="0" err="1" smtClean="0"/>
              <a:t>monospace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22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Famílias de Fontes Genéricas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Estilo de fonte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font-style</a:t>
            </a:r>
            <a:r>
              <a:rPr lang="pt-BR" dirty="0" smtClean="0"/>
              <a:t> propriedade é usada principalmente para especificar texto em itálico.</a:t>
            </a:r>
          </a:p>
          <a:p>
            <a:endParaRPr lang="pt-BR" dirty="0" smtClean="0"/>
          </a:p>
          <a:p>
            <a:r>
              <a:rPr lang="pt-BR" dirty="0" smtClean="0"/>
              <a:t>Esta propriedade tem três valores:</a:t>
            </a:r>
          </a:p>
          <a:p>
            <a:r>
              <a:rPr lang="pt-BR" dirty="0" smtClean="0"/>
              <a:t>normal - O texto é mostrado normalmente</a:t>
            </a:r>
          </a:p>
          <a:p>
            <a:r>
              <a:rPr lang="pt-BR" dirty="0" smtClean="0"/>
              <a:t>itálico - O texto é mostrado em itálico</a:t>
            </a:r>
          </a:p>
          <a:p>
            <a:r>
              <a:rPr lang="pt-BR" dirty="0" smtClean="0"/>
              <a:t>oblique - O texto está "inclinado" (oblique é muito semelhante ao itálico, mas menos suportado)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224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Famílias de Fontes Genéricas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p.normal</a:t>
            </a:r>
            <a:r>
              <a:rPr lang="pt-BR" dirty="0" smtClean="0"/>
              <a:t> {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font-style</a:t>
            </a:r>
            <a:r>
              <a:rPr lang="pt-BR" dirty="0" smtClean="0"/>
              <a:t>: normal;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err="1" smtClean="0"/>
              <a:t>p.italic</a:t>
            </a:r>
            <a:r>
              <a:rPr lang="pt-BR" dirty="0" smtClean="0"/>
              <a:t> {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font-style</a:t>
            </a:r>
            <a:r>
              <a:rPr lang="pt-BR" dirty="0" smtClean="0"/>
              <a:t>: </a:t>
            </a:r>
            <a:r>
              <a:rPr lang="pt-BR" dirty="0" err="1" smtClean="0"/>
              <a:t>italic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err="1" smtClean="0"/>
              <a:t>p.oblique</a:t>
            </a:r>
            <a:r>
              <a:rPr lang="pt-BR" dirty="0" smtClean="0"/>
              <a:t> {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font-style</a:t>
            </a:r>
            <a:r>
              <a:rPr lang="pt-BR" dirty="0" smtClean="0"/>
              <a:t>: oblique;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8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Famílias de Fontes Genéricas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 err="1" smtClean="0"/>
              <a:t>font-weight</a:t>
            </a:r>
            <a:r>
              <a:rPr lang="pt-BR" dirty="0" smtClean="0"/>
              <a:t> propriedade especifica o peso de uma fonte:</a:t>
            </a:r>
          </a:p>
          <a:p>
            <a:r>
              <a:rPr lang="de-DE" dirty="0" smtClean="0"/>
              <a:t>p.normal {</a:t>
            </a:r>
          </a:p>
          <a:p>
            <a:r>
              <a:rPr lang="de-DE" dirty="0" smtClean="0"/>
              <a:t>  font-weight: normal;</a:t>
            </a:r>
          </a:p>
          <a:p>
            <a:r>
              <a:rPr lang="de-DE" dirty="0" smtClean="0"/>
              <a:t>}</a:t>
            </a:r>
          </a:p>
          <a:p>
            <a:endParaRPr lang="de-DE" dirty="0" smtClean="0"/>
          </a:p>
          <a:p>
            <a:r>
              <a:rPr lang="de-DE" dirty="0" smtClean="0"/>
              <a:t>p.thick {</a:t>
            </a:r>
          </a:p>
          <a:p>
            <a:r>
              <a:rPr lang="de-DE" dirty="0" smtClean="0"/>
              <a:t>  font-weight: bold;</a:t>
            </a:r>
          </a:p>
          <a:p>
            <a:r>
              <a:rPr lang="de-DE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55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Famílias de Fontes Genéricas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Fontes do </a:t>
            </a:r>
            <a:r>
              <a:rPr lang="pt-BR" dirty="0" smtClean="0"/>
              <a:t>Google</a:t>
            </a:r>
          </a:p>
          <a:p>
            <a:r>
              <a:rPr lang="pt-BR" dirty="0"/>
              <a:t>Basta adicionar um link de folha de estilo especial na seção &lt;</a:t>
            </a:r>
            <a:r>
              <a:rPr lang="pt-BR" dirty="0" err="1"/>
              <a:t>head</a:t>
            </a:r>
            <a:r>
              <a:rPr lang="pt-BR" dirty="0"/>
              <a:t>&gt; e, em seguida, consultar a fonte no CSS</a:t>
            </a:r>
            <a:r>
              <a:rPr lang="pt-BR" dirty="0" smtClean="0"/>
              <a:t>.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/>
              <a:t>&lt;link </a:t>
            </a:r>
            <a:r>
              <a:rPr lang="pt-BR" b="1" dirty="0" err="1"/>
              <a:t>rel</a:t>
            </a:r>
            <a:r>
              <a:rPr lang="pt-BR" b="1" dirty="0"/>
              <a:t>="</a:t>
            </a:r>
            <a:r>
              <a:rPr lang="pt-BR" b="1" dirty="0" err="1"/>
              <a:t>stylesheet</a:t>
            </a:r>
            <a:r>
              <a:rPr lang="pt-BR" b="1" dirty="0"/>
              <a:t>" </a:t>
            </a:r>
            <a:r>
              <a:rPr lang="pt-BR" b="1" dirty="0" err="1"/>
              <a:t>href</a:t>
            </a:r>
            <a:r>
              <a:rPr lang="pt-BR" b="1" dirty="0"/>
              <a:t>="https://fonts.googleapis.com/css?family=Sofia"&gt;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&lt;</a:t>
            </a:r>
            <a:r>
              <a:rPr lang="pt-BR" dirty="0" err="1"/>
              <a:t>style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 err="1"/>
              <a:t>body</a:t>
            </a:r>
            <a:r>
              <a:rPr lang="pt-BR" dirty="0"/>
              <a:t> {</a:t>
            </a:r>
            <a:br>
              <a:rPr lang="pt-BR" dirty="0"/>
            </a:br>
            <a:r>
              <a:rPr lang="pt-BR" dirty="0"/>
              <a:t>  </a:t>
            </a:r>
            <a:r>
              <a:rPr lang="pt-BR" dirty="0" err="1"/>
              <a:t>font-family</a:t>
            </a:r>
            <a:r>
              <a:rPr lang="pt-BR" dirty="0"/>
              <a:t>: "Sofia", </a:t>
            </a:r>
            <a:r>
              <a:rPr lang="pt-BR" dirty="0" err="1"/>
              <a:t>sans-serif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r>
              <a:rPr lang="pt-BR" dirty="0"/>
              <a:t>&lt;/</a:t>
            </a:r>
            <a:r>
              <a:rPr lang="pt-BR" dirty="0" err="1"/>
              <a:t>style</a:t>
            </a:r>
            <a:r>
              <a:rPr lang="pt-BR" dirty="0"/>
              <a:t>&gt;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75976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Fonts CSS</vt:lpstr>
      <vt:lpstr>Fontes CSS </vt:lpstr>
      <vt:lpstr>Famílias de Fontes Genéricas </vt:lpstr>
      <vt:lpstr>Famílias de Fontes Genéricas </vt:lpstr>
      <vt:lpstr>Famílias de Fontes Genéricas </vt:lpstr>
      <vt:lpstr>Famílias de Fontes Genéricas </vt:lpstr>
      <vt:lpstr>Famílias de Fontes Genéricas </vt:lpstr>
      <vt:lpstr>Famílias de Fontes Genéricas </vt:lpstr>
      <vt:lpstr>Famílias de Fontes Genéricas </vt:lpstr>
      <vt:lpstr>CSS @font-face </vt:lpstr>
      <vt:lpstr>CSS @font-face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Grautecnico</dc:creator>
  <cp:lastModifiedBy>Grautecnico</cp:lastModifiedBy>
  <cp:revision>4</cp:revision>
  <dcterms:created xsi:type="dcterms:W3CDTF">2023-02-04T10:03:48Z</dcterms:created>
  <dcterms:modified xsi:type="dcterms:W3CDTF">2023-02-04T10:25:07Z</dcterms:modified>
</cp:coreProperties>
</file>