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7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9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68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0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99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6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3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A026-D0B4-4BBE-A498-386AA618ACA0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9178-0AF2-4FC5-B7DA-BC4C20ED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3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Pseudo</a:t>
            </a:r>
            <a:r>
              <a:rPr lang="pt-BR" dirty="0" smtClean="0"/>
              <a:t> -Classes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92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</a:t>
            </a:r>
            <a:r>
              <a:rPr lang="pt-BR" dirty="0" err="1" smtClean="0"/>
              <a:t>ase</a:t>
            </a:r>
            <a:r>
              <a:rPr lang="pt-BR" dirty="0" smtClean="0"/>
              <a:t> </a:t>
            </a:r>
            <a:r>
              <a:rPr lang="pt-BR" dirty="0"/>
              <a:t>exemplo </a:t>
            </a:r>
            <a:r>
              <a:rPr lang="pt-BR" dirty="0" err="1"/>
              <a:t>html</a:t>
            </a:r>
            <a:r>
              <a:rPr lang="pt-BR" dirty="0"/>
              <a:t> e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propriedade </a:t>
            </a:r>
            <a:r>
              <a:rPr lang="pt-BR" dirty="0" err="1" smtClean="0"/>
              <a:t>transition</a:t>
            </a:r>
            <a:r>
              <a:rPr lang="pt-BR" dirty="0" smtClean="0"/>
              <a:t> com o valor </a:t>
            </a:r>
            <a:r>
              <a:rPr lang="pt-BR" dirty="0" err="1" smtClean="0"/>
              <a:t>ease</a:t>
            </a:r>
            <a:r>
              <a:rPr lang="pt-BR" dirty="0" smtClean="0"/>
              <a:t> pode ser usada para suavizar a transição entre dois estados de um elemento HTML. O valor </a:t>
            </a:r>
            <a:r>
              <a:rPr lang="pt-BR" dirty="0" err="1" smtClean="0"/>
              <a:t>ease</a:t>
            </a:r>
            <a:r>
              <a:rPr lang="pt-BR" dirty="0" smtClean="0"/>
              <a:t> faz com que a transição comece devagar, acelere durante o meio e depois diminua novamente no final. Aqui está um exemplo de HTML e CSS</a:t>
            </a:r>
          </a:p>
          <a:p>
            <a:r>
              <a:rPr lang="pt-BR" dirty="0" smtClean="0"/>
              <a:t>Verificar exemplo no código</a:t>
            </a:r>
          </a:p>
          <a:p>
            <a:r>
              <a:rPr lang="pt-BR" dirty="0" smtClean="0"/>
              <a:t>Neste exemplo, a transição acontece quando o botão é </a:t>
            </a:r>
            <a:r>
              <a:rPr lang="pt-BR" dirty="0" err="1" smtClean="0"/>
              <a:t>hoverado</a:t>
            </a:r>
            <a:r>
              <a:rPr lang="pt-BR" dirty="0" smtClean="0"/>
              <a:t>, mudando a cor de fundo de azul para vermelho. A propriedade </a:t>
            </a:r>
            <a:r>
              <a:rPr lang="pt-BR" dirty="0" err="1" smtClean="0"/>
              <a:t>transition</a:t>
            </a:r>
            <a:r>
              <a:rPr lang="pt-BR" dirty="0" smtClean="0"/>
              <a:t> está definida com o valor </a:t>
            </a:r>
            <a:r>
              <a:rPr lang="pt-BR" dirty="0" err="1" smtClean="0"/>
              <a:t>ease</a:t>
            </a:r>
            <a:r>
              <a:rPr lang="pt-BR" dirty="0" smtClean="0"/>
              <a:t> para suavizar a transição. O tempo da transição é de 0.3 segundos, definido como o segundo argumento da propriedade </a:t>
            </a:r>
            <a:r>
              <a:rPr lang="pt-BR" dirty="0" err="1" smtClean="0"/>
              <a:t>transition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43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Linear </a:t>
            </a:r>
            <a:r>
              <a:rPr lang="pt-BR" dirty="0"/>
              <a:t>exemplo </a:t>
            </a:r>
            <a:r>
              <a:rPr lang="pt-BR" dirty="0" err="1"/>
              <a:t>html</a:t>
            </a:r>
            <a:r>
              <a:rPr lang="pt-BR" dirty="0"/>
              <a:t> e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propriedade </a:t>
            </a:r>
            <a:r>
              <a:rPr lang="pt-BR" dirty="0" err="1" smtClean="0"/>
              <a:t>transition</a:t>
            </a:r>
            <a:r>
              <a:rPr lang="pt-BR" dirty="0" smtClean="0"/>
              <a:t> com o valor </a:t>
            </a:r>
            <a:r>
              <a:rPr lang="pt-BR" dirty="0" err="1" smtClean="0"/>
              <a:t>ease</a:t>
            </a:r>
            <a:r>
              <a:rPr lang="pt-BR" dirty="0" smtClean="0"/>
              <a:t> pode ser usada para suavizar a transição entre dois estados de um elemento HTML. O valor </a:t>
            </a:r>
            <a:r>
              <a:rPr lang="pt-BR" dirty="0" err="1" smtClean="0"/>
              <a:t>ease</a:t>
            </a:r>
            <a:r>
              <a:rPr lang="pt-BR" dirty="0" smtClean="0"/>
              <a:t> faz com que a transição comece devagar, acelere durante o meio e depois diminua novamente no final. Aqui está um exemplo de HTML e CSS</a:t>
            </a:r>
          </a:p>
          <a:p>
            <a:r>
              <a:rPr lang="pt-BR" dirty="0" smtClean="0"/>
              <a:t>Verificar exemplo no código</a:t>
            </a:r>
          </a:p>
          <a:p>
            <a:r>
              <a:rPr lang="pt-BR" dirty="0" smtClean="0"/>
              <a:t>Neste exemplo, a transição acontece quando o botão é </a:t>
            </a:r>
            <a:r>
              <a:rPr lang="pt-BR" dirty="0" err="1" smtClean="0"/>
              <a:t>hoverado</a:t>
            </a:r>
            <a:r>
              <a:rPr lang="pt-BR" dirty="0" smtClean="0"/>
              <a:t>, mudando a cor de fundo de azul para vermelho. A propriedade </a:t>
            </a:r>
            <a:r>
              <a:rPr lang="pt-BR" dirty="0" err="1" smtClean="0"/>
              <a:t>transition</a:t>
            </a:r>
            <a:r>
              <a:rPr lang="pt-BR" dirty="0" smtClean="0"/>
              <a:t> está definida com o valor linear para que a transição ocorra de forma uniforme e constante. O tempo da transição é de 0.3 segundos, definido como o segundo argumento da propriedade </a:t>
            </a:r>
            <a:r>
              <a:rPr lang="pt-BR" dirty="0" err="1" smtClean="0"/>
              <a:t>transition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32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</a:t>
            </a:r>
            <a:r>
              <a:rPr lang="pt-BR" dirty="0" err="1" smtClean="0"/>
              <a:t>ase</a:t>
            </a:r>
            <a:r>
              <a:rPr lang="pt-BR" dirty="0" smtClean="0"/>
              <a:t>-in </a:t>
            </a:r>
            <a:r>
              <a:rPr lang="pt-BR" dirty="0"/>
              <a:t>e </a:t>
            </a:r>
            <a:r>
              <a:rPr lang="pt-BR" dirty="0" err="1" smtClean="0"/>
              <a:t>Ease</a:t>
            </a:r>
            <a:r>
              <a:rPr lang="pt-BR" dirty="0" smtClean="0"/>
              <a:t>-in </a:t>
            </a:r>
            <a:r>
              <a:rPr lang="pt-BR" dirty="0"/>
              <a:t>exemplo </a:t>
            </a:r>
            <a:r>
              <a:rPr lang="pt-BR" dirty="0" err="1"/>
              <a:t>html</a:t>
            </a:r>
            <a:r>
              <a:rPr lang="pt-BR" dirty="0"/>
              <a:t> e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propriedade </a:t>
            </a:r>
            <a:r>
              <a:rPr lang="pt-BR" dirty="0" err="1" smtClean="0"/>
              <a:t>transition</a:t>
            </a:r>
            <a:r>
              <a:rPr lang="pt-BR" dirty="0" smtClean="0"/>
              <a:t> com o valor </a:t>
            </a:r>
            <a:r>
              <a:rPr lang="pt-BR" dirty="0" err="1" smtClean="0"/>
              <a:t>ease</a:t>
            </a:r>
            <a:r>
              <a:rPr lang="pt-BR" dirty="0" smtClean="0"/>
              <a:t>-in pode ser usada para fazer a transição de um elemento HTML começar de maneira lenta e acelerar à medida que progride. Aqui está um exemplo de HTML e CSS:</a:t>
            </a:r>
          </a:p>
          <a:p>
            <a:r>
              <a:rPr lang="pt-BR" dirty="0" smtClean="0"/>
              <a:t>Neste exemplo, a transição acontece quando o botão é </a:t>
            </a:r>
            <a:r>
              <a:rPr lang="pt-BR" dirty="0" err="1" smtClean="0"/>
              <a:t>hoverado</a:t>
            </a:r>
            <a:r>
              <a:rPr lang="pt-BR" dirty="0" smtClean="0"/>
              <a:t>, mudando a cor de fundo de azul para vermelho. A propriedade </a:t>
            </a:r>
            <a:r>
              <a:rPr lang="pt-BR" dirty="0" err="1" smtClean="0"/>
              <a:t>transition</a:t>
            </a:r>
            <a:r>
              <a:rPr lang="pt-BR" dirty="0" smtClean="0"/>
              <a:t> está definida com o valor </a:t>
            </a:r>
            <a:r>
              <a:rPr lang="pt-BR" dirty="0" err="1" smtClean="0"/>
              <a:t>ease</a:t>
            </a:r>
            <a:r>
              <a:rPr lang="pt-BR" dirty="0" smtClean="0"/>
              <a:t>-in para que a transição comece de forma lenta e acelere à medida que progride. O tempo da transição é de 0.3 segundos, definido como o segundo argumento da propriedade </a:t>
            </a:r>
            <a:r>
              <a:rPr lang="pt-BR" dirty="0" err="1" smtClean="0"/>
              <a:t>transition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46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Ease</a:t>
            </a:r>
            <a:r>
              <a:rPr lang="pt-BR" dirty="0" smtClean="0"/>
              <a:t>-in </a:t>
            </a:r>
            <a:r>
              <a:rPr lang="pt-BR" dirty="0"/>
              <a:t>e </a:t>
            </a:r>
            <a:r>
              <a:rPr lang="pt-BR" dirty="0" err="1" smtClean="0"/>
              <a:t>Ease</a:t>
            </a:r>
            <a:r>
              <a:rPr lang="pt-BR" dirty="0" smtClean="0"/>
              <a:t>-in </a:t>
            </a:r>
            <a:r>
              <a:rPr lang="pt-BR" dirty="0"/>
              <a:t>exemplo </a:t>
            </a:r>
            <a:r>
              <a:rPr lang="pt-BR" dirty="0" err="1"/>
              <a:t>html</a:t>
            </a:r>
            <a:r>
              <a:rPr lang="pt-BR" dirty="0"/>
              <a:t> e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Já a propriedade </a:t>
            </a:r>
            <a:r>
              <a:rPr lang="pt-BR" dirty="0" err="1" smtClean="0"/>
              <a:t>transition</a:t>
            </a:r>
            <a:r>
              <a:rPr lang="pt-BR" dirty="0" smtClean="0"/>
              <a:t> com o valor </a:t>
            </a:r>
            <a:r>
              <a:rPr lang="pt-BR" dirty="0" err="1" smtClean="0"/>
              <a:t>ease</a:t>
            </a:r>
            <a:r>
              <a:rPr lang="pt-BR" dirty="0" smtClean="0"/>
              <a:t>-out pode ser usada para fazer a transição de um elemento HTML começar de maneira rápida e desacelerar à medida que progride. Aqui está um exemplo de HTML e CSS:</a:t>
            </a:r>
          </a:p>
          <a:p>
            <a:r>
              <a:rPr lang="pt-BR" dirty="0" smtClean="0"/>
              <a:t>Neste exemplo, a transição acontece quando o botão é </a:t>
            </a:r>
            <a:r>
              <a:rPr lang="pt-BR" dirty="0" err="1" smtClean="0"/>
              <a:t>hoverado</a:t>
            </a:r>
            <a:r>
              <a:rPr lang="pt-BR" dirty="0" smtClean="0"/>
              <a:t>, mudando a cor de fundo de azul para vermelho. A propriedade </a:t>
            </a:r>
            <a:r>
              <a:rPr lang="pt-BR" dirty="0" err="1" smtClean="0"/>
              <a:t>transition</a:t>
            </a:r>
            <a:r>
              <a:rPr lang="pt-BR" dirty="0" smtClean="0"/>
              <a:t> está definida com o valor </a:t>
            </a:r>
            <a:r>
              <a:rPr lang="pt-BR" dirty="0" err="1" smtClean="0"/>
              <a:t>ease</a:t>
            </a:r>
            <a:r>
              <a:rPr lang="pt-BR" dirty="0" smtClean="0"/>
              <a:t>-out para que a transição comece de forma rápida e desacelere à medida que progride. O tempo da transição é de 0.3 segundos, definido como o segundo argumento da propriedade </a:t>
            </a:r>
            <a:r>
              <a:rPr lang="pt-BR" dirty="0" err="1" smtClean="0"/>
              <a:t>transition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87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 </a:t>
            </a:r>
            <a:r>
              <a:rPr lang="pt-BR" dirty="0"/>
              <a:t>em Imagem no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transições em imagem no CSS permitem criar efeitos visuais interessantes, suaves e animados, quando uma imagem é alterada em algum aspecto, como a posição, tamanho ou opacidade. Esses efeitos são controlados usando a propriedade </a:t>
            </a:r>
            <a:r>
              <a:rPr lang="pt-BR" dirty="0" err="1" smtClean="0"/>
              <a:t>transition</a:t>
            </a:r>
            <a:r>
              <a:rPr lang="pt-BR" dirty="0" smtClean="0"/>
              <a:t> do CSS, que especifica a transição de um estado para outro ao longo do tempo.</a:t>
            </a:r>
          </a:p>
          <a:p>
            <a:r>
              <a:rPr lang="pt-BR" dirty="0" smtClean="0"/>
              <a:t>Veja o código: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73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 </a:t>
            </a:r>
            <a:r>
              <a:rPr lang="pt-BR" dirty="0"/>
              <a:t>em Imagem no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exemplo, as imagens estão contidas em um container, que tem uma posição relativa. As imagens têm posição absoluta e ocupam todo o espaço do container, usando </a:t>
            </a:r>
            <a:r>
              <a:rPr lang="pt-BR" dirty="0" err="1" smtClean="0"/>
              <a:t>object-fit</a:t>
            </a:r>
            <a:r>
              <a:rPr lang="pt-BR" dirty="0" smtClean="0"/>
              <a:t>: cover. A propriedade </a:t>
            </a:r>
            <a:r>
              <a:rPr lang="pt-BR" dirty="0" err="1" smtClean="0"/>
              <a:t>transition</a:t>
            </a:r>
            <a:r>
              <a:rPr lang="pt-BR" dirty="0" smtClean="0"/>
              <a:t> é usada para especificar a transição de opacidade de 0 para 0,5 segundos, com a curva de transição "</a:t>
            </a:r>
            <a:r>
              <a:rPr lang="pt-BR" dirty="0" err="1" smtClean="0"/>
              <a:t>ease</a:t>
            </a:r>
            <a:r>
              <a:rPr lang="pt-BR" dirty="0" smtClean="0"/>
              <a:t>". Quando o cursor do mouse é passado sobre uma imagem, a opacidade da imagem é alterada para 0,5, criando um efeito de transição suave.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86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Criar o exemplo mostrado em sala em uma </a:t>
            </a:r>
            <a:r>
              <a:rPr lang="pt-BR" smtClean="0"/>
              <a:t>página Web.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45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Pseudo</a:t>
            </a:r>
            <a:r>
              <a:rPr lang="pt-BR" dirty="0" smtClean="0"/>
              <a:t> -Classes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err="1" smtClean="0"/>
              <a:t>pseudo-classe</a:t>
            </a:r>
            <a:r>
              <a:rPr lang="pt-BR" dirty="0" smtClean="0"/>
              <a:t> :</a:t>
            </a:r>
            <a:r>
              <a:rPr lang="pt-BR" dirty="0" err="1" smtClean="0"/>
              <a:t>hover</a:t>
            </a:r>
            <a:r>
              <a:rPr lang="pt-BR" dirty="0" smtClean="0"/>
              <a:t> é usada no CSS para aplicar estilos a um elemento quando o cursor do mouse está sobre ele. Para usar a </a:t>
            </a:r>
            <a:r>
              <a:rPr lang="pt-BR" dirty="0" err="1" smtClean="0"/>
              <a:t>pseudo-classe</a:t>
            </a:r>
            <a:r>
              <a:rPr lang="pt-BR" dirty="0" smtClean="0"/>
              <a:t> :</a:t>
            </a:r>
            <a:r>
              <a:rPr lang="pt-BR" dirty="0" err="1" smtClean="0"/>
              <a:t>hover</a:t>
            </a:r>
            <a:r>
              <a:rPr lang="pt-BR" dirty="0" smtClean="0"/>
              <a:t> no CSS, siga os seguintes passos:</a:t>
            </a:r>
          </a:p>
          <a:p>
            <a:r>
              <a:rPr lang="pt-BR" dirty="0"/>
              <a:t>Selecione o elemento que você deseja estilizar</a:t>
            </a:r>
            <a:r>
              <a:rPr lang="pt-BR" dirty="0" smtClean="0"/>
              <a:t>:</a:t>
            </a:r>
          </a:p>
          <a:p>
            <a:r>
              <a:rPr lang="pt-BR" dirty="0" smtClean="0"/>
              <a:t>Adicione a </a:t>
            </a:r>
            <a:r>
              <a:rPr lang="pt-BR" dirty="0" err="1" smtClean="0"/>
              <a:t>pseudo-classe</a:t>
            </a:r>
            <a:r>
              <a:rPr lang="pt-BR" dirty="0" smtClean="0"/>
              <a:t> :</a:t>
            </a:r>
            <a:r>
              <a:rPr lang="pt-BR" dirty="0" err="1" smtClean="0"/>
              <a:t>hover</a:t>
            </a:r>
            <a:r>
              <a:rPr lang="pt-BR" dirty="0" smtClean="0"/>
              <a:t> ao seletor do elemento:</a:t>
            </a:r>
          </a:p>
          <a:p>
            <a:r>
              <a:rPr lang="pt-BR" dirty="0" smtClean="0"/>
              <a:t>Adicione os estilos que você deseja aplicar ao elemento quando o cursor estiver sobre ele: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Pseudo</a:t>
            </a:r>
            <a:r>
              <a:rPr lang="pt-BR" dirty="0" smtClean="0"/>
              <a:t> -Classes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 que a </a:t>
            </a:r>
            <a:r>
              <a:rPr lang="pt-BR" dirty="0" err="1" smtClean="0"/>
              <a:t>pseudo-classe</a:t>
            </a:r>
            <a:r>
              <a:rPr lang="pt-BR" dirty="0" smtClean="0"/>
              <a:t> :</a:t>
            </a:r>
            <a:r>
              <a:rPr lang="pt-BR" dirty="0" err="1" smtClean="0"/>
              <a:t>hover</a:t>
            </a:r>
            <a:r>
              <a:rPr lang="pt-BR" dirty="0" smtClean="0"/>
              <a:t> só funciona em dispositivos com mouse ou similares. Em dispositivos móveis com tela de toque, por exemplo, a </a:t>
            </a:r>
            <a:r>
              <a:rPr lang="pt-BR" dirty="0" err="1" smtClean="0"/>
              <a:t>pseudo-classe</a:t>
            </a:r>
            <a:r>
              <a:rPr lang="pt-BR" dirty="0" smtClean="0"/>
              <a:t> :</a:t>
            </a:r>
            <a:r>
              <a:rPr lang="pt-BR" dirty="0" err="1" smtClean="0"/>
              <a:t>hover</a:t>
            </a:r>
            <a:r>
              <a:rPr lang="pt-BR" dirty="0" smtClean="0"/>
              <a:t> só é ativada quando o usuário toca e mantém o dedo pressionado sobre o elemento.</a:t>
            </a:r>
          </a:p>
          <a:p>
            <a:r>
              <a:rPr lang="pt-BR" dirty="0" smtClean="0"/>
              <a:t>Exemplo de código: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36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transition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transition</a:t>
            </a:r>
            <a:r>
              <a:rPr lang="pt-BR" dirty="0" smtClean="0"/>
              <a:t> é uma propriedade do CSS que permite animar a mudança de um valor de uma propriedade CSS para outro valor, de forma suave e gradual, em um período de tempo definido.</a:t>
            </a:r>
          </a:p>
          <a:p>
            <a:endParaRPr lang="pt-BR" dirty="0" smtClean="0"/>
          </a:p>
          <a:p>
            <a:r>
              <a:rPr lang="pt-BR" dirty="0" smtClean="0"/>
              <a:t>Essa propriedade é usada para definir um efeito de transição suave entre dois estados diferentes de um elemento. Por exemplo, podemos usar a propriedade </a:t>
            </a:r>
            <a:r>
              <a:rPr lang="pt-BR" dirty="0" err="1" smtClean="0"/>
              <a:t>transition</a:t>
            </a:r>
            <a:r>
              <a:rPr lang="pt-BR" dirty="0" smtClean="0"/>
              <a:t> para animar a mudança de cor de fundo de um botão quando o mouse passa por cima dele, ou para animar a mudança de tamanho de uma imagem quando ela é clicada.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8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transition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propriedade </a:t>
            </a:r>
            <a:r>
              <a:rPr lang="pt-BR" dirty="0" err="1" smtClean="0"/>
              <a:t>transition</a:t>
            </a:r>
            <a:r>
              <a:rPr lang="pt-BR" dirty="0" smtClean="0"/>
              <a:t> requer pelo menos dois valores: a propriedade CSS que será animada e a duração da transição. Também podemos definir outras propriedades opcionais, como o tipo de curva de transição (</a:t>
            </a:r>
            <a:r>
              <a:rPr lang="pt-BR" dirty="0" err="1" smtClean="0"/>
              <a:t>ease</a:t>
            </a:r>
            <a:r>
              <a:rPr lang="pt-BR" dirty="0" smtClean="0"/>
              <a:t>, linear, </a:t>
            </a:r>
            <a:r>
              <a:rPr lang="pt-BR" dirty="0" err="1" smtClean="0"/>
              <a:t>ease</a:t>
            </a:r>
            <a:r>
              <a:rPr lang="pt-BR" dirty="0" smtClean="0"/>
              <a:t>-in, </a:t>
            </a:r>
            <a:r>
              <a:rPr lang="pt-BR" dirty="0" err="1" smtClean="0"/>
              <a:t>ease</a:t>
            </a:r>
            <a:r>
              <a:rPr lang="pt-BR" dirty="0" smtClean="0"/>
              <a:t>-out, etc.), atraso antes do início da transição (</a:t>
            </a:r>
            <a:r>
              <a:rPr lang="pt-BR" dirty="0" err="1" smtClean="0"/>
              <a:t>delay</a:t>
            </a:r>
            <a:r>
              <a:rPr lang="pt-BR" dirty="0" smtClean="0"/>
              <a:t>), propriedades CSS adicionais a serem animadas (</a:t>
            </a:r>
            <a:r>
              <a:rPr lang="pt-BR" dirty="0" err="1" smtClean="0"/>
              <a:t>transition-property</a:t>
            </a:r>
            <a:r>
              <a:rPr lang="pt-BR" dirty="0" smtClean="0"/>
              <a:t>), etc.</a:t>
            </a:r>
          </a:p>
          <a:p>
            <a:r>
              <a:rPr lang="pt-BR" dirty="0" smtClean="0"/>
              <a:t>Exemplo1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67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transition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palavras-chave </a:t>
            </a:r>
            <a:r>
              <a:rPr lang="pt-BR" dirty="0" err="1" smtClean="0"/>
              <a:t>ease</a:t>
            </a:r>
            <a:r>
              <a:rPr lang="pt-BR" dirty="0" smtClean="0"/>
              <a:t>, linear, </a:t>
            </a:r>
            <a:r>
              <a:rPr lang="pt-BR" dirty="0" err="1" smtClean="0"/>
              <a:t>ease</a:t>
            </a:r>
            <a:r>
              <a:rPr lang="pt-BR" dirty="0" smtClean="0"/>
              <a:t>-in e </a:t>
            </a:r>
            <a:r>
              <a:rPr lang="pt-BR" dirty="0" err="1" smtClean="0"/>
              <a:t>ease</a:t>
            </a:r>
            <a:r>
              <a:rPr lang="pt-BR" dirty="0" smtClean="0"/>
              <a:t>-out são usadas como valores possíveis para a propriedade </a:t>
            </a:r>
            <a:r>
              <a:rPr lang="pt-BR" dirty="0" err="1" smtClean="0"/>
              <a:t>transition</a:t>
            </a:r>
            <a:r>
              <a:rPr lang="pt-BR" dirty="0" smtClean="0"/>
              <a:t>-timing-</a:t>
            </a:r>
            <a:r>
              <a:rPr lang="pt-BR" dirty="0" err="1" smtClean="0"/>
              <a:t>function</a:t>
            </a:r>
            <a:r>
              <a:rPr lang="pt-BR" dirty="0" smtClean="0"/>
              <a:t> do CSS. Essa propriedade controla como a animação de transição de uma propriedade CSS deve ser feita, alterando a velocidade de mudança da propriedade ao longo do tempo.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76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transition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Aqui está uma explicação de cada um desses valores e como usá-los:</a:t>
            </a:r>
          </a:p>
          <a:p>
            <a:endParaRPr lang="pt-BR" dirty="0" smtClean="0"/>
          </a:p>
          <a:p>
            <a:r>
              <a:rPr lang="pt-BR" dirty="0" err="1" smtClean="0"/>
              <a:t>ease</a:t>
            </a:r>
            <a:r>
              <a:rPr lang="pt-BR" dirty="0" smtClean="0"/>
              <a:t>: é o valor padrão, e define uma transição com uma curva de aceleração suave. A animação começa devagar, acelera rapidamente e depois desacelera novamente antes de parar. É a escolha mais comum para transições, pois dá uma aparência mais natural e elegante.</a:t>
            </a:r>
          </a:p>
          <a:p>
            <a:endParaRPr lang="pt-BR" dirty="0" smtClean="0"/>
          </a:p>
          <a:p>
            <a:r>
              <a:rPr lang="pt-BR" dirty="0" smtClean="0"/>
              <a:t>linear: define uma transição com uma velocidade constante ao longo do tempo, sem qualquer aceleração ou desaceleração. A animação começa e termina com a mesma velocidade.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13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transition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ease</a:t>
            </a:r>
            <a:r>
              <a:rPr lang="pt-BR" dirty="0" smtClean="0"/>
              <a:t>-in: define uma transição com uma curva de aceleração mais forte do que o valor padrão </a:t>
            </a:r>
            <a:r>
              <a:rPr lang="pt-BR" dirty="0" err="1" smtClean="0"/>
              <a:t>ease</a:t>
            </a:r>
            <a:r>
              <a:rPr lang="pt-BR" dirty="0" smtClean="0"/>
              <a:t>. A animação começa devagar e depois acelera rapidamente até atingir a velocidade máxima.</a:t>
            </a:r>
          </a:p>
          <a:p>
            <a:endParaRPr lang="pt-BR" dirty="0" smtClean="0"/>
          </a:p>
          <a:p>
            <a:r>
              <a:rPr lang="pt-BR" dirty="0" err="1" smtClean="0"/>
              <a:t>ease</a:t>
            </a:r>
            <a:r>
              <a:rPr lang="pt-BR" dirty="0" smtClean="0"/>
              <a:t>-out: define uma transição com uma curva de desaceleração mais forte do que o valor padrão </a:t>
            </a:r>
            <a:r>
              <a:rPr lang="pt-BR" dirty="0" err="1" smtClean="0"/>
              <a:t>ease</a:t>
            </a:r>
            <a:r>
              <a:rPr lang="pt-BR" dirty="0" smtClean="0"/>
              <a:t>. A animação começa com uma velocidade alta e depois desacelera gradualmente até parar.</a:t>
            </a:r>
          </a:p>
          <a:p>
            <a:endParaRPr lang="pt-BR" dirty="0" smtClean="0"/>
          </a:p>
          <a:p>
            <a:r>
              <a:rPr lang="pt-BR" dirty="0" smtClean="0"/>
              <a:t>Para usar esses valores no CSS, você precisa definir a propriedade </a:t>
            </a:r>
            <a:r>
              <a:rPr lang="pt-BR" dirty="0" err="1" smtClean="0"/>
              <a:t>transition</a:t>
            </a:r>
            <a:r>
              <a:rPr lang="pt-BR" dirty="0" smtClean="0"/>
              <a:t>-timing-</a:t>
            </a:r>
            <a:r>
              <a:rPr lang="pt-BR" dirty="0" err="1" smtClean="0"/>
              <a:t>function</a:t>
            </a:r>
            <a:r>
              <a:rPr lang="pt-BR" dirty="0" smtClean="0"/>
              <a:t> no elemento que você deseja animar. Aqui está um exemplo de como usar o valor </a:t>
            </a:r>
            <a:r>
              <a:rPr lang="pt-BR" dirty="0" err="1" smtClean="0"/>
              <a:t>ease</a:t>
            </a:r>
            <a:r>
              <a:rPr lang="pt-BR" dirty="0" smtClean="0"/>
              <a:t>: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elemento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transition: width 1s ease;</a:t>
            </a:r>
          </a:p>
          <a:p>
            <a:r>
              <a:rPr lang="en-US" dirty="0" smtClean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73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transition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exemplo, a propriedade </a:t>
            </a:r>
            <a:r>
              <a:rPr lang="pt-BR" dirty="0" err="1" smtClean="0"/>
              <a:t>width</a:t>
            </a:r>
            <a:r>
              <a:rPr lang="pt-BR" dirty="0" smtClean="0"/>
              <a:t> do elemento será animada por 1 segundo, usando uma curva de transição suave com um efeito </a:t>
            </a:r>
            <a:r>
              <a:rPr lang="pt-BR" dirty="0" err="1" smtClean="0"/>
              <a:t>ease</a:t>
            </a:r>
            <a:r>
              <a:rPr lang="pt-BR" dirty="0" smtClean="0"/>
              <a:t>. Você pode substituir o valor </a:t>
            </a:r>
            <a:r>
              <a:rPr lang="pt-BR" dirty="0" err="1" smtClean="0"/>
              <a:t>ease</a:t>
            </a:r>
            <a:r>
              <a:rPr lang="pt-BR" dirty="0" smtClean="0"/>
              <a:t> por qualquer outro valor de timing </a:t>
            </a:r>
            <a:r>
              <a:rPr lang="pt-BR" dirty="0" err="1" smtClean="0"/>
              <a:t>function</a:t>
            </a:r>
            <a:r>
              <a:rPr lang="pt-BR" dirty="0" smtClean="0"/>
              <a:t> que desejar, como linear, </a:t>
            </a:r>
            <a:r>
              <a:rPr lang="pt-BR" dirty="0" err="1" smtClean="0"/>
              <a:t>ease</a:t>
            </a:r>
            <a:r>
              <a:rPr lang="pt-BR" dirty="0" smtClean="0"/>
              <a:t>-in ou </a:t>
            </a:r>
            <a:r>
              <a:rPr lang="pt-BR" dirty="0" err="1" smtClean="0"/>
              <a:t>ease</a:t>
            </a:r>
            <a:r>
              <a:rPr lang="pt-BR" dirty="0" smtClean="0"/>
              <a:t>-out.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472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1242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Pseudo -Classes</vt:lpstr>
      <vt:lpstr>Pseudo -Classes</vt:lpstr>
      <vt:lpstr>Pseudo -Classes</vt:lpstr>
      <vt:lpstr>O que é transition</vt:lpstr>
      <vt:lpstr>O que é transition</vt:lpstr>
      <vt:lpstr>O que é transition</vt:lpstr>
      <vt:lpstr>O que é transition</vt:lpstr>
      <vt:lpstr>O que é transition</vt:lpstr>
      <vt:lpstr>O que é transition</vt:lpstr>
      <vt:lpstr>Ease exemplo html e css</vt:lpstr>
      <vt:lpstr>Linear exemplo html e css</vt:lpstr>
      <vt:lpstr>Ease-in e Ease-in exemplo html e css</vt:lpstr>
      <vt:lpstr>Ease-in e Ease-in exemplo html e css</vt:lpstr>
      <vt:lpstr>Transições em Imagem no css</vt:lpstr>
      <vt:lpstr>Transições em Imagem no css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 Classes</dc:title>
  <dc:creator>Usuário do Windows</dc:creator>
  <cp:lastModifiedBy>Grautecnico</cp:lastModifiedBy>
  <cp:revision>10</cp:revision>
  <dcterms:created xsi:type="dcterms:W3CDTF">2023-02-24T18:25:48Z</dcterms:created>
  <dcterms:modified xsi:type="dcterms:W3CDTF">2023-02-25T10:53:36Z</dcterms:modified>
</cp:coreProperties>
</file>