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366-E80E-429C-ABCC-B896F499CBBB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1822-EBDF-471E-969A-A08312BB02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366-E80E-429C-ABCC-B896F499CBBB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1822-EBDF-471E-969A-A08312BB02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366-E80E-429C-ABCC-B896F499CBBB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1822-EBDF-471E-969A-A08312BB02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366-E80E-429C-ABCC-B896F499CBBB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1822-EBDF-471E-969A-A08312BB02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366-E80E-429C-ABCC-B896F499CBBB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1822-EBDF-471E-969A-A08312BB02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366-E80E-429C-ABCC-B896F499CBBB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1822-EBDF-471E-969A-A08312BB02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366-E80E-429C-ABCC-B896F499CBBB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1822-EBDF-471E-969A-A08312BB02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366-E80E-429C-ABCC-B896F499CBBB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1822-EBDF-471E-969A-A08312BB02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366-E80E-429C-ABCC-B896F499CBBB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1822-EBDF-471E-969A-A08312BB02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366-E80E-429C-ABCC-B896F499CBBB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1822-EBDF-471E-969A-A08312BB02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366-E80E-429C-ABCC-B896F499CBBB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1822-EBDF-471E-969A-A08312BB02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99366-E80E-429C-ABCC-B896F499CBBB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51822-EBDF-471E-969A-A08312BB02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feito </a:t>
            </a:r>
            <a:r>
              <a:rPr lang="pt-BR" dirty="0" err="1"/>
              <a:t>P</a:t>
            </a:r>
            <a:r>
              <a:rPr lang="pt-BR" dirty="0" err="1" smtClean="0"/>
              <a:t>arallax</a:t>
            </a:r>
            <a:r>
              <a:rPr lang="pt-BR" dirty="0" smtClean="0"/>
              <a:t> </a:t>
            </a:r>
            <a:r>
              <a:rPr lang="pt-BR" dirty="0" err="1" smtClean="0"/>
              <a:t>css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as principais propriedades do </a:t>
            </a:r>
            <a:r>
              <a:rPr lang="pt-BR" dirty="0" err="1"/>
              <a:t>parallax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 err="1"/>
              <a:t>transform</a:t>
            </a:r>
            <a:r>
              <a:rPr lang="pt-BR" b="1" dirty="0"/>
              <a:t>: </a:t>
            </a:r>
            <a:r>
              <a:rPr lang="pt-BR" dirty="0"/>
              <a:t>define transformações em elementos, como rotação, escala, translação e inclinação. No </a:t>
            </a:r>
            <a:r>
              <a:rPr lang="pt-BR" dirty="0" err="1"/>
              <a:t>Parallax</a:t>
            </a:r>
            <a:r>
              <a:rPr lang="pt-BR" dirty="0"/>
              <a:t>, é usada principalmente para definir </a:t>
            </a:r>
            <a:r>
              <a:rPr lang="pt-BR" dirty="0" err="1"/>
              <a:t>translateY</a:t>
            </a:r>
            <a:r>
              <a:rPr lang="pt-BR" dirty="0"/>
              <a:t> para criar o efeito de profundidade.</a:t>
            </a:r>
          </a:p>
          <a:p>
            <a:r>
              <a:rPr lang="pt-BR" b="1" dirty="0" err="1"/>
              <a:t>animation</a:t>
            </a:r>
            <a:r>
              <a:rPr lang="pt-BR" b="1" dirty="0"/>
              <a:t>: </a:t>
            </a:r>
            <a:r>
              <a:rPr lang="pt-BR" dirty="0"/>
              <a:t>define animações em elementos, especificando a duração, atraso, iteração e tipo de animação desejados. No </a:t>
            </a:r>
            <a:r>
              <a:rPr lang="pt-BR" dirty="0" err="1"/>
              <a:t>Parallax</a:t>
            </a:r>
            <a:r>
              <a:rPr lang="pt-BR" dirty="0"/>
              <a:t>, é usada para criar o efeito de movimento dos elementos.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as principais propriedades do </a:t>
            </a:r>
            <a:r>
              <a:rPr lang="pt-BR" dirty="0" err="1"/>
              <a:t>parallax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/>
              <a:t>transition</a:t>
            </a:r>
            <a:r>
              <a:rPr lang="pt-BR" b="1" dirty="0"/>
              <a:t>: </a:t>
            </a:r>
            <a:r>
              <a:rPr lang="pt-BR" dirty="0"/>
              <a:t>define transições suaves entre diferentes estados de um elemento, como cor, tamanho e posição. No </a:t>
            </a:r>
            <a:r>
              <a:rPr lang="pt-BR" dirty="0" err="1"/>
              <a:t>Parallax</a:t>
            </a:r>
            <a:r>
              <a:rPr lang="pt-BR" dirty="0"/>
              <a:t>, é usada para suavizar a transição entre as diferentes camadas e elementos da página.</a:t>
            </a:r>
          </a:p>
          <a:p>
            <a:r>
              <a:rPr lang="pt-BR" b="1" dirty="0"/>
              <a:t>perspective: </a:t>
            </a:r>
            <a:r>
              <a:rPr lang="pt-BR" dirty="0"/>
              <a:t>define a perspectiva para os elementos 3D. No </a:t>
            </a:r>
            <a:r>
              <a:rPr lang="pt-BR" dirty="0" err="1"/>
              <a:t>Parallax</a:t>
            </a:r>
            <a:r>
              <a:rPr lang="pt-BR" dirty="0"/>
              <a:t>, é usada para criar a ilusão de profundidade em elementos que estão sendo movidos em diferentes camadas.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as principais propriedades do </a:t>
            </a:r>
            <a:r>
              <a:rPr lang="pt-BR" dirty="0" err="1"/>
              <a:t>parallax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/>
              <a:t>perspective-origin</a:t>
            </a:r>
            <a:r>
              <a:rPr lang="pt-BR" b="1" dirty="0"/>
              <a:t>: </a:t>
            </a:r>
            <a:r>
              <a:rPr lang="pt-BR" dirty="0"/>
              <a:t>define o ponto de origem da perspectiva 3D. No </a:t>
            </a:r>
            <a:r>
              <a:rPr lang="pt-BR" dirty="0" err="1"/>
              <a:t>Parallax</a:t>
            </a:r>
            <a:r>
              <a:rPr lang="pt-BR" dirty="0"/>
              <a:t>, é usada para ajustar o ponto de origem da perspectiva para criar o efeito de profundidade desejado.</a:t>
            </a:r>
          </a:p>
          <a:p>
            <a:r>
              <a:rPr lang="pt-BR" b="1" dirty="0"/>
              <a:t>overflow: </a:t>
            </a:r>
            <a:r>
              <a:rPr lang="pt-BR" dirty="0"/>
              <a:t>define como o conteúdo que ultrapassa os limites de um elemento deve ser tratado. No </a:t>
            </a:r>
            <a:r>
              <a:rPr lang="pt-BR" dirty="0" err="1"/>
              <a:t>Parallax</a:t>
            </a:r>
            <a:r>
              <a:rPr lang="pt-BR" dirty="0"/>
              <a:t>, é usado para garantir que o conteúdo não se sobreponha às outras camadas.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</a:t>
            </a:r>
            <a:r>
              <a:rPr lang="pt-BR" dirty="0"/>
              <a:t>são @</a:t>
            </a:r>
            <a:r>
              <a:rPr lang="pt-BR" dirty="0" err="1"/>
              <a:t>keyframes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@</a:t>
            </a:r>
            <a:r>
              <a:rPr lang="pt-BR" dirty="0" err="1"/>
              <a:t>keyframes</a:t>
            </a:r>
            <a:r>
              <a:rPr lang="pt-BR" dirty="0"/>
              <a:t> é uma regra CSS que define as etapas de uma animação usando uma série de quadros-chave (</a:t>
            </a:r>
            <a:r>
              <a:rPr lang="pt-BR" dirty="0" err="1"/>
              <a:t>keyframes</a:t>
            </a:r>
            <a:r>
              <a:rPr lang="pt-BR" dirty="0"/>
              <a:t>). É usado em conjunto com a propriedade "</a:t>
            </a:r>
            <a:r>
              <a:rPr lang="pt-BR" dirty="0" err="1"/>
              <a:t>animation</a:t>
            </a:r>
            <a:r>
              <a:rPr lang="pt-BR" dirty="0"/>
              <a:t>" para criar animações complexas em elementos HTML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</a:t>
            </a:r>
            <a:r>
              <a:rPr lang="pt-BR" dirty="0"/>
              <a:t>são @</a:t>
            </a:r>
            <a:r>
              <a:rPr lang="pt-BR" dirty="0" err="1"/>
              <a:t>keyframes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Ao definir uma animação usando @</a:t>
            </a:r>
            <a:r>
              <a:rPr lang="pt-BR" dirty="0" err="1" smtClean="0"/>
              <a:t>keyframes</a:t>
            </a:r>
            <a:r>
              <a:rPr lang="pt-BR" dirty="0" smtClean="0"/>
              <a:t>, você define as propriedades CSS que devem ser aplicadas em diferentes momentos durante a animação. Cada etapa da animação é definida usando um quadro-chave, que é um ponto na linha do tempo da animação. Você pode especificar um nome para a animação e usar esse nome em outras partes do seu código CSS para aplicar a animação a um elemento HTML.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</a:t>
            </a:r>
            <a:r>
              <a:rPr lang="pt-BR" dirty="0"/>
              <a:t>são @</a:t>
            </a:r>
            <a:r>
              <a:rPr lang="pt-BR" dirty="0" err="1"/>
              <a:t>keyframes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71612"/>
            <a:ext cx="574116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principais propriedades do @</a:t>
            </a:r>
            <a:r>
              <a:rPr lang="pt-BR" dirty="0" err="1"/>
              <a:t>keyframes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err="1"/>
              <a:t>animation-name</a:t>
            </a:r>
            <a:r>
              <a:rPr lang="pt-BR" dirty="0"/>
              <a:t>: define o nome da animação que será usada em outros lugares do código CSS para aplicar a animação a um elemento HTML.</a:t>
            </a:r>
          </a:p>
          <a:p>
            <a:r>
              <a:rPr lang="pt-BR" b="1" dirty="0" err="1"/>
              <a:t>animation-duration</a:t>
            </a:r>
            <a:r>
              <a:rPr lang="pt-BR" dirty="0"/>
              <a:t>: define a duração da animação em segundos ou milissegundos.</a:t>
            </a:r>
          </a:p>
          <a:p>
            <a:r>
              <a:rPr lang="pt-BR" b="1" dirty="0" err="1"/>
              <a:t>animation-timing-function</a:t>
            </a:r>
            <a:r>
              <a:rPr lang="pt-BR" dirty="0"/>
              <a:t>: define como a animação acelera ou desacelera ao longo do tempo. Algumas das funções de temporização disponíveis são </a:t>
            </a:r>
            <a:r>
              <a:rPr lang="pt-BR" dirty="0" err="1"/>
              <a:t>ease</a:t>
            </a:r>
            <a:r>
              <a:rPr lang="pt-BR" dirty="0"/>
              <a:t>, linear, </a:t>
            </a:r>
            <a:r>
              <a:rPr lang="pt-BR" dirty="0" err="1"/>
              <a:t>ease-in</a:t>
            </a:r>
            <a:r>
              <a:rPr lang="pt-BR" dirty="0" smtClean="0"/>
              <a:t>, </a:t>
            </a:r>
            <a:r>
              <a:rPr lang="pt-BR" dirty="0" err="1" smtClean="0"/>
              <a:t>ease-out</a:t>
            </a:r>
            <a:r>
              <a:rPr lang="pt-BR" dirty="0"/>
              <a:t>, </a:t>
            </a:r>
            <a:r>
              <a:rPr lang="pt-BR" dirty="0" err="1" smtClean="0"/>
              <a:t>ease-in-out</a:t>
            </a:r>
            <a:r>
              <a:rPr lang="pt-BR" dirty="0"/>
              <a:t> e </a:t>
            </a:r>
            <a:r>
              <a:rPr lang="pt-BR" dirty="0" err="1" smtClean="0"/>
              <a:t>cubic-bezier</a:t>
            </a:r>
            <a:r>
              <a:rPr lang="pt-BR" dirty="0" smtClean="0"/>
              <a:t>()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principais propriedades do @</a:t>
            </a:r>
            <a:r>
              <a:rPr lang="pt-BR" dirty="0" err="1"/>
              <a:t>keyframes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/>
              <a:t>animation-delay</a:t>
            </a:r>
            <a:r>
              <a:rPr lang="pt-BR" b="1" dirty="0"/>
              <a:t>: </a:t>
            </a:r>
            <a:r>
              <a:rPr lang="pt-BR" dirty="0"/>
              <a:t>define o tempo de espera antes de iniciar a animação em segundos ou milissegundos.</a:t>
            </a:r>
          </a:p>
          <a:p>
            <a:r>
              <a:rPr lang="pt-BR" b="1" dirty="0" err="1"/>
              <a:t>animation-iteration-count</a:t>
            </a:r>
            <a:r>
              <a:rPr lang="pt-BR" b="1" dirty="0"/>
              <a:t>: </a:t>
            </a:r>
            <a:r>
              <a:rPr lang="pt-BR" dirty="0"/>
              <a:t>define o número de vezes que a animação deve ser reproduzida. Os valores possíveis são um número inteiro, "</a:t>
            </a:r>
            <a:r>
              <a:rPr lang="pt-BR" dirty="0" err="1"/>
              <a:t>infinite</a:t>
            </a:r>
            <a:r>
              <a:rPr lang="pt-BR" dirty="0"/>
              <a:t>" para repetir a animação indefinidamente ou "</a:t>
            </a:r>
            <a:r>
              <a:rPr lang="pt-BR" dirty="0" err="1"/>
              <a:t>alternate</a:t>
            </a:r>
            <a:r>
              <a:rPr lang="pt-BR" dirty="0"/>
              <a:t>" para alternar a direção da animação a cada ciclo.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principais propriedades do @</a:t>
            </a:r>
            <a:r>
              <a:rPr lang="pt-BR" dirty="0" err="1"/>
              <a:t>keyframes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err="1"/>
              <a:t>animation-direction</a:t>
            </a:r>
            <a:r>
              <a:rPr lang="pt-BR" b="1" dirty="0"/>
              <a:t>: </a:t>
            </a:r>
            <a:r>
              <a:rPr lang="pt-BR" dirty="0"/>
              <a:t>define a direção da animação. Os valores possíveis são "normal" (para a frente), "</a:t>
            </a:r>
            <a:r>
              <a:rPr lang="pt-BR" dirty="0" err="1"/>
              <a:t>reverse</a:t>
            </a:r>
            <a:r>
              <a:rPr lang="pt-BR" dirty="0"/>
              <a:t>" (para trás), "</a:t>
            </a:r>
            <a:r>
              <a:rPr lang="pt-BR" dirty="0" err="1"/>
              <a:t>alternate</a:t>
            </a:r>
            <a:r>
              <a:rPr lang="pt-BR" dirty="0"/>
              <a:t>" (para frente e para trás alternadamente) e "</a:t>
            </a:r>
            <a:r>
              <a:rPr lang="pt-BR" dirty="0" err="1"/>
              <a:t>alternate-reverse</a:t>
            </a:r>
            <a:r>
              <a:rPr lang="pt-BR" dirty="0"/>
              <a:t>" (para trás e para frente alternadamente).</a:t>
            </a:r>
          </a:p>
          <a:p>
            <a:r>
              <a:rPr lang="pt-BR" b="1" dirty="0" err="1"/>
              <a:t>animation-fill-mode</a:t>
            </a:r>
            <a:r>
              <a:rPr lang="pt-BR" b="1" dirty="0"/>
              <a:t>: </a:t>
            </a:r>
            <a:r>
              <a:rPr lang="pt-BR" dirty="0"/>
              <a:t>define o estado dos elementos antes e depois da animação ser executada. Os valores possíveis são "</a:t>
            </a:r>
            <a:r>
              <a:rPr lang="pt-BR" dirty="0" err="1"/>
              <a:t>none</a:t>
            </a:r>
            <a:r>
              <a:rPr lang="pt-BR" dirty="0"/>
              <a:t>" (não há mudança), "</a:t>
            </a:r>
            <a:r>
              <a:rPr lang="pt-BR" dirty="0" err="1"/>
              <a:t>forwards</a:t>
            </a:r>
            <a:r>
              <a:rPr lang="pt-BR" dirty="0"/>
              <a:t>" (mantém o estado final da animação), "</a:t>
            </a:r>
            <a:r>
              <a:rPr lang="pt-BR" dirty="0" err="1"/>
              <a:t>backwards</a:t>
            </a:r>
            <a:r>
              <a:rPr lang="pt-BR" dirty="0"/>
              <a:t>" (aplica o primeiro estado da animação antes que ela comece) e "</a:t>
            </a:r>
            <a:r>
              <a:rPr lang="pt-BR" dirty="0" err="1"/>
              <a:t>both</a:t>
            </a:r>
            <a:r>
              <a:rPr lang="pt-BR" dirty="0"/>
              <a:t>" (combina "</a:t>
            </a:r>
            <a:r>
              <a:rPr lang="pt-BR" dirty="0" err="1"/>
              <a:t>forwards</a:t>
            </a:r>
            <a:r>
              <a:rPr lang="pt-BR" dirty="0"/>
              <a:t>" e "</a:t>
            </a:r>
            <a:r>
              <a:rPr lang="pt-BR" dirty="0" err="1"/>
              <a:t>backwards</a:t>
            </a:r>
            <a:r>
              <a:rPr lang="pt-BR" dirty="0"/>
              <a:t>").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principais propriedades do @</a:t>
            </a:r>
            <a:r>
              <a:rPr lang="pt-BR" dirty="0" err="1"/>
              <a:t>keyframes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/>
              <a:t>animation-play-state</a:t>
            </a:r>
            <a:r>
              <a:rPr lang="pt-BR" b="1" dirty="0"/>
              <a:t>: </a:t>
            </a:r>
            <a:r>
              <a:rPr lang="pt-BR" dirty="0"/>
              <a:t>define se a animação está em execução ou pausada. Os valores possíveis são "</a:t>
            </a:r>
            <a:r>
              <a:rPr lang="pt-BR" dirty="0" err="1"/>
              <a:t>running</a:t>
            </a:r>
            <a:r>
              <a:rPr lang="pt-BR" dirty="0"/>
              <a:t>" e "</a:t>
            </a:r>
            <a:r>
              <a:rPr lang="pt-BR" dirty="0" err="1"/>
              <a:t>paused</a:t>
            </a:r>
            <a:r>
              <a:rPr lang="pt-BR" dirty="0"/>
              <a:t>".</a:t>
            </a:r>
          </a:p>
          <a:p>
            <a:r>
              <a:rPr lang="pt-BR" dirty="0"/>
              <a:t>Os quadros-chave (</a:t>
            </a:r>
            <a:r>
              <a:rPr lang="pt-BR" dirty="0" err="1"/>
              <a:t>keyframes</a:t>
            </a:r>
            <a:r>
              <a:rPr lang="pt-BR" dirty="0"/>
              <a:t>) da animação são definidos usando porcentagens ou valores de tempo. Cada quadro-chave especifica um conjunto de propriedades CSS que deve ser aplicado em um determinado ponto da animação.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Parallax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efeito </a:t>
            </a:r>
            <a:r>
              <a:rPr lang="pt-BR" dirty="0" err="1"/>
              <a:t>Parallax</a:t>
            </a:r>
            <a:r>
              <a:rPr lang="pt-BR" dirty="0"/>
              <a:t> é uma técnica de design que cria a ilusão de profundidade e movimento em uma página da web. Ele é geralmente alcançado usando uma combinação de animações CSS e rolagem da página.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Ideias </a:t>
            </a:r>
            <a:r>
              <a:rPr lang="pt-BR" dirty="0"/>
              <a:t>para usar o </a:t>
            </a:r>
            <a:r>
              <a:rPr lang="pt-BR" dirty="0" err="1" smtClean="0"/>
              <a:t>Parallax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Destacar um produto ou imagem</a:t>
            </a:r>
            <a:r>
              <a:rPr lang="pt-BR" dirty="0"/>
              <a:t>: use o </a:t>
            </a:r>
            <a:r>
              <a:rPr lang="pt-BR" dirty="0" err="1"/>
              <a:t>parallax</a:t>
            </a:r>
            <a:r>
              <a:rPr lang="pt-BR" dirty="0"/>
              <a:t> para fazer uma imagem ou produto se destacar em uma página, criando uma sensação de profundidade.</a:t>
            </a:r>
          </a:p>
          <a:p>
            <a:r>
              <a:rPr lang="pt-BR" b="1" dirty="0"/>
              <a:t>Fundos interativos</a:t>
            </a:r>
            <a:r>
              <a:rPr lang="pt-BR" dirty="0"/>
              <a:t>: crie um fundo interativo com várias camadas de </a:t>
            </a:r>
            <a:r>
              <a:rPr lang="pt-BR" dirty="0" err="1"/>
              <a:t>parallax</a:t>
            </a:r>
            <a:r>
              <a:rPr lang="pt-BR" dirty="0"/>
              <a:t> para aumentar a interatividade do usuário e adicionar profundidade à página.</a:t>
            </a:r>
          </a:p>
          <a:p>
            <a:r>
              <a:rPr lang="pt-BR" b="1" dirty="0"/>
              <a:t>Rolagem de história: </a:t>
            </a:r>
            <a:r>
              <a:rPr lang="pt-BR" dirty="0"/>
              <a:t>use o </a:t>
            </a:r>
            <a:r>
              <a:rPr lang="pt-BR" dirty="0" err="1"/>
              <a:t>parallax</a:t>
            </a:r>
            <a:r>
              <a:rPr lang="pt-BR" dirty="0"/>
              <a:t> para criar uma sensação de movimento em uma página de história ou linha do tempo.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Ideias </a:t>
            </a:r>
            <a:r>
              <a:rPr lang="pt-BR" dirty="0"/>
              <a:t>para usar o </a:t>
            </a:r>
            <a:r>
              <a:rPr lang="pt-BR" dirty="0" err="1" smtClean="0"/>
              <a:t>Parallax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Seções de conteúdo: </a:t>
            </a:r>
            <a:r>
              <a:rPr lang="pt-BR" dirty="0"/>
              <a:t>use o </a:t>
            </a:r>
            <a:r>
              <a:rPr lang="pt-BR" dirty="0" err="1"/>
              <a:t>parallax</a:t>
            </a:r>
            <a:r>
              <a:rPr lang="pt-BR" dirty="0"/>
              <a:t> para separar as seções do conteúdo do site, dando a cada seção uma sensação de profundidade e distinção.</a:t>
            </a:r>
          </a:p>
          <a:p>
            <a:r>
              <a:rPr lang="pt-BR" b="1" dirty="0"/>
              <a:t>Animando o texto: </a:t>
            </a:r>
            <a:r>
              <a:rPr lang="pt-BR" dirty="0"/>
              <a:t>crie uma animação de texto com </a:t>
            </a:r>
            <a:r>
              <a:rPr lang="pt-BR" dirty="0" err="1"/>
              <a:t>parallax</a:t>
            </a:r>
            <a:r>
              <a:rPr lang="pt-BR" dirty="0"/>
              <a:t>, fazendo com que o texto se mova em camadas diferentes para criar um efeito de profundidade.</a:t>
            </a:r>
          </a:p>
          <a:p>
            <a:r>
              <a:rPr lang="pt-BR" b="1" dirty="0"/>
              <a:t>Formulários de contato: </a:t>
            </a:r>
            <a:r>
              <a:rPr lang="pt-BR" dirty="0"/>
              <a:t>adicione o </a:t>
            </a:r>
            <a:r>
              <a:rPr lang="pt-BR" dirty="0" err="1"/>
              <a:t>parallax</a:t>
            </a:r>
            <a:r>
              <a:rPr lang="pt-BR" dirty="0"/>
              <a:t> ao formulário de contato para torná-lo mais atraente e envolvente.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Ideias </a:t>
            </a:r>
            <a:r>
              <a:rPr lang="pt-BR" dirty="0"/>
              <a:t>para usar o </a:t>
            </a:r>
            <a:r>
              <a:rPr lang="pt-BR" dirty="0" err="1" smtClean="0"/>
              <a:t>Parallax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Menu de navegação: </a:t>
            </a:r>
            <a:r>
              <a:rPr lang="pt-BR" dirty="0"/>
              <a:t>crie um menu de navegação em camadas usando o </a:t>
            </a:r>
            <a:r>
              <a:rPr lang="pt-BR" dirty="0" err="1"/>
              <a:t>parallax</a:t>
            </a:r>
            <a:r>
              <a:rPr lang="pt-BR" dirty="0"/>
              <a:t>, tornando-o mais dinâmico e atraente.</a:t>
            </a:r>
          </a:p>
          <a:p>
            <a:r>
              <a:rPr lang="pt-BR" b="1" dirty="0"/>
              <a:t>Página de destino: </a:t>
            </a:r>
            <a:r>
              <a:rPr lang="pt-BR" dirty="0"/>
              <a:t>use o </a:t>
            </a:r>
            <a:r>
              <a:rPr lang="pt-BR" dirty="0" err="1"/>
              <a:t>parallax</a:t>
            </a:r>
            <a:r>
              <a:rPr lang="pt-BR" dirty="0"/>
              <a:t> em uma página de destino para criar um efeito impressionante que capte a atenção do usuário e aumente a taxa de conversão.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Crie </a:t>
            </a:r>
            <a:r>
              <a:rPr lang="pt-BR" dirty="0" smtClean="0"/>
              <a:t>uma página onde deverá conter um </a:t>
            </a:r>
            <a:r>
              <a:rPr lang="pt-BR" dirty="0" err="1" smtClean="0"/>
              <a:t>Card</a:t>
            </a:r>
            <a:r>
              <a:rPr lang="pt-BR" dirty="0" smtClean="0"/>
              <a:t> com uma </a:t>
            </a:r>
            <a:r>
              <a:rPr lang="pt-BR" smtClean="0"/>
              <a:t>imagem no </a:t>
            </a:r>
            <a:r>
              <a:rPr lang="pt-BR" dirty="0" smtClean="0"/>
              <a:t>fundo de um Container e onde existirá no fundo da </a:t>
            </a:r>
            <a:r>
              <a:rPr lang="pt-BR" dirty="0" err="1" smtClean="0"/>
              <a:t>body</a:t>
            </a:r>
            <a:r>
              <a:rPr lang="pt-BR" dirty="0" smtClean="0"/>
              <a:t> uma outra imagem. </a:t>
            </a:r>
          </a:p>
          <a:p>
            <a:r>
              <a:rPr lang="pt-BR" dirty="0" smtClean="0"/>
              <a:t>Cada imagem deve ser diferente uma da outra.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Parallax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Para criar o efeito </a:t>
            </a:r>
            <a:r>
              <a:rPr lang="pt-BR" dirty="0" err="1"/>
              <a:t>Parallax</a:t>
            </a:r>
            <a:r>
              <a:rPr lang="pt-BR" dirty="0"/>
              <a:t> em CSS, você pode seguir os seguintes passos</a:t>
            </a:r>
            <a:r>
              <a:rPr lang="pt-BR" dirty="0" smtClean="0"/>
              <a:t>:</a:t>
            </a:r>
          </a:p>
          <a:p>
            <a:r>
              <a:rPr lang="pt-BR" dirty="0" smtClean="0"/>
              <a:t>Crie </a:t>
            </a:r>
            <a:r>
              <a:rPr lang="pt-BR" dirty="0"/>
              <a:t>seções distintas em sua página HTML para separar o conteúdo e os elementos gráficos. Essas seções serão usadas para criar o efeito de profundidade.</a:t>
            </a:r>
          </a:p>
          <a:p>
            <a:r>
              <a:rPr lang="pt-BR" dirty="0"/>
              <a:t>Crie uma imagem de fundo grande para sua página e adicione-a usando CSS. Certifique-se de que a imagem seja grande o suficiente para preencher toda a tela.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Parallax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Defina a imagem de fundo como fixa usando a propriedade </a:t>
            </a:r>
            <a:r>
              <a:rPr lang="pt-BR" dirty="0" err="1"/>
              <a:t>background-attachment</a:t>
            </a:r>
            <a:r>
              <a:rPr lang="pt-BR" dirty="0"/>
              <a:t>: </a:t>
            </a:r>
            <a:r>
              <a:rPr lang="pt-BR" dirty="0" err="1"/>
              <a:t>fixed</a:t>
            </a:r>
            <a:r>
              <a:rPr lang="pt-BR" dirty="0"/>
              <a:t>. Isso fará com que a imagem permaneça em seu lugar enquanto o conteúdo rola sobre ela.</a:t>
            </a:r>
          </a:p>
          <a:p>
            <a:r>
              <a:rPr lang="pt-BR" dirty="0"/>
              <a:t>Crie elementos dentro de cada seção que você deseja adicionar ao efeito </a:t>
            </a:r>
            <a:r>
              <a:rPr lang="pt-BR" dirty="0" err="1"/>
              <a:t>Parallax</a:t>
            </a:r>
            <a:r>
              <a:rPr lang="pt-BR" dirty="0"/>
              <a:t>, como imagens, texto ou formas.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Parallax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Use as propriedades CSS </a:t>
            </a:r>
            <a:r>
              <a:rPr lang="pt-BR" dirty="0" err="1"/>
              <a:t>transform</a:t>
            </a:r>
            <a:r>
              <a:rPr lang="pt-BR" dirty="0"/>
              <a:t> e </a:t>
            </a:r>
            <a:r>
              <a:rPr lang="pt-BR" dirty="0" err="1"/>
              <a:t>translateY</a:t>
            </a:r>
            <a:r>
              <a:rPr lang="pt-BR" dirty="0"/>
              <a:t> para criar o efeito de profundidade. Defina valores diferentes de </a:t>
            </a:r>
            <a:r>
              <a:rPr lang="pt-BR" dirty="0" err="1"/>
              <a:t>translateY</a:t>
            </a:r>
            <a:r>
              <a:rPr lang="pt-BR" dirty="0"/>
              <a:t> para cada elemento em cada seção para criar o efeito de camadas.</a:t>
            </a:r>
          </a:p>
          <a:p>
            <a:r>
              <a:rPr lang="pt-BR" dirty="0"/>
              <a:t>Adicione animações CSS a cada elemento para criar a ilusão de movimento à medida que o usuário rola a página. Use a propriedade </a:t>
            </a:r>
            <a:r>
              <a:rPr lang="pt-BR" dirty="0" err="1"/>
              <a:t>animation</a:t>
            </a:r>
            <a:r>
              <a:rPr lang="pt-BR" dirty="0"/>
              <a:t> para definir as animações, especificando a duração, atraso, iteração e tipo de animação desejados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Parallax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um efeito de transição suave usando a propriedade </a:t>
            </a:r>
            <a:r>
              <a:rPr lang="pt-BR" dirty="0" err="1"/>
              <a:t>transition</a:t>
            </a:r>
            <a:r>
              <a:rPr lang="pt-BR" dirty="0"/>
              <a:t> para suavizar a transição entre as diferentes camadas e elementos da página.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357298"/>
            <a:ext cx="5000660" cy="516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Nesse exemplo, uma imagem de fundo é definida usando a propriedade </a:t>
            </a:r>
            <a:r>
              <a:rPr lang="pt-BR" dirty="0" smtClean="0"/>
              <a:t>background</a:t>
            </a:r>
            <a:r>
              <a:rPr lang="pt-BR" dirty="0"/>
              <a:t> do CSS. Em seguida, cada seção é definida com uma altura de 100% da altura da tela (</a:t>
            </a:r>
            <a:r>
              <a:rPr lang="pt-BR" dirty="0" smtClean="0"/>
              <a:t>100vh</a:t>
            </a:r>
            <a:r>
              <a:rPr lang="pt-BR" dirty="0"/>
              <a:t>). Cada elemento dentro de cada seção é então definido com uma transformação </a:t>
            </a:r>
            <a:r>
              <a:rPr lang="pt-BR" dirty="0" err="1" smtClean="0"/>
              <a:t>translateY</a:t>
            </a:r>
            <a:r>
              <a:rPr lang="pt-BR" dirty="0"/>
              <a:t> para criar o efeito de profundidade. Finalmente, a animação </a:t>
            </a:r>
            <a:r>
              <a:rPr lang="pt-BR" dirty="0" smtClean="0"/>
              <a:t>move</a:t>
            </a:r>
            <a:r>
              <a:rPr lang="pt-BR" dirty="0"/>
              <a:t> é adicionada a cada elemento para criar o efeito de movimento, usando a propriedade </a:t>
            </a:r>
            <a:r>
              <a:rPr lang="pt-BR" dirty="0" err="1" smtClean="0"/>
              <a:t>animation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as principais propriedades do </a:t>
            </a:r>
            <a:r>
              <a:rPr lang="pt-BR" dirty="0" err="1"/>
              <a:t>parallax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/>
              <a:t>background-attachment</a:t>
            </a:r>
            <a:r>
              <a:rPr lang="pt-BR" b="1" dirty="0"/>
              <a:t>: </a:t>
            </a:r>
            <a:r>
              <a:rPr lang="pt-BR" dirty="0"/>
              <a:t>define como a imagem de fundo é fixada em relação à janela de visualização. Para criar o efeito </a:t>
            </a:r>
            <a:r>
              <a:rPr lang="pt-BR" dirty="0" err="1"/>
              <a:t>Parallax</a:t>
            </a:r>
            <a:r>
              <a:rPr lang="pt-BR" dirty="0"/>
              <a:t>, a propriedade </a:t>
            </a:r>
            <a:r>
              <a:rPr lang="pt-BR" dirty="0" err="1"/>
              <a:t>background-attachment</a:t>
            </a:r>
            <a:r>
              <a:rPr lang="pt-BR" dirty="0"/>
              <a:t> é definida como </a:t>
            </a:r>
            <a:r>
              <a:rPr lang="pt-BR" dirty="0" err="1"/>
              <a:t>fixed</a:t>
            </a:r>
            <a:r>
              <a:rPr lang="pt-BR" dirty="0"/>
              <a:t>.</a:t>
            </a:r>
          </a:p>
          <a:p>
            <a:r>
              <a:rPr lang="pt-BR" b="1" dirty="0" err="1"/>
              <a:t>background-size</a:t>
            </a:r>
            <a:r>
              <a:rPr lang="pt-BR" b="1" dirty="0"/>
              <a:t>: </a:t>
            </a:r>
            <a:r>
              <a:rPr lang="pt-BR" dirty="0"/>
              <a:t>define o tamanho da imagem de fundo. Para criar o efeito </a:t>
            </a:r>
            <a:r>
              <a:rPr lang="pt-BR" dirty="0" err="1"/>
              <a:t>Parallax</a:t>
            </a:r>
            <a:r>
              <a:rPr lang="pt-BR" dirty="0"/>
              <a:t>, a propriedade </a:t>
            </a:r>
            <a:r>
              <a:rPr lang="pt-BR" dirty="0" err="1"/>
              <a:t>background-size</a:t>
            </a:r>
            <a:r>
              <a:rPr lang="pt-BR" dirty="0"/>
              <a:t> é definida como </a:t>
            </a:r>
            <a:r>
              <a:rPr lang="pt-BR" dirty="0" err="1"/>
              <a:t>cover</a:t>
            </a:r>
            <a:r>
              <a:rPr lang="pt-BR" dirty="0"/>
              <a:t> para preencher toda a tela.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1335</Words>
  <Application>Microsoft Office PowerPoint</Application>
  <PresentationFormat>Apresentação na tela (4:3)</PresentationFormat>
  <Paragraphs>62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Efeito Parallax css</vt:lpstr>
      <vt:lpstr>Parallax</vt:lpstr>
      <vt:lpstr>Parallax</vt:lpstr>
      <vt:lpstr>Parallax</vt:lpstr>
      <vt:lpstr>Parallax</vt:lpstr>
      <vt:lpstr>Parallax</vt:lpstr>
      <vt:lpstr>Exemplo CSS</vt:lpstr>
      <vt:lpstr>Exemplo CSS</vt:lpstr>
      <vt:lpstr>Quais as principais propriedades do parallax</vt:lpstr>
      <vt:lpstr>Quais as principais propriedades do parallax</vt:lpstr>
      <vt:lpstr>Quais as principais propriedades do parallax</vt:lpstr>
      <vt:lpstr>Quais as principais propriedades do parallax</vt:lpstr>
      <vt:lpstr>O que são @keyframes</vt:lpstr>
      <vt:lpstr>O que são @keyframes</vt:lpstr>
      <vt:lpstr>O que são @keyframes</vt:lpstr>
      <vt:lpstr>principais propriedades do @keyframes</vt:lpstr>
      <vt:lpstr>principais propriedades do @keyframes</vt:lpstr>
      <vt:lpstr>principais propriedades do @keyframes</vt:lpstr>
      <vt:lpstr>principais propriedades do @keyframes</vt:lpstr>
      <vt:lpstr>Ideias para usar o Parallax</vt:lpstr>
      <vt:lpstr>Ideias para usar o Parallax</vt:lpstr>
      <vt:lpstr>Ideias para usar o Parallax</vt:lpstr>
      <vt:lpstr>Prática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Efeito Parallax css</dc:title>
  <dc:creator>Usuário do Windows</dc:creator>
  <cp:lastModifiedBy>Usuário do Windows</cp:lastModifiedBy>
  <cp:revision>6</cp:revision>
  <dcterms:created xsi:type="dcterms:W3CDTF">2023-03-02T08:25:26Z</dcterms:created>
  <dcterms:modified xsi:type="dcterms:W3CDTF">2023-03-02T09:06:10Z</dcterms:modified>
</cp:coreProperties>
</file>