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1" r:id="rId11"/>
    <p:sldId id="264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4" autoAdjust="0"/>
    <p:restoredTop sz="94660"/>
  </p:normalViewPr>
  <p:slideViewPr>
    <p:cSldViewPr>
      <p:cViewPr varScale="1">
        <p:scale>
          <a:sx n="65" d="100"/>
          <a:sy n="65" d="100"/>
        </p:scale>
        <p:origin x="13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9F9A-BA63-4A99-9BFD-D0BA993F52F2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4CFD-DBA7-4D6C-B205-8E1DEC96684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9F9A-BA63-4A99-9BFD-D0BA993F52F2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4CFD-DBA7-4D6C-B205-8E1DEC96684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9F9A-BA63-4A99-9BFD-D0BA993F52F2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4CFD-DBA7-4D6C-B205-8E1DEC96684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9F9A-BA63-4A99-9BFD-D0BA993F52F2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4CFD-DBA7-4D6C-B205-8E1DEC96684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9F9A-BA63-4A99-9BFD-D0BA993F52F2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4CFD-DBA7-4D6C-B205-8E1DEC96684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9F9A-BA63-4A99-9BFD-D0BA993F52F2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4CFD-DBA7-4D6C-B205-8E1DEC96684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9F9A-BA63-4A99-9BFD-D0BA993F52F2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4CFD-DBA7-4D6C-B205-8E1DEC96684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9F9A-BA63-4A99-9BFD-D0BA993F52F2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4CFD-DBA7-4D6C-B205-8E1DEC96684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9F9A-BA63-4A99-9BFD-D0BA993F52F2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4CFD-DBA7-4D6C-B205-8E1DEC96684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9F9A-BA63-4A99-9BFD-D0BA993F52F2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4CFD-DBA7-4D6C-B205-8E1DEC96684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9F9A-BA63-4A99-9BFD-D0BA993F52F2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4CFD-DBA7-4D6C-B205-8E1DEC96684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A9F9A-BA63-4A99-9BFD-D0BA993F52F2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C4CFD-DBA7-4D6C-B205-8E1DEC96684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Pseudo-elementos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o </a:t>
            </a:r>
            <a:r>
              <a:rPr lang="pt-BR" dirty="0" err="1"/>
              <a:t>after</a:t>
            </a:r>
            <a:r>
              <a:rPr lang="pt-BR" dirty="0"/>
              <a:t> e o </a:t>
            </a:r>
            <a:r>
              <a:rPr lang="pt-BR" dirty="0" err="1"/>
              <a:t>before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Adicionar conteúdo decorativo: você pode usar os pseudo-elementos para adicionar decorações, como bordas, setas, ícones ou outros elementos decorativos a um elemento sem a necessidade de adicionar HTML adicional.</a:t>
            </a:r>
          </a:p>
          <a:p>
            <a:r>
              <a:rPr lang="pt-BR" dirty="0"/>
              <a:t>Adicionar conteúdo funcional: você pode usar os pseudo-elementos para adicionar conteúdo funcional, como links ou botões, a um elemento.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o </a:t>
            </a:r>
            <a:r>
              <a:rPr lang="pt-BR" dirty="0" err="1"/>
              <a:t>after</a:t>
            </a:r>
            <a:r>
              <a:rPr lang="pt-BR" dirty="0"/>
              <a:t> e o </a:t>
            </a:r>
            <a:r>
              <a:rPr lang="pt-BR" dirty="0" err="1"/>
              <a:t>before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Adicionar texto adicional: você pode usar os pseudo-elementos para adicionar texto adicional a um elemento, como um rótulo ou uma descrição.</a:t>
            </a:r>
          </a:p>
          <a:p>
            <a:r>
              <a:rPr lang="pt-BR" dirty="0"/>
              <a:t>Criar efeitos visuais: você pode usar os pseudo-elementos para criar efeitos visuais, como gradientes, sombras, animações e outras características visuais.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Quando não usar o </a:t>
            </a:r>
            <a:r>
              <a:rPr lang="pt-BR" dirty="0" err="1"/>
              <a:t>after</a:t>
            </a:r>
            <a:r>
              <a:rPr lang="pt-BR" dirty="0"/>
              <a:t> e o </a:t>
            </a:r>
            <a:r>
              <a:rPr lang="pt-BR" dirty="0" err="1"/>
              <a:t>before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adicionar conteúdo semântico: se você precisa adicionar conteúdo semântico, como um subtítulo ou uma imagem, é melhor adicioná-lo diretamente ao HTML em vez de usar um pseudo-elemento. Isso tornará o seu código mais acessível e fácil de entender para pessoas que usam leitores de tela e outros dispositivos de assistência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Quando não usar o </a:t>
            </a:r>
            <a:r>
              <a:rPr lang="pt-BR" dirty="0" err="1"/>
              <a:t>after</a:t>
            </a:r>
            <a:r>
              <a:rPr lang="pt-BR" dirty="0"/>
              <a:t> e o </a:t>
            </a:r>
            <a:r>
              <a:rPr lang="pt-BR" dirty="0" err="1"/>
              <a:t>before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adicionar estilos complexos: se você precisa adicionar estilos complexos a um elemento, pode ser mais fácil e eficiente adicionar uma classe adicional ao elemento em vez de usar um pseudo-elemento. Isso pode tornar seu código mais organizado e fácil de manter.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Quando não usar o </a:t>
            </a:r>
            <a:r>
              <a:rPr lang="pt-BR" dirty="0" err="1"/>
              <a:t>after</a:t>
            </a:r>
            <a:r>
              <a:rPr lang="pt-BR" dirty="0"/>
              <a:t> e o </a:t>
            </a:r>
            <a:r>
              <a:rPr lang="pt-BR" dirty="0" err="1"/>
              <a:t>before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adicionar conteúdo dinâmico: se você precisa adicionar conteúdo dinâmico a um elemento, como uma lista de itens gerada por um banco de dados, é melhor adicioná-lo diretamente ao HTML usando uma linguagem de modelo como o PHP. Os pseudo-elementos não são capazes de gerar conteúdo dinâmico.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Por que </a:t>
            </a:r>
            <a:r>
              <a:rPr lang="pt-BR" dirty="0"/>
              <a:t>dois pontos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Os dois pontos usados nos pseudo-elementos "::</a:t>
            </a:r>
            <a:r>
              <a:rPr lang="pt-BR" dirty="0" err="1"/>
              <a:t>before</a:t>
            </a:r>
            <a:r>
              <a:rPr lang="pt-BR" dirty="0"/>
              <a:t>" e "::</a:t>
            </a:r>
            <a:r>
              <a:rPr lang="pt-BR" dirty="0" err="1"/>
              <a:t>after</a:t>
            </a:r>
            <a:r>
              <a:rPr lang="pt-BR" dirty="0"/>
              <a:t>" são usados para diferenciá-los dos pseudo-classes, que usam apenas um único dois pontos (por exemplo, ":</a:t>
            </a:r>
            <a:r>
              <a:rPr lang="pt-BR" dirty="0" err="1"/>
              <a:t>hover</a:t>
            </a:r>
            <a:r>
              <a:rPr lang="pt-BR" dirty="0"/>
              <a:t>" e ":</a:t>
            </a:r>
            <a:r>
              <a:rPr lang="pt-BR" dirty="0" err="1"/>
              <a:t>active</a:t>
            </a:r>
            <a:r>
              <a:rPr lang="pt-BR" dirty="0"/>
              <a:t>").</a:t>
            </a:r>
          </a:p>
          <a:p>
            <a:r>
              <a:rPr lang="pt-BR" dirty="0"/>
              <a:t>O uso dos dois pontos duplos para os pseudo-elementos foi introduzido na versão 2 do CSS (CSS2) e é considerado uma melhoria em relação à versão anterior (CSS1), onde apenas um único dois pontos era usado para os pseudo-elementos (por exemplo, ":</a:t>
            </a:r>
            <a:r>
              <a:rPr lang="pt-BR" dirty="0" err="1"/>
              <a:t>before</a:t>
            </a:r>
            <a:r>
              <a:rPr lang="pt-BR" dirty="0"/>
              <a:t>" e ":</a:t>
            </a:r>
            <a:r>
              <a:rPr lang="pt-BR" dirty="0" err="1"/>
              <a:t>after</a:t>
            </a:r>
            <a:r>
              <a:rPr lang="pt-BR" dirty="0"/>
              <a:t>").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Por que </a:t>
            </a:r>
            <a:r>
              <a:rPr lang="pt-BR" dirty="0"/>
              <a:t>dois pontos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resumo, o uso dos dois pontos duplos nos pseudo-elementos é uma convenção do CSS que ajuda a diferenciá-los das pseudo-classes e a melhorar a eficiência do processamento do CSS pelos navegadores e interpretadores.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Quem é usado primeiro, </a:t>
            </a:r>
            <a:r>
              <a:rPr lang="pt-BR" dirty="0" err="1"/>
              <a:t>after</a:t>
            </a:r>
            <a:r>
              <a:rPr lang="pt-BR" dirty="0"/>
              <a:t> ou </a:t>
            </a:r>
            <a:r>
              <a:rPr lang="pt-BR" dirty="0" err="1" smtClean="0"/>
              <a:t>before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Não há uma ordem específica em que o pseudo-elemento "::</a:t>
            </a:r>
            <a:r>
              <a:rPr lang="pt-BR" dirty="0" err="1"/>
              <a:t>before</a:t>
            </a:r>
            <a:r>
              <a:rPr lang="pt-BR" dirty="0"/>
              <a:t>" e "::</a:t>
            </a:r>
            <a:r>
              <a:rPr lang="pt-BR" dirty="0" err="1"/>
              <a:t>after</a:t>
            </a:r>
            <a:r>
              <a:rPr lang="pt-BR" dirty="0"/>
              <a:t>" são usados. Você pode usar um ou ambos os pseudo-elementos, dependendo do que deseja adicionar ao elemento selecionado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Quem é usado primeiro, </a:t>
            </a:r>
            <a:r>
              <a:rPr lang="pt-BR" dirty="0" err="1"/>
              <a:t>after</a:t>
            </a:r>
            <a:r>
              <a:rPr lang="pt-BR" dirty="0"/>
              <a:t> ou </a:t>
            </a:r>
            <a:r>
              <a:rPr lang="pt-BR" dirty="0" err="1" smtClean="0"/>
              <a:t>before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No entanto, é importante lembrar que os pseudo-elementos são elementos filhos virtuais do elemento selecionado e, portanto, são afetados pela ordem em que o conteúdo é </a:t>
            </a:r>
            <a:r>
              <a:rPr lang="pt-BR" dirty="0" err="1" smtClean="0"/>
              <a:t>renderizado</a:t>
            </a:r>
            <a:r>
              <a:rPr lang="pt-BR" dirty="0" smtClean="0"/>
              <a:t> no DOM. Se você usar ambos os pseudo-elementos e definir as propriedades "</a:t>
            </a:r>
            <a:r>
              <a:rPr lang="pt-BR" dirty="0" err="1" smtClean="0"/>
              <a:t>content</a:t>
            </a:r>
            <a:r>
              <a:rPr lang="pt-BR" dirty="0" smtClean="0"/>
              <a:t>" e "background" para ambos, a ordem em que os elementos serão exibidos dependerá da ordem em que o conteúdo é </a:t>
            </a:r>
            <a:r>
              <a:rPr lang="pt-BR" dirty="0" err="1" smtClean="0"/>
              <a:t>renderizado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Quem é usado primeiro, </a:t>
            </a:r>
            <a:r>
              <a:rPr lang="pt-BR" dirty="0" err="1"/>
              <a:t>after</a:t>
            </a:r>
            <a:r>
              <a:rPr lang="pt-BR" dirty="0"/>
              <a:t> ou </a:t>
            </a:r>
            <a:r>
              <a:rPr lang="pt-BR" dirty="0" err="1" smtClean="0"/>
              <a:t>before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Por exemplo, se você definir primeiro o pseudo-elemento "::</a:t>
            </a:r>
            <a:r>
              <a:rPr lang="pt-BR" dirty="0" err="1"/>
              <a:t>before</a:t>
            </a:r>
            <a:r>
              <a:rPr lang="pt-BR" dirty="0"/>
              <a:t>" com um fundo e, em seguida, definir o pseudo-elemento "::</a:t>
            </a:r>
            <a:r>
              <a:rPr lang="pt-BR" dirty="0" err="1"/>
              <a:t>after</a:t>
            </a:r>
            <a:r>
              <a:rPr lang="pt-BR" dirty="0"/>
              <a:t>" com um fundo diferente, o pseudo-elemento "::</a:t>
            </a:r>
            <a:r>
              <a:rPr lang="pt-BR" dirty="0" err="1"/>
              <a:t>before</a:t>
            </a:r>
            <a:r>
              <a:rPr lang="pt-BR" dirty="0"/>
              <a:t>" será exibido primeiro e o pseudo-elemento "::</a:t>
            </a:r>
            <a:r>
              <a:rPr lang="pt-BR" dirty="0" err="1"/>
              <a:t>after</a:t>
            </a:r>
            <a:r>
              <a:rPr lang="pt-BR" dirty="0"/>
              <a:t>" será exibido por cima. No entanto, se você trocar a ordem, o pseudo-elemento "::</a:t>
            </a:r>
            <a:r>
              <a:rPr lang="pt-BR" dirty="0" err="1"/>
              <a:t>after</a:t>
            </a:r>
            <a:r>
              <a:rPr lang="pt-BR" dirty="0"/>
              <a:t>" será exibido primeiro e o pseudo-elemento "::</a:t>
            </a:r>
            <a:r>
              <a:rPr lang="pt-BR" dirty="0" err="1"/>
              <a:t>before</a:t>
            </a:r>
            <a:r>
              <a:rPr lang="pt-BR" dirty="0"/>
              <a:t>" será exibido por cima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</a:t>
            </a:r>
            <a:r>
              <a:rPr lang="pt-BR" dirty="0" err="1" smtClean="0"/>
              <a:t>seudo-elementos</a:t>
            </a:r>
            <a:r>
              <a:rPr lang="pt-BR" dirty="0" smtClean="0"/>
              <a:t> </a:t>
            </a:r>
            <a:r>
              <a:rPr lang="pt-BR" dirty="0"/>
              <a:t>o que </a:t>
            </a:r>
            <a:r>
              <a:rPr lang="pt-BR" dirty="0" smtClean="0"/>
              <a:t>são?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CSS, pseudo-elementos são elementos virtuais que permitem adicionar conteúdo adicional a um elemento HTML, sem a necessidade de modificar o próprio HTML. Eles são chamados de "pseudo" porque não correspondem a nenhum elemento real no documento, mas são gerados pelo navegador para permitir a criação de conteúdo adicional.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Quem é usado primeiro, </a:t>
            </a:r>
            <a:r>
              <a:rPr lang="pt-BR" dirty="0" err="1"/>
              <a:t>after</a:t>
            </a:r>
            <a:r>
              <a:rPr lang="pt-BR" dirty="0"/>
              <a:t> ou </a:t>
            </a:r>
            <a:r>
              <a:rPr lang="pt-BR" dirty="0" err="1" smtClean="0"/>
              <a:t>before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Em resumo, a ordem em que você usa os pseudo-elementos "::</a:t>
            </a:r>
            <a:r>
              <a:rPr lang="pt-BR" dirty="0" err="1" smtClean="0"/>
              <a:t>before</a:t>
            </a:r>
            <a:r>
              <a:rPr lang="pt-BR" dirty="0" smtClean="0"/>
              <a:t>" e "::</a:t>
            </a:r>
            <a:r>
              <a:rPr lang="pt-BR" dirty="0" err="1" smtClean="0"/>
              <a:t>after</a:t>
            </a:r>
            <a:r>
              <a:rPr lang="pt-BR" dirty="0" smtClean="0"/>
              <a:t>" não é importante, mas a ordem em que o conteúdo é </a:t>
            </a:r>
            <a:r>
              <a:rPr lang="pt-BR" dirty="0" err="1" smtClean="0"/>
              <a:t>renderizado</a:t>
            </a:r>
            <a:r>
              <a:rPr lang="pt-BR" dirty="0" smtClean="0"/>
              <a:t> no DOM pode afetar a ordem em que os pseudo-elementos são exibidos.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pt-BR" dirty="0" smtClean="0"/>
              <a:t>1) Crie </a:t>
            </a:r>
            <a:r>
              <a:rPr lang="pt-BR" dirty="0"/>
              <a:t>uma lista de itens e adicione ícones diferentes para cada item usando o pseudo-elemento "::</a:t>
            </a:r>
            <a:r>
              <a:rPr lang="pt-BR" dirty="0" err="1"/>
              <a:t>before</a:t>
            </a:r>
            <a:r>
              <a:rPr lang="pt-BR" dirty="0"/>
              <a:t>". Os ícones podem ser imagens ou ícones vetoriais criados usando o CSS.</a:t>
            </a:r>
          </a:p>
          <a:p>
            <a:pPr>
              <a:buNone/>
            </a:pPr>
            <a:r>
              <a:rPr lang="pt-BR" dirty="0" smtClean="0"/>
              <a:t>2) Adicione </a:t>
            </a:r>
            <a:r>
              <a:rPr lang="pt-BR" dirty="0"/>
              <a:t>um efeito de "</a:t>
            </a:r>
            <a:r>
              <a:rPr lang="pt-BR" dirty="0" err="1"/>
              <a:t>hover</a:t>
            </a:r>
            <a:r>
              <a:rPr lang="pt-BR" dirty="0"/>
              <a:t>" a um botão usando o pseudo-elemento "::</a:t>
            </a:r>
            <a:r>
              <a:rPr lang="pt-BR" dirty="0" err="1"/>
              <a:t>after</a:t>
            </a:r>
            <a:r>
              <a:rPr lang="pt-BR" dirty="0"/>
              <a:t>". Quando o mouse passar sobre o botão, exiba um texto adicional ou um ícone ao lado do botão usando o pseudo-elemento "::</a:t>
            </a:r>
            <a:r>
              <a:rPr lang="pt-BR" dirty="0" err="1"/>
              <a:t>after</a:t>
            </a:r>
            <a:r>
              <a:rPr lang="pt-BR" dirty="0"/>
              <a:t>".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smtClean="0"/>
              <a:t>3) Crie </a:t>
            </a:r>
            <a:r>
              <a:rPr lang="pt-BR" dirty="0"/>
              <a:t>uma tabela e adicione uma linha horizontal entre cada linha de dados usando o pseudo-elemento "::</a:t>
            </a:r>
            <a:r>
              <a:rPr lang="pt-BR" dirty="0" err="1"/>
              <a:t>after</a:t>
            </a:r>
            <a:r>
              <a:rPr lang="pt-BR" dirty="0"/>
              <a:t>". A linha deve ter uma cor de fundo diferente da cor de fundo da tabela e deve estender por toda a largura da tabela.</a:t>
            </a:r>
          </a:p>
          <a:p>
            <a:pPr>
              <a:buNone/>
            </a:pPr>
            <a:r>
              <a:rPr lang="pt-BR" dirty="0" smtClean="0"/>
              <a:t>4) Crie </a:t>
            </a:r>
            <a:r>
              <a:rPr lang="pt-BR" dirty="0"/>
              <a:t>um menu de navegação horizontal e adicione setas para a esquerda e para a direita usando o pseudo-elemento "::</a:t>
            </a:r>
            <a:r>
              <a:rPr lang="pt-BR" dirty="0" err="1"/>
              <a:t>before</a:t>
            </a:r>
            <a:r>
              <a:rPr lang="pt-BR" dirty="0"/>
              <a:t>". As setas devem ser exibidas antes do texto do link e devem mudar de cor quando o link estiver em foco.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smtClean="0"/>
              <a:t>5) Adicione </a:t>
            </a:r>
            <a:r>
              <a:rPr lang="pt-BR" dirty="0"/>
              <a:t>um contador de itens a uma lista usando o pseudo-elemento "::</a:t>
            </a:r>
            <a:r>
              <a:rPr lang="pt-BR" dirty="0" err="1"/>
              <a:t>before</a:t>
            </a:r>
            <a:r>
              <a:rPr lang="pt-BR" dirty="0"/>
              <a:t>". O contador deve ser exibido antes do texto do item e deve contar o número de itens na lista.</a:t>
            </a:r>
          </a:p>
          <a:p>
            <a:pPr>
              <a:buNone/>
            </a:pPr>
            <a:r>
              <a:rPr lang="pt-BR" dirty="0" smtClean="0"/>
              <a:t>6) Crie </a:t>
            </a:r>
            <a:r>
              <a:rPr lang="pt-BR" dirty="0"/>
              <a:t>um botão de download e adicione um ícone de download usando o pseudo-elemento "::</a:t>
            </a:r>
            <a:r>
              <a:rPr lang="pt-BR" dirty="0" err="1"/>
              <a:t>before</a:t>
            </a:r>
            <a:r>
              <a:rPr lang="pt-BR" dirty="0"/>
              <a:t>". O ícone deve ser exibido antes do texto do botão e deve mudar de cor quando o botão estiver em foco.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7) Usando o efeito </a:t>
            </a:r>
            <a:r>
              <a:rPr lang="pt-BR" dirty="0" err="1" smtClean="0"/>
              <a:t>Parallax</a:t>
            </a:r>
            <a:r>
              <a:rPr lang="pt-BR" dirty="0" smtClean="0"/>
              <a:t>, adicione também o </a:t>
            </a:r>
            <a:r>
              <a:rPr lang="pt-BR" dirty="0" err="1" smtClean="0"/>
              <a:t>after</a:t>
            </a:r>
            <a:r>
              <a:rPr lang="pt-BR" dirty="0" smtClean="0"/>
              <a:t> e o </a:t>
            </a:r>
            <a:r>
              <a:rPr lang="pt-BR" dirty="0" err="1" smtClean="0"/>
              <a:t>before</a:t>
            </a:r>
            <a:r>
              <a:rPr lang="pt-BR" dirty="0" smtClean="0"/>
              <a:t> e o </a:t>
            </a:r>
            <a:r>
              <a:rPr lang="pt-BR" dirty="0" err="1" smtClean="0"/>
              <a:t>hover</a:t>
            </a:r>
            <a:r>
              <a:rPr lang="pt-BR" dirty="0"/>
              <a:t> </a:t>
            </a:r>
            <a:r>
              <a:rPr lang="pt-BR" dirty="0" smtClean="0"/>
              <a:t>no </a:t>
            </a:r>
            <a:r>
              <a:rPr lang="pt-BR" smtClean="0"/>
              <a:t>seu código.  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Pseudo-elementos</a:t>
            </a:r>
            <a:r>
              <a:rPr lang="pt-BR" dirty="0"/>
              <a:t> o que são?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Existem vários pseudo-elementos disponíveis em CSS, incluindo "::</a:t>
            </a:r>
            <a:r>
              <a:rPr lang="pt-BR" dirty="0" err="1" smtClean="0"/>
              <a:t>before</a:t>
            </a:r>
            <a:r>
              <a:rPr lang="pt-BR" dirty="0" smtClean="0"/>
              <a:t>", "::</a:t>
            </a:r>
            <a:r>
              <a:rPr lang="pt-BR" dirty="0" err="1" smtClean="0"/>
              <a:t>after</a:t>
            </a:r>
            <a:r>
              <a:rPr lang="pt-BR" dirty="0" smtClean="0"/>
              <a:t>", "::</a:t>
            </a:r>
            <a:r>
              <a:rPr lang="pt-BR" dirty="0" err="1" smtClean="0"/>
              <a:t>first-letter</a:t>
            </a:r>
            <a:r>
              <a:rPr lang="pt-BR" dirty="0" smtClean="0"/>
              <a:t>", "::</a:t>
            </a:r>
            <a:r>
              <a:rPr lang="pt-BR" dirty="0" err="1" smtClean="0"/>
              <a:t>first-line</a:t>
            </a:r>
            <a:r>
              <a:rPr lang="pt-BR" dirty="0" smtClean="0"/>
              <a:t>", "::</a:t>
            </a:r>
            <a:r>
              <a:rPr lang="pt-BR" dirty="0" err="1" smtClean="0"/>
              <a:t>selection</a:t>
            </a:r>
            <a:r>
              <a:rPr lang="pt-BR" dirty="0" smtClean="0"/>
              <a:t>" e "::</a:t>
            </a:r>
            <a:r>
              <a:rPr lang="pt-BR" dirty="0" err="1" smtClean="0"/>
              <a:t>placeholder</a:t>
            </a:r>
            <a:r>
              <a:rPr lang="pt-BR" dirty="0" smtClean="0"/>
              <a:t>", entre outros. Cada um desses pseudo-elementos é usado para um propósito específico e pode ser estilizado com as propriedades CSS.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Pseudo-elementos</a:t>
            </a:r>
            <a:r>
              <a:rPr lang="pt-BR" dirty="0"/>
              <a:t> o que são?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pseudo-elementos são usados principalmente para criar efeitos visuais interessantes em um elemento, como adicionar conteúdo adicional antes ou depois do elemento, estilizar a primeira letra ou linha de um texto, personalizar o texto selecionado ou o texto de um campo de formulário em branco.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Pseudo-elementos</a:t>
            </a:r>
            <a:r>
              <a:rPr lang="pt-BR" dirty="0"/>
              <a:t> o que são?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Os pseudo-elementos são elementos que não estão presentes no código HTML, mas podem ser criados no CSS para adicionar conteúdo ou estilos adicionais a um elemento. Por exemplo, suponha que você tenha um elemento "div" e deseja adicionar uma linha abaixo dele. Em vez de adicionar uma nova "div" ao HTML para criar a linha, você pode usar o pseudo-elemento "::</a:t>
            </a:r>
            <a:r>
              <a:rPr lang="pt-BR" dirty="0" err="1"/>
              <a:t>after</a:t>
            </a:r>
            <a:r>
              <a:rPr lang="pt-BR" dirty="0"/>
              <a:t>" no CSS para adicionar a linha virtualmente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Pseudo-elementos</a:t>
            </a:r>
            <a:r>
              <a:rPr lang="pt-BR" dirty="0"/>
              <a:t> o que são?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O pseudo-elemento "::</a:t>
            </a:r>
            <a:r>
              <a:rPr lang="pt-BR" dirty="0" err="1" smtClean="0"/>
              <a:t>after</a:t>
            </a:r>
            <a:r>
              <a:rPr lang="pt-BR" dirty="0" smtClean="0"/>
              <a:t>" é criado pelo navegador e não existe no código HTML, mas permite adicionar um conteúdo adicional à "div" que parece estar realmente presente na página. É por isso que eles são chamados de "pseudo" - eles não correspondem a nenhum elemento real no HTML, mas são criados virtualmente pelo navegador para permitir a personalização do conteúdo e dos estilos.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Pseudo-elementos</a:t>
            </a:r>
            <a:r>
              <a:rPr lang="pt-BR" dirty="0"/>
              <a:t> o que são?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214554"/>
            <a:ext cx="737597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2643182"/>
            <a:ext cx="3929090" cy="3781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o </a:t>
            </a:r>
            <a:r>
              <a:rPr lang="pt-BR" dirty="0" err="1"/>
              <a:t>after</a:t>
            </a:r>
            <a:r>
              <a:rPr lang="pt-BR" dirty="0"/>
              <a:t> e o </a:t>
            </a:r>
            <a:r>
              <a:rPr lang="pt-BR" dirty="0" err="1"/>
              <a:t>before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O pseudo-elemento "::</a:t>
            </a:r>
            <a:r>
              <a:rPr lang="pt-BR" dirty="0" err="1"/>
              <a:t>before</a:t>
            </a:r>
            <a:r>
              <a:rPr lang="pt-BR" dirty="0"/>
              <a:t>" é um dos pseudo-elementos mais comuns e é usado para adicionar conteúdo antes de um elemento. Ele é inserido como o primeiro filho do elemento selecionado e é </a:t>
            </a:r>
            <a:r>
              <a:rPr lang="pt-BR" dirty="0" err="1"/>
              <a:t>renderizado</a:t>
            </a:r>
            <a:r>
              <a:rPr lang="pt-BR" dirty="0"/>
              <a:t> antes do conteúdo real do elemento.</a:t>
            </a:r>
          </a:p>
          <a:p>
            <a:r>
              <a:rPr lang="pt-BR" dirty="0"/>
              <a:t>Para usar o pseudo-elemento "::</a:t>
            </a:r>
            <a:r>
              <a:rPr lang="pt-BR" dirty="0" err="1"/>
              <a:t>before</a:t>
            </a:r>
            <a:r>
              <a:rPr lang="pt-BR" dirty="0"/>
              <a:t>", você precisa selecionar um elemento HTML no CSS e, em seguida, adicionar a propriedade "</a:t>
            </a:r>
            <a:r>
              <a:rPr lang="pt-BR" dirty="0" err="1"/>
              <a:t>content</a:t>
            </a:r>
            <a:r>
              <a:rPr lang="pt-BR" dirty="0"/>
              <a:t>" ao seletor. O valor da propriedade "</a:t>
            </a:r>
            <a:r>
              <a:rPr lang="pt-BR" dirty="0" err="1"/>
              <a:t>content</a:t>
            </a:r>
            <a:r>
              <a:rPr lang="pt-BR" dirty="0"/>
              <a:t>" é o que será inserido antes do conteúdo real do elemento.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o </a:t>
            </a:r>
            <a:r>
              <a:rPr lang="pt-BR" dirty="0" err="1"/>
              <a:t>after</a:t>
            </a:r>
            <a:r>
              <a:rPr lang="pt-BR" dirty="0"/>
              <a:t> e o </a:t>
            </a:r>
            <a:r>
              <a:rPr lang="pt-BR" dirty="0" err="1"/>
              <a:t>before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06" y="1714488"/>
            <a:ext cx="7658146" cy="666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2428868"/>
            <a:ext cx="6127396" cy="301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1420</Words>
  <Application>Microsoft Office PowerPoint</Application>
  <PresentationFormat>Apresentação na tela (4:3)</PresentationFormat>
  <Paragraphs>52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7" baseType="lpstr">
      <vt:lpstr>Arial</vt:lpstr>
      <vt:lpstr>Calibri</vt:lpstr>
      <vt:lpstr>Tema do Office</vt:lpstr>
      <vt:lpstr>Pseudo-elementos</vt:lpstr>
      <vt:lpstr>Pseudo-elementos o que são?</vt:lpstr>
      <vt:lpstr>Pseudo-elementos o que são?</vt:lpstr>
      <vt:lpstr>Pseudo-elementos o que são?</vt:lpstr>
      <vt:lpstr>Pseudo-elementos o que são?</vt:lpstr>
      <vt:lpstr>Pseudo-elementos o que são?</vt:lpstr>
      <vt:lpstr>Pseudo-elementos o que são?</vt:lpstr>
      <vt:lpstr>Quando usar o after e o before?</vt:lpstr>
      <vt:lpstr>Quando usar o after e o before?</vt:lpstr>
      <vt:lpstr>Quando usar o after e o before?</vt:lpstr>
      <vt:lpstr>Quando usar o after e o before?</vt:lpstr>
      <vt:lpstr>Quando não usar o after e o before?</vt:lpstr>
      <vt:lpstr>Quando não usar o after e o before?</vt:lpstr>
      <vt:lpstr>Quando não usar o after e o before?</vt:lpstr>
      <vt:lpstr>Por que dois pontos ?</vt:lpstr>
      <vt:lpstr>Por que dois pontos ?</vt:lpstr>
      <vt:lpstr>Quem é usado primeiro, after ou before?</vt:lpstr>
      <vt:lpstr>Quem é usado primeiro, after ou before?</vt:lpstr>
      <vt:lpstr>Quem é usado primeiro, after ou before?</vt:lpstr>
      <vt:lpstr>Quem é usado primeiro, after ou before?</vt:lpstr>
      <vt:lpstr>Exercício</vt:lpstr>
      <vt:lpstr>Exercício</vt:lpstr>
      <vt:lpstr>Exercício</vt:lpstr>
      <vt:lpstr>Exercício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Pseudo-elementos</dc:title>
  <dc:creator>Usuário do Windows</dc:creator>
  <cp:lastModifiedBy>Usuário do Windows</cp:lastModifiedBy>
  <cp:revision>7</cp:revision>
  <dcterms:created xsi:type="dcterms:W3CDTF">2023-03-03T23:50:20Z</dcterms:created>
  <dcterms:modified xsi:type="dcterms:W3CDTF">2023-03-04T11:07:25Z</dcterms:modified>
</cp:coreProperties>
</file>