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7" r:id="rId2"/>
    <p:sldId id="500" r:id="rId3"/>
    <p:sldId id="495" r:id="rId4"/>
    <p:sldId id="496" r:id="rId5"/>
    <p:sldId id="497" r:id="rId6"/>
    <p:sldId id="498" r:id="rId7"/>
    <p:sldId id="49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2" userDrawn="1">
          <p15:clr>
            <a:srgbClr val="A4A3A4"/>
          </p15:clr>
        </p15:guide>
        <p15:guide id="2" pos="5375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234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482"/>
        <p:guide orient="horz" pos="1026"/>
        <p:guide orient="horz" pos="2296"/>
        <p:guide pos="5375"/>
        <p:guide pos="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873CA-932B-48BA-91B5-7C7B27D44288}" type="datetimeFigureOut">
              <a:rPr lang="pt-BR" smtClean="0"/>
              <a:pPr/>
              <a:t>08/03/2023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97618-178A-45E8-9CBA-E0D3945A58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2219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64" r="11377"/>
          <a:stretch/>
        </p:blipFill>
        <p:spPr>
          <a:xfrm>
            <a:off x="-36512" y="99"/>
            <a:ext cx="9180511" cy="14127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592748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5113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718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95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98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32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887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33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16291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492897"/>
            <a:ext cx="4038600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492897"/>
            <a:ext cx="4038600" cy="35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7750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0631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9899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1789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268761"/>
            <a:ext cx="5111750" cy="4752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564904"/>
            <a:ext cx="3008313" cy="34843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67544" y="1268760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>
              <a:defRPr sz="2000" b="1"/>
            </a:lvl1pPr>
          </a:lstStyle>
          <a:p>
            <a:pPr>
              <a:spcBef>
                <a:spcPct val="0"/>
              </a:spcBef>
              <a:defRPr/>
            </a:pPr>
            <a:r>
              <a:rPr lang="pt-BR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para editar o estilo do título mestre</a:t>
            </a:r>
          </a:p>
        </p:txBody>
      </p:sp>
    </p:spTree>
    <p:extLst>
      <p:ext uri="{BB962C8B-B14F-4D97-AF65-F5344CB8AC3E}">
        <p14:creationId xmlns="" xmlns:p14="http://schemas.microsoft.com/office/powerpoint/2010/main" val="243652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2000240"/>
            <a:ext cx="8229600" cy="3929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4282" y="6299399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</p:txBody>
      </p:sp>
      <p:grpSp>
        <p:nvGrpSpPr>
          <p:cNvPr id="5" name="Grupo 4"/>
          <p:cNvGrpSpPr/>
          <p:nvPr userDrawn="1"/>
        </p:nvGrpSpPr>
        <p:grpSpPr>
          <a:xfrm>
            <a:off x="7452320" y="6125202"/>
            <a:ext cx="1656184" cy="688174"/>
            <a:chOff x="7452320" y="6125202"/>
            <a:chExt cx="1691680" cy="714348"/>
          </a:xfrm>
        </p:grpSpPr>
        <p:sp>
          <p:nvSpPr>
            <p:cNvPr id="6" name="Retângulo 5"/>
            <p:cNvSpPr/>
            <p:nvPr userDrawn="1"/>
          </p:nvSpPr>
          <p:spPr>
            <a:xfrm>
              <a:off x="7452320" y="6125202"/>
              <a:ext cx="1691680" cy="71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436" y="6153750"/>
              <a:ext cx="1623068" cy="587618"/>
            </a:xfrm>
            <a:prstGeom prst="rect">
              <a:avLst/>
            </a:prstGeom>
          </p:spPr>
        </p:pic>
      </p:grpSp>
      <p:sp>
        <p:nvSpPr>
          <p:cNvPr id="8" name="CaixaDeTexto 7"/>
          <p:cNvSpPr txBox="1"/>
          <p:nvPr userDrawn="1"/>
        </p:nvSpPr>
        <p:spPr>
          <a:xfrm>
            <a:off x="214282" y="6299399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10" name="Grupo 9"/>
          <p:cNvGrpSpPr/>
          <p:nvPr userDrawn="1"/>
        </p:nvGrpSpPr>
        <p:grpSpPr>
          <a:xfrm>
            <a:off x="7452320" y="6125202"/>
            <a:ext cx="1656184" cy="688174"/>
            <a:chOff x="7452320" y="6125202"/>
            <a:chExt cx="1691680" cy="714348"/>
          </a:xfrm>
        </p:grpSpPr>
        <p:sp>
          <p:nvSpPr>
            <p:cNvPr id="11" name="Retângulo 10"/>
            <p:cNvSpPr/>
            <p:nvPr userDrawn="1"/>
          </p:nvSpPr>
          <p:spPr>
            <a:xfrm>
              <a:off x="7452320" y="6125202"/>
              <a:ext cx="1691680" cy="71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5436" y="6153750"/>
              <a:ext cx="1623068" cy="587618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 userDrawn="1"/>
        </p:nvGrpSpPr>
        <p:grpSpPr>
          <a:xfrm>
            <a:off x="0" y="6453336"/>
            <a:ext cx="7710938" cy="411870"/>
            <a:chOff x="0" y="4437643"/>
            <a:chExt cx="7380312" cy="720000"/>
          </a:xfrm>
        </p:grpSpPr>
        <p:sp>
          <p:nvSpPr>
            <p:cNvPr id="15" name="Retângulo 14"/>
            <p:cNvSpPr/>
            <p:nvPr/>
          </p:nvSpPr>
          <p:spPr>
            <a:xfrm>
              <a:off x="0" y="4437643"/>
              <a:ext cx="755576" cy="720000"/>
            </a:xfrm>
            <a:prstGeom prst="rect">
              <a:avLst/>
            </a:prstGeom>
            <a:solidFill>
              <a:srgbClr val="376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55576" y="4437643"/>
              <a:ext cx="216024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203848" y="4437643"/>
              <a:ext cx="1152128" cy="72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55976" y="4437643"/>
              <a:ext cx="1656184" cy="720000"/>
            </a:xfrm>
            <a:prstGeom prst="rect">
              <a:avLst/>
            </a:prstGeom>
            <a:solidFill>
              <a:srgbClr val="376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300192" y="4437643"/>
              <a:ext cx="108012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99" t="17980" r="2784" b="24672"/>
          <a:stretch/>
        </p:blipFill>
        <p:spPr>
          <a:xfrm>
            <a:off x="8028384" y="6433030"/>
            <a:ext cx="930443" cy="4000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44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33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611188" y="2132856"/>
            <a:ext cx="7921625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latin typeface="Cambria" panose="02040503050406030204" pitchFamily="18" charset="0"/>
                <a:cs typeface="Arial" pitchFamily="34" charset="0"/>
              </a:rPr>
              <a:t>Técnico em </a:t>
            </a:r>
          </a:p>
          <a:p>
            <a:r>
              <a:rPr lang="pt-BR" sz="7200" dirty="0">
                <a:latin typeface="Cambria" panose="02040503050406030204" pitchFamily="18" charset="0"/>
                <a:cs typeface="Arial" pitchFamily="34" charset="0"/>
              </a:rPr>
              <a:t>Desenvolvimento </a:t>
            </a:r>
          </a:p>
          <a:p>
            <a:r>
              <a:rPr lang="pt-BR" sz="7200" dirty="0">
                <a:latin typeface="Cambria" panose="02040503050406030204" pitchFamily="18" charset="0"/>
                <a:cs typeface="Arial" pitchFamily="34" charset="0"/>
              </a:rPr>
              <a:t>de Sistemas</a:t>
            </a:r>
          </a:p>
          <a:p>
            <a:endParaRPr lang="pt-BR" sz="6000" dirty="0">
              <a:latin typeface="Cambria" panose="02040503050406030204" pitchFamily="18" charset="0"/>
              <a:cs typeface="Arial" pitchFamily="34" charset="0"/>
            </a:endParaRPr>
          </a:p>
          <a:p>
            <a:endParaRPr lang="pt-BR" sz="6600" dirty="0"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95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3548" y="1268760"/>
            <a:ext cx="83889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Informações para resolução do Exercício: 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Todas as questões devem ser desenvolvidas usando o HTML, CSS e JS.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Tanto a primeira quanto </a:t>
            </a:r>
            <a:r>
              <a:rPr lang="pt-BR" dirty="0" smtClean="0"/>
              <a:t>a segunda </a:t>
            </a:r>
            <a:r>
              <a:rPr lang="pt-BR" dirty="0" smtClean="0"/>
              <a:t>questão </a:t>
            </a:r>
            <a:r>
              <a:rPr lang="pt-BR" dirty="0" smtClean="0"/>
              <a:t>devem </a:t>
            </a:r>
            <a:r>
              <a:rPr lang="pt-BR" dirty="0" smtClean="0"/>
              <a:t>ser </a:t>
            </a:r>
            <a:r>
              <a:rPr lang="pt-BR" dirty="0" smtClean="0"/>
              <a:t>respondidas </a:t>
            </a:r>
            <a:r>
              <a:rPr lang="pt-BR" dirty="0" smtClean="0"/>
              <a:t>usando a estrutura IF...ELSE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Todas as outras </a:t>
            </a:r>
            <a:r>
              <a:rPr lang="pt-BR" dirty="0" smtClean="0"/>
              <a:t>devem </a:t>
            </a:r>
            <a:r>
              <a:rPr lang="pt-BR" dirty="0" smtClean="0"/>
              <a:t>ser respondidas usando Switch..Case.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smtClean="0"/>
              <a:t>Deverão </a:t>
            </a:r>
            <a:r>
              <a:rPr lang="pt-BR" dirty="0" smtClean="0"/>
              <a:t>ser enviadas para o Google Sala </a:t>
            </a:r>
            <a:r>
              <a:rPr lang="pt-BR" smtClean="0"/>
              <a:t>de </a:t>
            </a:r>
            <a:r>
              <a:rPr lang="pt-BR" smtClean="0"/>
              <a:t>Aula </a:t>
            </a:r>
            <a:r>
              <a:rPr lang="pt-BR" dirty="0" smtClean="0"/>
              <a:t>para notificação e posterior pontuação dos alunos.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EXERCÍCIO</a:t>
            </a: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3548" y="1268760"/>
            <a:ext cx="8388932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pt-BR" dirty="0" smtClean="0"/>
              <a:t>Faça um script que lê as duas notas parciais obtidas por um aluno numa disciplina ao longo de um semestre, e calcule a sua média. </a:t>
            </a:r>
          </a:p>
          <a:p>
            <a:pPr marL="342900" indent="-342900" algn="just">
              <a:lnSpc>
                <a:spcPct val="150000"/>
              </a:lnSpc>
            </a:pPr>
            <a:r>
              <a:rPr lang="pt-BR" dirty="0" smtClean="0"/>
              <a:t>A atribuição de conceitos obedece à tabela abaixo:      Média de Aproveitamento  Conceito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      Entre 9.0 e 10.0 A 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      Entre 7.5 e 9.0  B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      Entre 6.0 e 7.5  C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      Entre 4.0 e 6.0  D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      Entre 4.0 e zero E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 O algoritmo deve mostrar numa janela de </a:t>
            </a:r>
            <a:r>
              <a:rPr lang="pt-BR" dirty="0" err="1" smtClean="0"/>
              <a:t>alert</a:t>
            </a:r>
            <a:r>
              <a:rPr lang="pt-BR" dirty="0" smtClean="0"/>
              <a:t> as notas, a média, o conceito correspondente e a mensagem “APROVADO” se o conceito for A, B ou C ou “REPROVADO” se o conceito for D ou E.</a:t>
            </a:r>
          </a:p>
          <a:p>
            <a:pPr marL="285750" indent="-285750" algn="just">
              <a:lnSpc>
                <a:spcPct val="150000"/>
              </a:lnSpc>
            </a:pPr>
            <a:endParaRPr lang="pt-BR" dirty="0" smtClean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EXERCÍCIO</a:t>
            </a: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3548" y="1268760"/>
            <a:ext cx="8388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2) Escreva um script que simule a compra de uma pessoa e que se o valor do produto que foi adquirido for maior que R$ 100,00 ela tenha um desconto de 5%, se a compra for maior que R$ 110,00 um desconto de 7% se for maior que R$ 200 ela tenha um desconto de 10%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EXERCÍCIO</a:t>
            </a: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3548" y="1268760"/>
            <a:ext cx="838893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3)  Um determinado clube de futebol pretende classificar seus atletas em categorias e para isto ele contratou um programador para criar um programa que executasse esta tarefa. Para isso o clube criou uma tabela que continha a faixa etária do atleta e sua categoria. A tabela está demonstrada abaixo:</a:t>
            </a:r>
          </a:p>
          <a:p>
            <a:r>
              <a:rPr lang="pt-BR" dirty="0" smtClean="0"/>
              <a:t>IDADE CATEGORIA</a:t>
            </a:r>
          </a:p>
          <a:p>
            <a:r>
              <a:rPr lang="pt-BR" dirty="0" smtClean="0"/>
              <a:t>De 05 a 10 Infantil</a:t>
            </a:r>
          </a:p>
          <a:p>
            <a:r>
              <a:rPr lang="pt-BR" dirty="0" smtClean="0"/>
              <a:t>De 11 a 15 Juvenil</a:t>
            </a:r>
          </a:p>
          <a:p>
            <a:r>
              <a:rPr lang="pt-BR" dirty="0" smtClean="0"/>
              <a:t>De 16 a 20 Junior</a:t>
            </a:r>
          </a:p>
          <a:p>
            <a:r>
              <a:rPr lang="pt-BR" dirty="0" smtClean="0"/>
              <a:t>De 21 a 25 Profissional</a:t>
            </a:r>
          </a:p>
          <a:p>
            <a:pPr marL="285750" indent="-285750" algn="just">
              <a:lnSpc>
                <a:spcPct val="150000"/>
              </a:lnSpc>
            </a:pPr>
            <a:r>
              <a:rPr lang="pt-BR" dirty="0" smtClean="0"/>
              <a:t>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EXERCÍCIO</a:t>
            </a: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3548" y="1268760"/>
            <a:ext cx="8388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4)  Leia o código de um determinado produto e mostre sua classificação.Utilize a seguinte tabela como referência:</a:t>
            </a:r>
          </a:p>
          <a:p>
            <a:r>
              <a:rPr lang="pt-BR" dirty="0" smtClean="0"/>
              <a:t>Código Classificação</a:t>
            </a:r>
          </a:p>
          <a:p>
            <a:r>
              <a:rPr lang="pt-BR" dirty="0" smtClean="0"/>
              <a:t>1 Alimento não-perecível</a:t>
            </a:r>
          </a:p>
          <a:p>
            <a:r>
              <a:rPr lang="pt-BR" dirty="0" smtClean="0"/>
              <a:t>2,3 ou 4 Alimento perecível</a:t>
            </a:r>
          </a:p>
          <a:p>
            <a:r>
              <a:rPr lang="pt-BR" dirty="0" smtClean="0"/>
              <a:t>5 ou 6 Vestuário</a:t>
            </a:r>
          </a:p>
          <a:p>
            <a:r>
              <a:rPr lang="pt-BR" dirty="0" smtClean="0"/>
              <a:t>7 Higiene Pessoal</a:t>
            </a:r>
          </a:p>
          <a:p>
            <a:r>
              <a:rPr lang="pt-BR" dirty="0" smtClean="0"/>
              <a:t>8 até 11 Limpeza </a:t>
            </a:r>
          </a:p>
          <a:p>
            <a:r>
              <a:rPr lang="pt-BR" dirty="0" smtClean="0"/>
              <a:t>12 até 15 Utensílios Domésticos</a:t>
            </a:r>
          </a:p>
          <a:p>
            <a:r>
              <a:rPr lang="pt-BR" dirty="0" smtClean="0"/>
              <a:t>Qualquer outro código seja declarado inválido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EXERCÍCIO</a:t>
            </a: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3548" y="1268760"/>
            <a:ext cx="83889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 O cardápio de uma casa de lanches é dado pela tabela abaixo:</a:t>
            </a:r>
          </a:p>
          <a:p>
            <a:r>
              <a:rPr lang="pt-BR" dirty="0" smtClean="0"/>
              <a:t>Código Produto Preço Unitário (R$)</a:t>
            </a:r>
          </a:p>
          <a:p>
            <a:r>
              <a:rPr lang="pt-BR" dirty="0" smtClean="0"/>
              <a:t>100 Cachorro quente R$ 1,70</a:t>
            </a:r>
          </a:p>
          <a:p>
            <a:r>
              <a:rPr lang="pt-BR" dirty="0" smtClean="0"/>
              <a:t>101 Bauru Simples R$ 2,30</a:t>
            </a:r>
          </a:p>
          <a:p>
            <a:r>
              <a:rPr lang="pt-BR" dirty="0" smtClean="0"/>
              <a:t>102 Bauru com ovo R$ 2,60</a:t>
            </a:r>
          </a:p>
          <a:p>
            <a:r>
              <a:rPr lang="pt-BR" dirty="0" smtClean="0"/>
              <a:t>103 Hambúrguer R$ 2,40</a:t>
            </a:r>
          </a:p>
          <a:p>
            <a:r>
              <a:rPr lang="pt-BR" dirty="0" smtClean="0"/>
              <a:t>104 </a:t>
            </a:r>
            <a:r>
              <a:rPr lang="pt-BR" dirty="0" err="1" smtClean="0"/>
              <a:t>Cheeseburguer</a:t>
            </a:r>
            <a:r>
              <a:rPr lang="pt-BR" dirty="0" smtClean="0"/>
              <a:t> R$ 2,50</a:t>
            </a:r>
          </a:p>
          <a:p>
            <a:r>
              <a:rPr lang="pt-BR" dirty="0" smtClean="0"/>
              <a:t>105 Refrigerante R$ 1,00</a:t>
            </a:r>
            <a:br>
              <a:rPr lang="pt-BR" dirty="0" smtClean="0"/>
            </a:br>
            <a:r>
              <a:rPr lang="pt-BR" dirty="0" smtClean="0"/>
              <a:t>Escreva um programa que leia o código do item escolhido pelo consumidor e a quantidade calculando e mostrando o valor a pagar. Não será necessário exibir o produto e o valor, somente o valor final.</a:t>
            </a:r>
            <a:endParaRPr lang="pt-B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685800" y="446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2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EXERCÍCIO</a:t>
            </a:r>
          </a:p>
        </p:txBody>
      </p:sp>
    </p:spTree>
    <p:extLst>
      <p:ext uri="{BB962C8B-B14F-4D97-AF65-F5344CB8AC3E}">
        <p14:creationId xmlns="" xmlns:p14="http://schemas.microsoft.com/office/powerpoint/2010/main" val="582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147</Words>
  <Application>Microsoft Office PowerPoint</Application>
  <PresentationFormat>Apresentação na tela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Roseane Moraes</dc:creator>
  <cp:lastModifiedBy>Usuário do Windows</cp:lastModifiedBy>
  <cp:revision>91</cp:revision>
  <dcterms:created xsi:type="dcterms:W3CDTF">2016-06-28T19:11:32Z</dcterms:created>
  <dcterms:modified xsi:type="dcterms:W3CDTF">2023-03-09T01:36:29Z</dcterms:modified>
</cp:coreProperties>
</file>