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19C8-52BF-4B99-A684-300A0396D02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89FF-AE1D-4712-801A-33FC4917A35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React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 real' e 'DOM virtual'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Ao invés de atualizar diretamente o DOM real, o </a:t>
            </a:r>
            <a:r>
              <a:rPr lang="pt-BR" dirty="0" err="1"/>
              <a:t>React</a:t>
            </a:r>
            <a:r>
              <a:rPr lang="pt-BR" dirty="0"/>
              <a:t> atualiza o DOM virtual, que é mais rápido e eficiente do que manipular o DOM real diretamente. Depois que as atualizações são feitas no DOM virtual, o </a:t>
            </a:r>
            <a:r>
              <a:rPr lang="pt-BR" dirty="0" err="1"/>
              <a:t>React</a:t>
            </a:r>
            <a:r>
              <a:rPr lang="pt-BR" dirty="0"/>
              <a:t> compara o novo DOM virtual com o anterior para determinar quais mudanças precisam ser aplicadas ao DOM real. O </a:t>
            </a:r>
            <a:r>
              <a:rPr lang="pt-BR" dirty="0" err="1"/>
              <a:t>React</a:t>
            </a:r>
            <a:r>
              <a:rPr lang="pt-BR" dirty="0"/>
              <a:t> então aplica apenas as mudanças necessárias no DOM real, minimizando a necessidade de atualizar a página inteira.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 real' e 'DOM virtual'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Isso torna o processo de atualização da interface de usuário mais rápido e eficiente, o que é especialmente importante em aplicativos web complexos e dinâmicos que requerem atualizações </a:t>
            </a:r>
            <a:r>
              <a:rPr lang="pt-BR" dirty="0" err="1"/>
              <a:t>frequentes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'componentes'?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Componentes são blocos de construção reutilizáveis usados para criar interfaces de usuário em aplicações web. Eles encapsulam o comportamento e a apresentação relacionados em um único pacote e permitem que os desenvolvedores criem interfaces de usuário complexas e dinâmicas usando uma abordagem modular.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'componentes'?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 </a:t>
            </a:r>
            <a:r>
              <a:rPr lang="pt-BR" dirty="0" err="1"/>
              <a:t>React</a:t>
            </a:r>
            <a:r>
              <a:rPr lang="pt-BR" dirty="0"/>
              <a:t> JS, os componentes são a base da construção de interfaces de usuário. Eles são definidos como funções ou classes que retornam um conjunto de elementos </a:t>
            </a:r>
            <a:r>
              <a:rPr lang="pt-BR" dirty="0" err="1"/>
              <a:t>React</a:t>
            </a:r>
            <a:r>
              <a:rPr lang="pt-BR" dirty="0"/>
              <a:t> (ou componentes </a:t>
            </a:r>
            <a:r>
              <a:rPr lang="pt-BR" dirty="0" err="1"/>
              <a:t>React</a:t>
            </a:r>
            <a:r>
              <a:rPr lang="pt-BR" dirty="0"/>
              <a:t>) que compõem a interface de usuário. Cada componente </a:t>
            </a:r>
            <a:r>
              <a:rPr lang="pt-BR" dirty="0" err="1"/>
              <a:t>React</a:t>
            </a:r>
            <a:r>
              <a:rPr lang="pt-BR" dirty="0"/>
              <a:t> pode ter seu próprio estado e/ou propriedades, que podem ser usados para controlar o comportamento e a apresentação do componente.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'componentes'?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componentes podem ser compostos uns sobre os outros, permitindo que os desenvolvedores criem interfaces de usuário complexas e dinâmicas a partir de blocos de construção mais simples. Eles também podem ser reutilizados em diferentes partes do aplicativo, o que facilita a manutenção do projeto e reduz a necessidade de reescrever o código.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'componentes'?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exemplos de componentes podem incluir botões, menus, formulários, cabeçalhos e rodapés. Cada componente é responsável por </a:t>
            </a:r>
            <a:r>
              <a:rPr lang="pt-BR" dirty="0" err="1"/>
              <a:t>renderizar</a:t>
            </a:r>
            <a:r>
              <a:rPr lang="pt-BR" dirty="0"/>
              <a:t> seu próprio conteúdo e pode ser personalizado para se adequar às necessidades específicas do projeto.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/>
              <a:t>de botões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exemplos de componentes podem incluir botões, menus, formulários, cabeçalhos e rodapés. Cada componente é responsável por </a:t>
            </a:r>
            <a:r>
              <a:rPr lang="pt-BR" dirty="0" err="1"/>
              <a:t>renderizar</a:t>
            </a:r>
            <a:r>
              <a:rPr lang="pt-BR" dirty="0"/>
              <a:t> seu próprio conteúdo e pode ser personalizado para se adequar às necessidades específicas do projeto.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/>
              <a:t>de botões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 err="1"/>
              <a:t>React</a:t>
            </a:r>
            <a:r>
              <a:rPr lang="pt-BR" dirty="0"/>
              <a:t> JS, os componentes de botão são usados para criar botões personalizados com funcionalidades específicas. Aqui está um exemplo de como criar componentes de botão simples em </a:t>
            </a:r>
            <a:r>
              <a:rPr lang="pt-BR" dirty="0" err="1"/>
              <a:t>React</a:t>
            </a:r>
            <a:r>
              <a:rPr lang="pt-BR" dirty="0"/>
              <a:t> JS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/>
              <a:t>de botões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509083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5715008" y="2000240"/>
            <a:ext cx="30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Neste exemplo, a função </a:t>
            </a:r>
            <a:r>
              <a:rPr lang="pt-BR" dirty="0" err="1" smtClean="0"/>
              <a:t>Botao</a:t>
            </a:r>
            <a:r>
              <a:rPr lang="pt-BR" dirty="0"/>
              <a:t> define um componente de botão que recebe duas propriedades: </a:t>
            </a:r>
            <a:r>
              <a:rPr lang="pt-BR" dirty="0" smtClean="0"/>
              <a:t>texto</a:t>
            </a:r>
            <a:r>
              <a:rPr lang="pt-BR" dirty="0"/>
              <a:t> e </a:t>
            </a:r>
            <a:r>
              <a:rPr lang="pt-BR" dirty="0" err="1" smtClean="0"/>
              <a:t>onClick</a:t>
            </a:r>
            <a:r>
              <a:rPr lang="pt-BR" dirty="0"/>
              <a:t>. Quando o componente é </a:t>
            </a:r>
            <a:r>
              <a:rPr lang="pt-BR" dirty="0" err="1"/>
              <a:t>renderizado</a:t>
            </a:r>
            <a:r>
              <a:rPr lang="pt-BR" dirty="0"/>
              <a:t>, ele retorna um elemento de botão que exibe o texto fornecido e executa a função </a:t>
            </a:r>
            <a:r>
              <a:rPr lang="pt-BR" dirty="0" err="1" smtClean="0"/>
              <a:t>onClick</a:t>
            </a:r>
            <a:r>
              <a:rPr lang="pt-BR" dirty="0"/>
              <a:t> quando o botão é clicado.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/>
              <a:t>de botões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15008" y="164305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usar o componente em outro lugar do aplicativo, basta importá-lo e passar as propriedades necessárias: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505347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5715008" y="2727324"/>
            <a:ext cx="3000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Neste exemplo, o componente </a:t>
            </a:r>
            <a:r>
              <a:rPr lang="pt-BR" dirty="0" err="1" smtClean="0"/>
              <a:t>Botao</a:t>
            </a:r>
            <a:r>
              <a:rPr lang="pt-BR" dirty="0"/>
              <a:t> é importado e usado dentro do componente </a:t>
            </a:r>
            <a:r>
              <a:rPr lang="pt-BR" dirty="0" err="1" smtClean="0"/>
              <a:t>App</a:t>
            </a:r>
            <a:r>
              <a:rPr lang="pt-BR" dirty="0"/>
              <a:t>. O componente </a:t>
            </a:r>
            <a:r>
              <a:rPr lang="pt-BR" dirty="0" err="1" smtClean="0"/>
              <a:t>App</a:t>
            </a:r>
            <a:r>
              <a:rPr lang="pt-BR" dirty="0"/>
              <a:t> define uma função </a:t>
            </a:r>
            <a:r>
              <a:rPr lang="pt-BR" dirty="0" err="1" smtClean="0"/>
              <a:t>handleClick</a:t>
            </a:r>
            <a:r>
              <a:rPr lang="pt-BR" dirty="0"/>
              <a:t> que é passada como propriedade para o componente </a:t>
            </a:r>
            <a:r>
              <a:rPr lang="pt-BR" dirty="0" err="1" smtClean="0"/>
              <a:t>Botao</a:t>
            </a:r>
            <a:r>
              <a:rPr lang="pt-BR" dirty="0"/>
              <a:t>. Quando o botão é clicado, a função </a:t>
            </a:r>
            <a:r>
              <a:rPr lang="pt-BR" dirty="0" err="1" smtClean="0"/>
              <a:t>handleClick</a:t>
            </a:r>
            <a:r>
              <a:rPr lang="pt-BR" dirty="0"/>
              <a:t> é executada e exibe uma mensagem no console.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de código aberto utilizada para construir interfaces de usuário (UI) em páginas web. Desenvolvida pelo </a:t>
            </a:r>
            <a:r>
              <a:rPr lang="pt-BR" dirty="0" err="1"/>
              <a:t>Facebook</a:t>
            </a:r>
            <a:r>
              <a:rPr lang="pt-BR" dirty="0"/>
              <a:t>, ela permite criar componentes reutilizáveis para interfaces de usuário complexas e interativas, tornando mais fácil a construção de aplicativos de página única (SPA) e aplicativos móveis.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/>
              <a:t>de botões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</a:t>
            </a:r>
            <a:r>
              <a:rPr lang="pt-BR" dirty="0" err="1" smtClean="0"/>
              <a:t>props</a:t>
            </a:r>
            <a:r>
              <a:rPr lang="pt-BR" dirty="0"/>
              <a:t> são propriedades que são passadas para um componente </a:t>
            </a:r>
            <a:r>
              <a:rPr lang="pt-BR" dirty="0" err="1"/>
              <a:t>React</a:t>
            </a:r>
            <a:r>
              <a:rPr lang="pt-BR" dirty="0"/>
              <a:t>. Elas são semelhantes aos atributos HTML e podem ser usadas para definir o comportamento e a apresentação do </a:t>
            </a:r>
            <a:r>
              <a:rPr lang="pt-BR" dirty="0" smtClean="0"/>
              <a:t>componente, </a:t>
            </a:r>
            <a:r>
              <a:rPr lang="pt-BR" dirty="0"/>
              <a:t>o componente </a:t>
            </a:r>
            <a:r>
              <a:rPr lang="pt-BR" dirty="0" err="1" smtClean="0"/>
              <a:t>Botao</a:t>
            </a:r>
            <a:r>
              <a:rPr lang="pt-BR" dirty="0"/>
              <a:t> recebe duas </a:t>
            </a:r>
            <a:r>
              <a:rPr lang="pt-BR" dirty="0" err="1"/>
              <a:t>props</a:t>
            </a:r>
            <a:r>
              <a:rPr lang="pt-BR" dirty="0"/>
              <a:t>: </a:t>
            </a:r>
            <a:r>
              <a:rPr lang="pt-BR" dirty="0" smtClean="0"/>
              <a:t>texto</a:t>
            </a:r>
            <a:r>
              <a:rPr lang="pt-BR" dirty="0"/>
              <a:t> e </a:t>
            </a:r>
            <a:r>
              <a:rPr lang="pt-BR" dirty="0" err="1" smtClean="0"/>
              <a:t>onClick</a:t>
            </a:r>
            <a:r>
              <a:rPr lang="pt-BR" dirty="0"/>
              <a:t>. A propriedade </a:t>
            </a:r>
            <a:r>
              <a:rPr lang="pt-BR" dirty="0" smtClean="0"/>
              <a:t>texto</a:t>
            </a:r>
            <a:r>
              <a:rPr lang="pt-BR" dirty="0"/>
              <a:t> é usada para definir o texto exibido no botão, enquanto a propriedade </a:t>
            </a:r>
            <a:r>
              <a:rPr lang="pt-BR" dirty="0" err="1" smtClean="0"/>
              <a:t>onClick</a:t>
            </a:r>
            <a:r>
              <a:rPr lang="pt-BR" dirty="0"/>
              <a:t> é uma função que será executada quando o botão for clicado.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/>
              <a:t>de botões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 função </a:t>
            </a:r>
            <a:r>
              <a:rPr lang="pt-BR" dirty="0" err="1" smtClean="0"/>
              <a:t>handleClick</a:t>
            </a:r>
            <a:r>
              <a:rPr lang="pt-BR" dirty="0"/>
              <a:t> é uma função de callback que é executada quando o botão é clicado. Neste exemplo, a função apenas exibe uma mensagem no console, mas ela poderia ser usada para realizar qualquer ação necessária quando o botão é clicado</a:t>
            </a:r>
            <a:r>
              <a:rPr lang="pt-BR" dirty="0" smtClean="0"/>
              <a:t>.</a:t>
            </a:r>
          </a:p>
          <a:p>
            <a:r>
              <a:rPr lang="pt-BR" dirty="0"/>
              <a:t>Ao passar a função </a:t>
            </a:r>
            <a:r>
              <a:rPr lang="pt-BR" dirty="0" err="1" smtClean="0"/>
              <a:t>handleClick</a:t>
            </a:r>
            <a:r>
              <a:rPr lang="pt-BR" dirty="0"/>
              <a:t> como propriedade </a:t>
            </a:r>
            <a:r>
              <a:rPr lang="pt-BR" dirty="0" err="1" smtClean="0"/>
              <a:t>onClick</a:t>
            </a:r>
            <a:r>
              <a:rPr lang="pt-BR" dirty="0"/>
              <a:t> do componente </a:t>
            </a:r>
            <a:r>
              <a:rPr lang="pt-BR" dirty="0" err="1" smtClean="0"/>
              <a:t>Botao</a:t>
            </a:r>
            <a:r>
              <a:rPr lang="pt-BR" dirty="0"/>
              <a:t>, o componente é capaz de chamar a função quando o botão é clicado. Isso permite que os desenvolvedores definam o comportamento do botão de forma flexível e modular, tornando-o mais reutilizável e fácil de manter.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são os estágios da vida útil de um componente?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</a:t>
            </a:r>
            <a:r>
              <a:rPr lang="pt-BR" dirty="0" err="1"/>
              <a:t>React</a:t>
            </a:r>
            <a:r>
              <a:rPr lang="pt-BR" dirty="0"/>
              <a:t>, cada componente passa por uma série de estágios ou fases durante sua vida útil. Esses estágios são referidos como "ciclo de vida do componente" e podem ser divididos em três categorias principais: "Montagem", "Atualização" e "Desmontagem".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são os estágios da vida útil de um componente?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Montagem:</a:t>
            </a:r>
          </a:p>
          <a:p>
            <a:pPr lvl="1"/>
            <a:r>
              <a:rPr lang="pt-BR" dirty="0" err="1"/>
              <a:t>constructor</a:t>
            </a:r>
            <a:r>
              <a:rPr lang="pt-BR" dirty="0"/>
              <a:t>(): este é o primeiro método que é chamado quando um componente é criado. É usado para inicializar o estado e as propriedades do componente.</a:t>
            </a:r>
          </a:p>
          <a:p>
            <a:pPr lvl="1"/>
            <a:r>
              <a:rPr lang="pt-BR" dirty="0" err="1"/>
              <a:t>getDerivedStateFromProps</a:t>
            </a:r>
            <a:r>
              <a:rPr lang="pt-BR" dirty="0"/>
              <a:t>(): este método é chamado logo após o </a:t>
            </a:r>
            <a:r>
              <a:rPr lang="pt-BR" dirty="0" err="1"/>
              <a:t>constructor</a:t>
            </a:r>
            <a:r>
              <a:rPr lang="pt-BR" dirty="0"/>
              <a:t>() e sempre que as propriedades do componente são atualizadas. É usado para atualizar o estado com base nas propriedades recebidas.</a:t>
            </a:r>
          </a:p>
          <a:p>
            <a:pPr lvl="1"/>
            <a:r>
              <a:rPr lang="pt-BR" dirty="0"/>
              <a:t>render(): este método é obrigatório e é usado para </a:t>
            </a:r>
            <a:r>
              <a:rPr lang="pt-BR" dirty="0" err="1"/>
              <a:t>renderizar</a:t>
            </a:r>
            <a:r>
              <a:rPr lang="pt-BR" dirty="0"/>
              <a:t> o componente em si.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são os estágios da vida útil de um componente?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Atualização:</a:t>
            </a:r>
          </a:p>
          <a:p>
            <a:r>
              <a:rPr lang="pt-BR" b="1" dirty="0" err="1"/>
              <a:t>shouldComponentUpdate</a:t>
            </a:r>
            <a:r>
              <a:rPr lang="pt-BR" b="1" dirty="0"/>
              <a:t>(): </a:t>
            </a:r>
            <a:r>
              <a:rPr lang="pt-BR" dirty="0"/>
              <a:t>este método é chamado sempre que as propriedades ou o estado do componente são atualizados e é usado para decidir se o componente precisa ser atualizado ou não.</a:t>
            </a:r>
          </a:p>
          <a:p>
            <a:r>
              <a:rPr lang="pt-BR" b="1" dirty="0" err="1"/>
              <a:t>getSnapshotBeforeUpdate</a:t>
            </a:r>
            <a:r>
              <a:rPr lang="pt-BR" b="1" dirty="0"/>
              <a:t>(): </a:t>
            </a:r>
            <a:r>
              <a:rPr lang="pt-BR" dirty="0"/>
              <a:t>este método é chamado imediatamente antes do componente ser atualizado e permite que o componente capture algumas informações antes da atualização.</a:t>
            </a:r>
          </a:p>
          <a:p>
            <a:r>
              <a:rPr lang="pt-BR" b="1" dirty="0" err="1"/>
              <a:t>componentDidUpdate</a:t>
            </a:r>
            <a:r>
              <a:rPr lang="pt-BR" b="1" dirty="0"/>
              <a:t>()</a:t>
            </a:r>
            <a:r>
              <a:rPr lang="pt-BR" dirty="0"/>
              <a:t>: este método é chamado depois que o componente é atualizado com sucesso e permite que o componente execute algumas ações adicionais, como a atualização do DOM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são os estágios da vida útil de um componente?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Desmontagem:</a:t>
            </a:r>
          </a:p>
          <a:p>
            <a:pPr lvl="1"/>
            <a:r>
              <a:rPr lang="pt-BR" b="1" dirty="0" err="1"/>
              <a:t>componentWillUnmount</a:t>
            </a:r>
            <a:r>
              <a:rPr lang="pt-BR" b="1" dirty="0"/>
              <a:t>(): </a:t>
            </a:r>
            <a:r>
              <a:rPr lang="pt-BR" dirty="0"/>
              <a:t>este método é chamado quando o componente está prestes a ser removido do DOM. É usado para limpar quaisquer recursos usados pelo componente, como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listeners</a:t>
            </a:r>
            <a:r>
              <a:rPr lang="pt-BR" dirty="0"/>
              <a:t> ou </a:t>
            </a:r>
            <a:r>
              <a:rPr lang="pt-BR" dirty="0" err="1"/>
              <a:t>timers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são os estágios da vida útil de um componente?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métodos do ciclo de vida do componente permitem que os desenvolvedores controlem o comportamento do componente em diferentes momentos de sua vida útil, desde sua criação até sua remoção do DOM. Ao entender esses métodos, os desenvolvedores podem criar componentes mais flexíveis e adaptáveis, o que torna o desenvolvimento de aplicativos mais eficiente e eficaz.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é a diferença entre </a:t>
            </a:r>
            <a:r>
              <a:rPr lang="pt-BR" dirty="0" err="1"/>
              <a:t>React</a:t>
            </a:r>
            <a:r>
              <a:rPr lang="pt-BR" dirty="0"/>
              <a:t> JS 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React</a:t>
            </a:r>
            <a:r>
              <a:rPr lang="pt-BR" dirty="0"/>
              <a:t> JS 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são duas tecnologias diferentes, ambas criadas pelo </a:t>
            </a:r>
            <a:r>
              <a:rPr lang="pt-BR" dirty="0" err="1"/>
              <a:t>Facebook</a:t>
            </a:r>
            <a:r>
              <a:rPr lang="pt-BR" dirty="0"/>
              <a:t>, que compartilham algumas semelhanças em termos de sintaxe e abordagem de desenvolvimento, mas têm finalidades diferentes.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é a diferença entre </a:t>
            </a:r>
            <a:r>
              <a:rPr lang="pt-BR" dirty="0" err="1"/>
              <a:t>React</a:t>
            </a:r>
            <a:r>
              <a:rPr lang="pt-BR" dirty="0"/>
              <a:t> JS 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JS é usado para criar aplicativos web, enquanto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usado para criar aplicativos móveis nativos para </a:t>
            </a:r>
            <a:r>
              <a:rPr lang="pt-BR" dirty="0" err="1"/>
              <a:t>iOS</a:t>
            </a:r>
            <a:r>
              <a:rPr lang="pt-BR" dirty="0"/>
              <a:t> e </a:t>
            </a:r>
            <a:r>
              <a:rPr lang="pt-BR" dirty="0" err="1"/>
              <a:t>Android</a:t>
            </a:r>
            <a:r>
              <a:rPr lang="pt-BR" dirty="0"/>
              <a:t>. Ambas as tecnologias têm uma sintaxe semelhante e uma abordagem de desenvolvimento baseada em componentes reutilizáveis, o que torna a transição entre elas mais fácil para os desenvolvedores que já conhecem o </a:t>
            </a:r>
            <a:r>
              <a:rPr lang="pt-BR" dirty="0" err="1"/>
              <a:t>React</a:t>
            </a:r>
            <a:r>
              <a:rPr lang="pt-BR" dirty="0"/>
              <a:t> JS.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Componentes reutilizáveis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Componentes reutilizáveis são blocos de código que encapsulam uma funcionalidade específica e podem ser reutilizados em diferentes partes do aplicativo. Eles ajudam a tornar o desenvolvimento mais eficiente, reduzindo a quantidade de código necessário e mantendo a consistência visual em todo o aplicativo. A reutilização de componentes torna os aplicativos mais </a:t>
            </a:r>
            <a:r>
              <a:rPr lang="pt-BR" dirty="0" err="1"/>
              <a:t>modularizados</a:t>
            </a:r>
            <a:r>
              <a:rPr lang="pt-BR" dirty="0"/>
              <a:t>, escaláveis e fáceis de manter, resultando em uma redução nos custos e tempo de desenvolvimento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utiliza uma abordagem baseada em componentes, onde cada componente representa uma parte da interface de usuário e pode ser reutilizado em diferentes partes do aplicativo. Ele também utiliza o conceito de virtual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) para gerenciar as atualizações de interface de usuário de forma eficiente, minimizando a necessidade de atualizar a página inteira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insiro o </a:t>
            </a:r>
            <a:r>
              <a:rPr lang="pt-BR" dirty="0" err="1"/>
              <a:t>react</a:t>
            </a:r>
            <a:r>
              <a:rPr lang="pt-BR" dirty="0"/>
              <a:t> no projeto?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incluir o </a:t>
            </a:r>
            <a:r>
              <a:rPr lang="pt-BR" dirty="0" err="1"/>
              <a:t>React</a:t>
            </a:r>
            <a:r>
              <a:rPr lang="pt-BR" dirty="0"/>
              <a:t> em um projeto, você precisa seguir os seguintes passos:</a:t>
            </a:r>
          </a:p>
          <a:p>
            <a:r>
              <a:rPr lang="pt-BR" dirty="0"/>
              <a:t>Iniciar um projeto em branco: Abra um terminal na pasta do projeto e execute o comando "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" para inicializar um projeto em branco. Isso irá criar um arquivo "package.</a:t>
            </a:r>
            <a:r>
              <a:rPr lang="pt-BR" dirty="0" err="1"/>
              <a:t>json</a:t>
            </a:r>
            <a:r>
              <a:rPr lang="pt-BR" dirty="0"/>
              <a:t>" com as configurações padrão.</a:t>
            </a:r>
          </a:p>
          <a:p>
            <a:r>
              <a:rPr lang="pt-BR" dirty="0"/>
              <a:t>Instalar o </a:t>
            </a:r>
            <a:r>
              <a:rPr lang="pt-BR" dirty="0" err="1"/>
              <a:t>React</a:t>
            </a:r>
            <a:r>
              <a:rPr lang="pt-BR" dirty="0"/>
              <a:t>: Instale o pacote </a:t>
            </a:r>
            <a:r>
              <a:rPr lang="pt-BR" dirty="0" err="1"/>
              <a:t>React</a:t>
            </a:r>
            <a:r>
              <a:rPr lang="pt-BR" dirty="0"/>
              <a:t> usando o </a:t>
            </a:r>
            <a:r>
              <a:rPr lang="pt-BR" dirty="0" err="1"/>
              <a:t>npm</a:t>
            </a:r>
            <a:r>
              <a:rPr lang="pt-BR" dirty="0"/>
              <a:t>. No terminal, execute o seguinte comando: "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".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insiro o </a:t>
            </a:r>
            <a:r>
              <a:rPr lang="pt-BR" dirty="0" err="1"/>
              <a:t>react</a:t>
            </a:r>
            <a:r>
              <a:rPr lang="pt-BR" dirty="0"/>
              <a:t> no projeto?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Instalar o </a:t>
            </a:r>
            <a:r>
              <a:rPr lang="pt-BR" dirty="0" err="1"/>
              <a:t>ReactDOM</a:t>
            </a:r>
            <a:r>
              <a:rPr lang="pt-BR" dirty="0"/>
              <a:t>: Instale o pacote </a:t>
            </a:r>
            <a:r>
              <a:rPr lang="pt-BR" dirty="0" err="1"/>
              <a:t>ReactDOM</a:t>
            </a:r>
            <a:r>
              <a:rPr lang="pt-BR" dirty="0"/>
              <a:t> usando o </a:t>
            </a:r>
            <a:r>
              <a:rPr lang="pt-BR" dirty="0" err="1"/>
              <a:t>npm</a:t>
            </a:r>
            <a:r>
              <a:rPr lang="pt-BR" dirty="0"/>
              <a:t>. No terminal, execute o seguinte comando: "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react-dom</a:t>
            </a:r>
            <a:r>
              <a:rPr lang="pt-BR" dirty="0"/>
              <a:t>".</a:t>
            </a:r>
          </a:p>
          <a:p>
            <a:r>
              <a:rPr lang="pt-BR" dirty="0"/>
              <a:t>Configurar o ambiente: É necessário configurar o ambiente para que o </a:t>
            </a:r>
            <a:r>
              <a:rPr lang="pt-BR" dirty="0" err="1"/>
              <a:t>React</a:t>
            </a:r>
            <a:r>
              <a:rPr lang="pt-BR" dirty="0"/>
              <a:t> possa ser usado em seu projeto. Para isso, é necessário criar um arquivo HTML e um arquivo </a:t>
            </a:r>
            <a:r>
              <a:rPr lang="pt-BR" dirty="0" err="1"/>
              <a:t>JavaScript</a:t>
            </a:r>
            <a:r>
              <a:rPr lang="pt-BR" dirty="0"/>
              <a:t> onde você irá escrever seu código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insiro o </a:t>
            </a:r>
            <a:r>
              <a:rPr lang="pt-BR" dirty="0" err="1"/>
              <a:t>react</a:t>
            </a:r>
            <a:r>
              <a:rPr lang="pt-BR" dirty="0"/>
              <a:t> no projeto?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Adicionar o script do </a:t>
            </a:r>
            <a:r>
              <a:rPr lang="pt-BR" dirty="0" err="1"/>
              <a:t>React</a:t>
            </a:r>
            <a:r>
              <a:rPr lang="pt-BR" dirty="0"/>
              <a:t> ao arquivo HTML: Abra o arquivo HTML e adicione o script do </a:t>
            </a:r>
            <a:r>
              <a:rPr lang="pt-BR" dirty="0" err="1"/>
              <a:t>React</a:t>
            </a:r>
            <a:r>
              <a:rPr lang="pt-BR" dirty="0"/>
              <a:t>. O script deve apontar para o arquivo </a:t>
            </a:r>
            <a:r>
              <a:rPr lang="pt-BR" dirty="0" err="1"/>
              <a:t>JavaScript</a:t>
            </a:r>
            <a:r>
              <a:rPr lang="pt-BR" dirty="0"/>
              <a:t> que você criou na etapa anterior.</a:t>
            </a:r>
          </a:p>
          <a:p>
            <a:r>
              <a:rPr lang="pt-BR" dirty="0"/>
              <a:t>Escrever o código </a:t>
            </a:r>
            <a:r>
              <a:rPr lang="pt-BR" dirty="0" err="1"/>
              <a:t>React</a:t>
            </a:r>
            <a:r>
              <a:rPr lang="pt-BR" dirty="0"/>
              <a:t>: No arquivo </a:t>
            </a:r>
            <a:r>
              <a:rPr lang="pt-BR" dirty="0" err="1"/>
              <a:t>JavaScript</a:t>
            </a:r>
            <a:r>
              <a:rPr lang="pt-BR" dirty="0"/>
              <a:t> que você criou, você pode começar a escrever seu código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r>
              <a:rPr lang="pt-BR" dirty="0"/>
              <a:t>Compilar e executar: Para compilar e executar o projeto, abra um terminal na pasta do projeto e execute o comando "</a:t>
            </a:r>
            <a:r>
              <a:rPr lang="pt-BR" dirty="0" err="1"/>
              <a:t>npm</a:t>
            </a:r>
            <a:r>
              <a:rPr lang="pt-BR" dirty="0"/>
              <a:t> start".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insiro o </a:t>
            </a:r>
            <a:r>
              <a:rPr lang="pt-BR" dirty="0" err="1"/>
              <a:t>react</a:t>
            </a:r>
            <a:r>
              <a:rPr lang="pt-BR" dirty="0"/>
              <a:t> no projeto?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Adicionar o script do </a:t>
            </a:r>
            <a:r>
              <a:rPr lang="pt-BR" dirty="0" err="1"/>
              <a:t>React</a:t>
            </a:r>
            <a:r>
              <a:rPr lang="pt-BR" dirty="0"/>
              <a:t> ao arquivo HTML: Abra o arquivo HTML e adicione o script do </a:t>
            </a:r>
            <a:r>
              <a:rPr lang="pt-BR" dirty="0" err="1"/>
              <a:t>React</a:t>
            </a:r>
            <a:r>
              <a:rPr lang="pt-BR" dirty="0"/>
              <a:t>. O script deve apontar para o arquivo </a:t>
            </a:r>
            <a:r>
              <a:rPr lang="pt-BR" dirty="0" err="1"/>
              <a:t>JavaScript</a:t>
            </a:r>
            <a:r>
              <a:rPr lang="pt-BR" dirty="0"/>
              <a:t> que você criou na etapa anterior.</a:t>
            </a:r>
          </a:p>
          <a:p>
            <a:r>
              <a:rPr lang="pt-BR" dirty="0"/>
              <a:t>Escrever o código </a:t>
            </a:r>
            <a:r>
              <a:rPr lang="pt-BR" dirty="0" err="1"/>
              <a:t>React</a:t>
            </a:r>
            <a:r>
              <a:rPr lang="pt-BR" dirty="0"/>
              <a:t>: No arquivo </a:t>
            </a:r>
            <a:r>
              <a:rPr lang="pt-BR" dirty="0" err="1"/>
              <a:t>JavaScript</a:t>
            </a:r>
            <a:r>
              <a:rPr lang="pt-BR" dirty="0"/>
              <a:t> que você criou, você pode começar a escrever seu código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r>
              <a:rPr lang="pt-BR" dirty="0"/>
              <a:t>Compilar e executar: Para compilar e executar o projeto, abra um terminal na pasta do projeto e execute o comando "</a:t>
            </a:r>
            <a:r>
              <a:rPr lang="pt-BR" dirty="0" err="1"/>
              <a:t>npm</a:t>
            </a:r>
            <a:r>
              <a:rPr lang="pt-BR" dirty="0"/>
              <a:t> start".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é amplamente utilizado por desenvolvedores </a:t>
            </a:r>
            <a:r>
              <a:rPr lang="pt-BR" dirty="0" err="1"/>
              <a:t>front-end</a:t>
            </a:r>
            <a:r>
              <a:rPr lang="pt-BR" dirty="0"/>
              <a:t> e é suportado por uma vasta comunidade de desenvolvedores e empresas. É possível integrá-lo com outras bibliotecas e frameworks, como o </a:t>
            </a:r>
            <a:r>
              <a:rPr lang="pt-BR" dirty="0" err="1"/>
              <a:t>Redux</a:t>
            </a:r>
            <a:r>
              <a:rPr lang="pt-BR" dirty="0"/>
              <a:t> para gerenciamento de estado, e também pode ser usado em conjunto com outras linguagens de programação, como o </a:t>
            </a:r>
            <a:r>
              <a:rPr lang="pt-BR" dirty="0" err="1"/>
              <a:t>TypeScript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devemos usar o </a:t>
            </a:r>
            <a:r>
              <a:rPr lang="pt-BR" dirty="0" err="1"/>
              <a:t>React</a:t>
            </a:r>
            <a:r>
              <a:rPr lang="pt-BR" dirty="0"/>
              <a:t> JS?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várias razões pelas quais o </a:t>
            </a:r>
            <a:r>
              <a:rPr lang="pt-BR" dirty="0" err="1"/>
              <a:t>React</a:t>
            </a:r>
            <a:r>
              <a:rPr lang="pt-BR" dirty="0"/>
              <a:t> JS é uma escolha popular para o desenvolvimento de aplicações web modernas:</a:t>
            </a:r>
          </a:p>
          <a:p>
            <a:pPr>
              <a:buNone/>
            </a:pPr>
            <a:r>
              <a:rPr lang="pt-BR" dirty="0" smtClean="0"/>
              <a:t>1) Reutilização </a:t>
            </a:r>
            <a:r>
              <a:rPr lang="pt-BR" dirty="0"/>
              <a:t>de componentes: O </a:t>
            </a:r>
            <a:r>
              <a:rPr lang="pt-BR" dirty="0" err="1"/>
              <a:t>React</a:t>
            </a:r>
            <a:r>
              <a:rPr lang="pt-BR" dirty="0"/>
              <a:t> JS permite criar componentes reutilizáveis que podem ser utilizados em diferentes partes do aplicativo, reduzindo a necessidade de reescrever código e facilitando a manutenção do projeto.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devemos usar o </a:t>
            </a:r>
            <a:r>
              <a:rPr lang="pt-BR" dirty="0" err="1"/>
              <a:t>React</a:t>
            </a:r>
            <a:r>
              <a:rPr lang="pt-BR" dirty="0"/>
              <a:t> JS?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2) Desempenho</a:t>
            </a:r>
            <a:r>
              <a:rPr lang="pt-BR" dirty="0"/>
              <a:t>: O </a:t>
            </a:r>
            <a:r>
              <a:rPr lang="pt-BR" dirty="0" err="1"/>
              <a:t>React</a:t>
            </a:r>
            <a:r>
              <a:rPr lang="pt-BR" dirty="0"/>
              <a:t> JS utiliza uma técnica chamada Virtual DOM, que reduz a necessidade de atualizar a página inteira a cada mudança na interface de usuário, tornando o processo mais eficiente e melhorando o desempenho.</a:t>
            </a:r>
          </a:p>
          <a:p>
            <a:pPr>
              <a:buNone/>
            </a:pPr>
            <a:r>
              <a:rPr lang="pt-BR" dirty="0" smtClean="0"/>
              <a:t>3) Comunidade </a:t>
            </a:r>
            <a:r>
              <a:rPr lang="pt-BR" dirty="0"/>
              <a:t>ativa: O </a:t>
            </a:r>
            <a:r>
              <a:rPr lang="pt-BR" dirty="0" err="1"/>
              <a:t>React</a:t>
            </a:r>
            <a:r>
              <a:rPr lang="pt-BR" dirty="0"/>
              <a:t> JS tem uma grande comunidade de desenvolvedores e empresas que contribuem para o seu desenvolvimento e fornecem suporte e recursos úteis para a comunidade.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devemos usar o </a:t>
            </a:r>
            <a:r>
              <a:rPr lang="pt-BR" dirty="0" err="1"/>
              <a:t>React</a:t>
            </a:r>
            <a:r>
              <a:rPr lang="pt-BR" dirty="0"/>
              <a:t> JS?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5) Integração </a:t>
            </a:r>
            <a:r>
              <a:rPr lang="pt-BR" dirty="0"/>
              <a:t>com outras bibliotecas e frameworks: O </a:t>
            </a:r>
            <a:r>
              <a:rPr lang="pt-BR" dirty="0" err="1"/>
              <a:t>React</a:t>
            </a:r>
            <a:r>
              <a:rPr lang="pt-BR" dirty="0"/>
              <a:t> JS é compatível com outras bibliotecas e frameworks, como o </a:t>
            </a:r>
            <a:r>
              <a:rPr lang="pt-BR" dirty="0" err="1"/>
              <a:t>Redux</a:t>
            </a:r>
            <a:r>
              <a:rPr lang="pt-BR" dirty="0"/>
              <a:t> para gerenciamento de estado, permitindo que os desenvolvedores construam aplicativos web complexos e escaláveis.</a:t>
            </a:r>
          </a:p>
          <a:p>
            <a:pPr>
              <a:buNone/>
            </a:pPr>
            <a:r>
              <a:rPr lang="pt-BR" dirty="0" smtClean="0"/>
              <a:t>6) Fácil </a:t>
            </a:r>
            <a:r>
              <a:rPr lang="pt-BR" dirty="0"/>
              <a:t>aprendizado: O </a:t>
            </a:r>
            <a:r>
              <a:rPr lang="pt-BR" dirty="0" err="1"/>
              <a:t>React</a:t>
            </a:r>
            <a:r>
              <a:rPr lang="pt-BR" dirty="0"/>
              <a:t> JS tem uma curva de aprendizado suave, com documentação detalhada e exemplos úteis que facilitam o início do desenvolvimento de aplicativos.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devemos usar o </a:t>
            </a:r>
            <a:r>
              <a:rPr lang="pt-BR" dirty="0" err="1"/>
              <a:t>React</a:t>
            </a:r>
            <a:r>
              <a:rPr lang="pt-BR" dirty="0"/>
              <a:t> JS?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7) </a:t>
            </a:r>
            <a:r>
              <a:rPr lang="pt-BR" dirty="0" err="1" smtClean="0"/>
              <a:t>React</a:t>
            </a:r>
            <a:r>
              <a:rPr lang="pt-BR" dirty="0" smtClean="0"/>
              <a:t> </a:t>
            </a:r>
            <a:r>
              <a:rPr lang="pt-BR" dirty="0" err="1"/>
              <a:t>Native</a:t>
            </a:r>
            <a:r>
              <a:rPr lang="pt-BR" dirty="0"/>
              <a:t>: O </a:t>
            </a:r>
            <a:r>
              <a:rPr lang="pt-BR" dirty="0" err="1"/>
              <a:t>React</a:t>
            </a:r>
            <a:r>
              <a:rPr lang="pt-BR" dirty="0"/>
              <a:t> JS é a base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, que permite o desenvolvimento de aplicativos móveis nativos para </a:t>
            </a:r>
            <a:r>
              <a:rPr lang="pt-BR" dirty="0" err="1"/>
              <a:t>iOS</a:t>
            </a:r>
            <a:r>
              <a:rPr lang="pt-BR" dirty="0"/>
              <a:t> e </a:t>
            </a:r>
            <a:r>
              <a:rPr lang="pt-BR" dirty="0" err="1"/>
              <a:t>Android</a:t>
            </a:r>
            <a:r>
              <a:rPr lang="pt-BR" dirty="0"/>
              <a:t> usando a mesma sintaxe e metodologia do </a:t>
            </a:r>
            <a:r>
              <a:rPr lang="pt-BR" dirty="0" err="1"/>
              <a:t>React</a:t>
            </a:r>
            <a:r>
              <a:rPr lang="pt-BR" dirty="0"/>
              <a:t> JS.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 real' e 'DOM virtual'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DOM significa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e se refere a uma representação em memória do HTML de uma página da web. O DOM real é o DOM que o navegador constrói quando uma página é carregada e que pode ser acessado e manipulado usando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O DOM virtual, por outro lado, é uma representação em memória do DOM real, criada pelo </a:t>
            </a:r>
            <a:r>
              <a:rPr lang="pt-BR" dirty="0" err="1"/>
              <a:t>React</a:t>
            </a:r>
            <a:r>
              <a:rPr lang="pt-BR" dirty="0"/>
              <a:t> JS para tornar a atualização da interface de usuário mais eficiente. Quando um componente </a:t>
            </a:r>
            <a:r>
              <a:rPr lang="pt-BR" dirty="0" err="1"/>
              <a:t>React</a:t>
            </a:r>
            <a:r>
              <a:rPr lang="pt-BR" dirty="0"/>
              <a:t> é atualizado, o </a:t>
            </a:r>
            <a:r>
              <a:rPr lang="pt-BR" dirty="0" err="1"/>
              <a:t>React</a:t>
            </a:r>
            <a:r>
              <a:rPr lang="pt-BR" dirty="0"/>
              <a:t> compara o estado atual com o estado anterior para determinar quais elementos precisam ser atualizados na interface de usuário.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2177</Words>
  <Application>Microsoft Office PowerPoint</Application>
  <PresentationFormat>Apresentação na tela (4:3)</PresentationFormat>
  <Paragraphs>86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React</vt:lpstr>
      <vt:lpstr>React</vt:lpstr>
      <vt:lpstr>React</vt:lpstr>
      <vt:lpstr>React</vt:lpstr>
      <vt:lpstr>Por que devemos usar o React JS?</vt:lpstr>
      <vt:lpstr>Por que devemos usar o React JS?</vt:lpstr>
      <vt:lpstr>Por que devemos usar o React JS?</vt:lpstr>
      <vt:lpstr>Por que devemos usar o React JS?</vt:lpstr>
      <vt:lpstr>DOM real' e 'DOM virtual'</vt:lpstr>
      <vt:lpstr>DOM real' e 'DOM virtual'</vt:lpstr>
      <vt:lpstr>DOM real' e 'DOM virtual'</vt:lpstr>
      <vt:lpstr>O que são 'componentes'?</vt:lpstr>
      <vt:lpstr>O que são 'componentes'?</vt:lpstr>
      <vt:lpstr>O que são 'componentes'?</vt:lpstr>
      <vt:lpstr>O que são 'componentes'?</vt:lpstr>
      <vt:lpstr>Componentes de botões</vt:lpstr>
      <vt:lpstr>Componentes de botões</vt:lpstr>
      <vt:lpstr>Componentes de botões</vt:lpstr>
      <vt:lpstr>Componentes de botões</vt:lpstr>
      <vt:lpstr>Componentes de botões</vt:lpstr>
      <vt:lpstr>Componentes de botões</vt:lpstr>
      <vt:lpstr>Quais são os estágios da vida útil de um componente?</vt:lpstr>
      <vt:lpstr>Quais são os estágios da vida útil de um componente?</vt:lpstr>
      <vt:lpstr>Quais são os estágios da vida útil de um componente?</vt:lpstr>
      <vt:lpstr>Quais são os estágios da vida útil de um componente?</vt:lpstr>
      <vt:lpstr>Quais são os estágios da vida útil de um componente?</vt:lpstr>
      <vt:lpstr>Qual é a diferença entre React JS e React Native?</vt:lpstr>
      <vt:lpstr>Qual é a diferença entre React JS e React Native?</vt:lpstr>
      <vt:lpstr>Componentes reutilizáveis</vt:lpstr>
      <vt:lpstr>Como insiro o react no projeto?</vt:lpstr>
      <vt:lpstr>Como insiro o react no projeto?</vt:lpstr>
      <vt:lpstr>Como insiro o react no projeto?</vt:lpstr>
      <vt:lpstr>Como insiro o react no projeto?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Usuário do Windows</dc:creator>
  <cp:lastModifiedBy>Usuário do Windows</cp:lastModifiedBy>
  <cp:revision>6</cp:revision>
  <dcterms:created xsi:type="dcterms:W3CDTF">2023-03-14T09:06:44Z</dcterms:created>
  <dcterms:modified xsi:type="dcterms:W3CDTF">2023-03-14T09:28:19Z</dcterms:modified>
</cp:coreProperties>
</file>