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devo usar objetos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Crie um objeto chamado "carro" que represente um carro e que tenha as seguintes propriedades:</a:t>
            </a:r>
          </a:p>
          <a:p>
            <a:r>
              <a:rPr lang="pt-BR" dirty="0" smtClean="0"/>
              <a:t>marca: uma string que representa a marca do carro (por exemplo, "Fiat", "Ford", "Chevrolet")</a:t>
            </a:r>
          </a:p>
          <a:p>
            <a:r>
              <a:rPr lang="pt-BR" dirty="0" smtClean="0"/>
              <a:t>modelo: uma string que representa o modelo do carro (por exemplo, "Uno", "Gol", "</a:t>
            </a:r>
            <a:r>
              <a:rPr lang="pt-BR" dirty="0" err="1" smtClean="0"/>
              <a:t>Onix</a:t>
            </a:r>
            <a:r>
              <a:rPr lang="pt-BR" dirty="0" smtClean="0"/>
              <a:t>")</a:t>
            </a:r>
          </a:p>
          <a:p>
            <a:r>
              <a:rPr lang="pt-BR" dirty="0" smtClean="0"/>
              <a:t>ano: um número que representa o ano de fabricação do carro (por exemplo, 2010, 2015, 2020)</a:t>
            </a:r>
          </a:p>
          <a:p>
            <a:r>
              <a:rPr lang="pt-BR" dirty="0" smtClean="0"/>
              <a:t>cor: uma string que representa a cor do carro (por exemplo, "vermelho", "azul", "preto")</a:t>
            </a:r>
          </a:p>
          <a:p>
            <a:r>
              <a:rPr lang="pt-BR" dirty="0" smtClean="0"/>
              <a:t>Em seguida, adicione um método chamado "ligar" que imprime uma mensagem informando que o carro foi ligado. Por fim, imprima as propriedades do objeto "carro" e chame o método "ligar".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devo usar objetos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214554"/>
            <a:ext cx="31051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o </a:t>
            </a:r>
            <a:r>
              <a:rPr lang="pt-BR" dirty="0" err="1" smtClean="0"/>
              <a:t>this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Em </a:t>
            </a:r>
            <a:r>
              <a:rPr lang="pt-BR" dirty="0" err="1" smtClean="0"/>
              <a:t>JavaScript</a:t>
            </a:r>
            <a:r>
              <a:rPr lang="pt-BR" dirty="0" smtClean="0"/>
              <a:t>, o </a:t>
            </a:r>
            <a:r>
              <a:rPr lang="pt-BR" dirty="0" err="1" smtClean="0"/>
              <a:t>this</a:t>
            </a:r>
            <a:r>
              <a:rPr lang="pt-BR" dirty="0" smtClean="0"/>
              <a:t> é uma palavra-chave especial que se refere ao objeto atual que está sendo referenciado ou usado em um determinado momento. O valor de </a:t>
            </a:r>
            <a:r>
              <a:rPr lang="pt-BR" dirty="0" err="1" smtClean="0"/>
              <a:t>this</a:t>
            </a:r>
            <a:r>
              <a:rPr lang="pt-BR" dirty="0" smtClean="0"/>
              <a:t> depende do contexto em que é utilizado e pode mudar durante a execução do programa.</a:t>
            </a:r>
          </a:p>
          <a:p>
            <a:r>
              <a:rPr lang="pt-BR" dirty="0" smtClean="0"/>
              <a:t>A principal função do </a:t>
            </a:r>
            <a:r>
              <a:rPr lang="pt-BR" dirty="0" err="1" smtClean="0"/>
              <a:t>this</a:t>
            </a:r>
            <a:r>
              <a:rPr lang="pt-BR" dirty="0" smtClean="0"/>
              <a:t> é permitir que os métodos de um objeto acessem suas próprias propriedades e métodos. Por exemplo, se você tiver um objeto "pessoa" com um método "</a:t>
            </a:r>
            <a:r>
              <a:rPr lang="pt-BR" dirty="0" err="1" smtClean="0"/>
              <a:t>dizerNome</a:t>
            </a:r>
            <a:r>
              <a:rPr lang="pt-BR" dirty="0" smtClean="0"/>
              <a:t>", o método pode usar a propriedade "nome" do objeto usando o </a:t>
            </a:r>
            <a:r>
              <a:rPr lang="pt-BR" dirty="0" err="1" smtClean="0"/>
              <a:t>this</a:t>
            </a:r>
            <a:r>
              <a:rPr lang="pt-BR" dirty="0" smtClean="0"/>
              <a:t>, como no exemplo abaixo: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o </a:t>
            </a:r>
            <a:r>
              <a:rPr lang="pt-BR" dirty="0" err="1" smtClean="0"/>
              <a:t>this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688" y="2452688"/>
            <a:ext cx="34766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o </a:t>
            </a:r>
            <a:r>
              <a:rPr lang="pt-BR" dirty="0" err="1" smtClean="0"/>
              <a:t>this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this</a:t>
            </a:r>
            <a:r>
              <a:rPr lang="pt-BR" dirty="0" smtClean="0"/>
              <a:t> também é usado em funções construtoras e em métodos de protótipo, para se referir ao objeto sendo criado ou modificado.</a:t>
            </a:r>
          </a:p>
          <a:p>
            <a:r>
              <a:rPr lang="pt-BR" dirty="0" smtClean="0"/>
              <a:t>No entanto, o valor de </a:t>
            </a:r>
            <a:r>
              <a:rPr lang="pt-BR" dirty="0" err="1" smtClean="0"/>
              <a:t>this</a:t>
            </a:r>
            <a:r>
              <a:rPr lang="pt-BR" dirty="0" smtClean="0"/>
              <a:t> pode mudar dependendo de como uma função é chamada. Por exemplo, quando uma função é chamada diretamente, fora do contexto de um objeto, o </a:t>
            </a:r>
            <a:r>
              <a:rPr lang="pt-BR" dirty="0" err="1" smtClean="0"/>
              <a:t>this</a:t>
            </a:r>
            <a:r>
              <a:rPr lang="pt-BR" dirty="0" smtClean="0"/>
              <a:t> geralmente se refere ao objeto global (ou </a:t>
            </a:r>
            <a:r>
              <a:rPr lang="pt-BR" dirty="0" err="1" smtClean="0"/>
              <a:t>window</a:t>
            </a:r>
            <a:r>
              <a:rPr lang="pt-BR" dirty="0" smtClean="0"/>
              <a:t> no navegador). Para evitar isso, você pode usar a função </a:t>
            </a:r>
            <a:r>
              <a:rPr lang="pt-BR" dirty="0" err="1" smtClean="0"/>
              <a:t>bind</a:t>
            </a:r>
            <a:r>
              <a:rPr lang="pt-BR" dirty="0" smtClean="0"/>
              <a:t>, </a:t>
            </a:r>
            <a:r>
              <a:rPr lang="pt-BR" dirty="0" err="1" smtClean="0"/>
              <a:t>call</a:t>
            </a:r>
            <a:r>
              <a:rPr lang="pt-BR" dirty="0" smtClean="0"/>
              <a:t> ou </a:t>
            </a:r>
            <a:r>
              <a:rPr lang="pt-BR" dirty="0" err="1" smtClean="0"/>
              <a:t>apply</a:t>
            </a:r>
            <a:r>
              <a:rPr lang="pt-BR" dirty="0" smtClean="0"/>
              <a:t> para definir explicitamente o valor de </a:t>
            </a:r>
            <a:r>
              <a:rPr lang="pt-BR" dirty="0" err="1" smtClean="0"/>
              <a:t>this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o </a:t>
            </a:r>
            <a:r>
              <a:rPr lang="pt-BR" dirty="0" err="1" smtClean="0"/>
              <a:t>this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Em resumo, o </a:t>
            </a:r>
            <a:r>
              <a:rPr lang="pt-BR" dirty="0" err="1" smtClean="0"/>
              <a:t>this</a:t>
            </a:r>
            <a:r>
              <a:rPr lang="pt-BR" dirty="0" smtClean="0"/>
              <a:t> é uma palavra-chave importante em </a:t>
            </a:r>
            <a:r>
              <a:rPr lang="pt-BR" dirty="0" err="1" smtClean="0"/>
              <a:t>JavaScript</a:t>
            </a:r>
            <a:r>
              <a:rPr lang="pt-BR" dirty="0" smtClean="0"/>
              <a:t> que se refere ao objeto atual que está sendo referenciado ou usado em um determinado momento, e seu valor pode mudar dependendo do contexto em que é utilizado.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o </a:t>
            </a:r>
            <a:r>
              <a:rPr lang="pt-BR" dirty="0" err="1" smtClean="0"/>
              <a:t>this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Crie um objeto chamado "pessoa" que represente uma pessoa e tenha as seguintes propriedades:</a:t>
            </a:r>
          </a:p>
          <a:p>
            <a:r>
              <a:rPr lang="pt-BR" dirty="0" smtClean="0"/>
              <a:t>nome: uma string que representa o nome da pessoa</a:t>
            </a:r>
          </a:p>
          <a:p>
            <a:r>
              <a:rPr lang="pt-BR" dirty="0" smtClean="0"/>
              <a:t>idade: um número que representa a idade da pessoa</a:t>
            </a:r>
          </a:p>
          <a:p>
            <a:r>
              <a:rPr lang="pt-BR" dirty="0" err="1" smtClean="0"/>
              <a:t>profissao</a:t>
            </a:r>
            <a:r>
              <a:rPr lang="pt-BR" dirty="0" smtClean="0"/>
              <a:t>: uma string que representa a profissão da pessoa</a:t>
            </a:r>
          </a:p>
          <a:p>
            <a:r>
              <a:rPr lang="pt-BR" dirty="0" smtClean="0"/>
              <a:t>Em seguida, adicione um método chamado "apresentar" que imprime uma mensagem informando o nome, idade e profissão da pessoa, usando o </a:t>
            </a:r>
            <a:r>
              <a:rPr lang="pt-BR" dirty="0" err="1" smtClean="0"/>
              <a:t>this</a:t>
            </a:r>
            <a:r>
              <a:rPr lang="pt-BR" dirty="0" smtClean="0"/>
              <a:t> para se referir às propriedades do objeto.</a:t>
            </a:r>
          </a:p>
          <a:p>
            <a:r>
              <a:rPr lang="pt-BR" dirty="0" smtClean="0"/>
              <a:t>Por fim, crie duas instâncias do objeto "pessoa" com diferentes valores para as propriedades e chame o método "apresentar" em cada uma delas.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o </a:t>
            </a:r>
            <a:r>
              <a:rPr lang="pt-BR" dirty="0" err="1" smtClean="0"/>
              <a:t>this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4" y="2214554"/>
            <a:ext cx="8358210" cy="321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Crie um objeto "carro" com as seguintes propriedades:</a:t>
            </a:r>
          </a:p>
          <a:p>
            <a:r>
              <a:rPr lang="pt-BR" dirty="0" smtClean="0"/>
              <a:t>modelo: uma string que representa o modelo do carro</a:t>
            </a:r>
          </a:p>
          <a:p>
            <a:r>
              <a:rPr lang="pt-BR" dirty="0" smtClean="0"/>
              <a:t>marca: uma string que representa a marca do carro</a:t>
            </a:r>
          </a:p>
          <a:p>
            <a:r>
              <a:rPr lang="pt-BR" dirty="0" smtClean="0"/>
              <a:t>ano: um número que representa o ano de fabricação do carro</a:t>
            </a:r>
          </a:p>
          <a:p>
            <a:r>
              <a:rPr lang="pt-BR" dirty="0" smtClean="0"/>
              <a:t>cor: uma string que representa a cor do carro</a:t>
            </a:r>
          </a:p>
          <a:p>
            <a:r>
              <a:rPr lang="pt-BR" dirty="0" smtClean="0"/>
              <a:t>ligado: um booleano que representa se o carro está ligado ou desligado</a:t>
            </a:r>
          </a:p>
          <a:p>
            <a:r>
              <a:rPr lang="pt-BR" dirty="0" smtClean="0"/>
              <a:t>Adicione os seguintes métodos ao objeto:</a:t>
            </a:r>
          </a:p>
          <a:p>
            <a:r>
              <a:rPr lang="pt-BR" dirty="0" smtClean="0"/>
              <a:t>ligar: um método que liga o carro, mudando o valor da propriedade "ligado" para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desligar: um método que desliga o carro, mudando o valor da propriedade "ligado" para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status: um método que imprime uma mensagem informando o modelo, marca, ano, cor e se o carro está ligado ou desligado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Crie um objeto "</a:t>
            </a:r>
            <a:r>
              <a:rPr lang="pt-BR" dirty="0" err="1" smtClean="0"/>
              <a:t>contaBancaria</a:t>
            </a:r>
            <a:r>
              <a:rPr lang="pt-BR" dirty="0" smtClean="0"/>
              <a:t>" com as seguintes propriedades:</a:t>
            </a:r>
          </a:p>
          <a:p>
            <a:r>
              <a:rPr lang="pt-BR" dirty="0" smtClean="0"/>
              <a:t>titular: uma string que representa o nome do titular da conta</a:t>
            </a:r>
          </a:p>
          <a:p>
            <a:r>
              <a:rPr lang="pt-BR" dirty="0" smtClean="0"/>
              <a:t>saldo: um número que representa o saldo da conta</a:t>
            </a:r>
          </a:p>
          <a:p>
            <a:r>
              <a:rPr lang="pt-BR" dirty="0" smtClean="0"/>
              <a:t>Adicione os seguintes métodos ao objeto:</a:t>
            </a:r>
          </a:p>
          <a:p>
            <a:r>
              <a:rPr lang="pt-BR" dirty="0" smtClean="0"/>
              <a:t>depositar: um método que recebe um número como parâmetro e adiciona o valor ao saldo da conta</a:t>
            </a:r>
          </a:p>
          <a:p>
            <a:r>
              <a:rPr lang="pt-BR" dirty="0" smtClean="0"/>
              <a:t>sacar: um método que recebe um número como parâmetro e subtrai o valor do saldo da conta, se houver saldo suficiente</a:t>
            </a:r>
          </a:p>
          <a:p>
            <a:r>
              <a:rPr lang="pt-BR" dirty="0" err="1" smtClean="0"/>
              <a:t>saldoAtual</a:t>
            </a:r>
            <a:r>
              <a:rPr lang="pt-BR" dirty="0" smtClean="0"/>
              <a:t>: um método que imprime uma mensagem informando o saldo atual da conta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</a:t>
            </a:r>
            <a:r>
              <a:rPr lang="pt-BR" dirty="0" err="1" smtClean="0"/>
              <a:t>Javascript</a:t>
            </a:r>
            <a:r>
              <a:rPr lang="pt-BR" dirty="0" smtClean="0"/>
              <a:t>, um objeto é uma coleção de propriedades que representam um elemento do mundo real ou uma entidade lógica. Essas propriedades podem ser atributos e métodos que definem as características e comportamentos do objeto.</a:t>
            </a:r>
          </a:p>
          <a:p>
            <a:r>
              <a:rPr lang="pt-BR" dirty="0" smtClean="0"/>
              <a:t>Os objetos são uma das principais estruturas de dados em </a:t>
            </a:r>
            <a:r>
              <a:rPr lang="pt-BR" dirty="0" err="1" smtClean="0"/>
              <a:t>Javascript</a:t>
            </a:r>
            <a:r>
              <a:rPr lang="pt-BR" dirty="0" smtClean="0"/>
              <a:t> e são usados extensivamente na linguagem. Eles são uma forma poderosa e flexível de modelar informações e abstrações em um programa.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Crie um objeto "pessoa" com as seguintes propriedades:</a:t>
            </a:r>
          </a:p>
          <a:p>
            <a:r>
              <a:rPr lang="pt-BR" dirty="0" smtClean="0"/>
              <a:t>nome: uma string que representa o nome da pessoa</a:t>
            </a:r>
          </a:p>
          <a:p>
            <a:r>
              <a:rPr lang="pt-BR" dirty="0" smtClean="0"/>
              <a:t>idade: um número que representa a idade da pessoa</a:t>
            </a:r>
          </a:p>
          <a:p>
            <a:r>
              <a:rPr lang="pt-BR" dirty="0" smtClean="0"/>
              <a:t>email: uma string que representa o email da pessoa</a:t>
            </a:r>
          </a:p>
          <a:p>
            <a:r>
              <a:rPr lang="pt-BR" dirty="0" smtClean="0"/>
              <a:t>telefone: uma string que representa o telefone da pessoa</a:t>
            </a:r>
          </a:p>
          <a:p>
            <a:r>
              <a:rPr lang="pt-BR" dirty="0" smtClean="0"/>
              <a:t>Adicione os seguintes métodos ao objeto:</a:t>
            </a:r>
          </a:p>
          <a:p>
            <a:r>
              <a:rPr lang="pt-BR" dirty="0" err="1" smtClean="0"/>
              <a:t>saudacao</a:t>
            </a:r>
            <a:r>
              <a:rPr lang="pt-BR" dirty="0" smtClean="0"/>
              <a:t>: um método que imprime uma mensagem de saudação com o nome da pessoa</a:t>
            </a:r>
          </a:p>
          <a:p>
            <a:r>
              <a:rPr lang="pt-BR" dirty="0" err="1" smtClean="0"/>
              <a:t>descricao</a:t>
            </a:r>
            <a:r>
              <a:rPr lang="pt-BR" dirty="0" smtClean="0"/>
              <a:t>: um método que imprime uma mensagem informando o nome, idade, email e telefone da pessoa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Crie um objeto "produto" com as seguintes propriedades:</a:t>
            </a:r>
          </a:p>
          <a:p>
            <a:r>
              <a:rPr lang="pt-BR" dirty="0" smtClean="0"/>
              <a:t>nome: uma string que representa o nome do produto</a:t>
            </a:r>
          </a:p>
          <a:p>
            <a:r>
              <a:rPr lang="pt-BR" dirty="0" err="1" smtClean="0"/>
              <a:t>preco</a:t>
            </a:r>
            <a:r>
              <a:rPr lang="pt-BR" dirty="0" smtClean="0"/>
              <a:t>: um número que representa o preço do produto</a:t>
            </a:r>
          </a:p>
          <a:p>
            <a:r>
              <a:rPr lang="pt-BR" dirty="0" smtClean="0"/>
              <a:t>estoque: um número que representa a quantidade em estoque do produto</a:t>
            </a:r>
          </a:p>
          <a:p>
            <a:r>
              <a:rPr lang="pt-BR" dirty="0" smtClean="0"/>
              <a:t>Adicione os seguintes métodos ao objeto:</a:t>
            </a:r>
          </a:p>
          <a:p>
            <a:r>
              <a:rPr lang="pt-BR" dirty="0" smtClean="0"/>
              <a:t>comprar: um método que recebe um número como parâmetro e adiciona o valor ao estoque do produto</a:t>
            </a:r>
          </a:p>
          <a:p>
            <a:r>
              <a:rPr lang="pt-BR" dirty="0" smtClean="0"/>
              <a:t>vender: um método que recebe um número como parâmetro e subtrai o valor do estoque do produto, se houver estoque suficiente</a:t>
            </a:r>
          </a:p>
          <a:p>
            <a:r>
              <a:rPr lang="pt-BR" dirty="0" smtClean="0"/>
              <a:t>status: um método que imprime uma mensagem informando o nome, preço e quantidade em estoque do produto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objetos em </a:t>
            </a:r>
            <a:r>
              <a:rPr lang="pt-BR" dirty="0" err="1" smtClean="0"/>
              <a:t>Javascript</a:t>
            </a:r>
            <a:r>
              <a:rPr lang="pt-BR" dirty="0" smtClean="0"/>
              <a:t> são criados por meio de um literal de objeto ({...}), uma função construtora ou uma classe. Um exemplo de objeto criado com um literal de objeto seria: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6525" y="2419350"/>
            <a:ext cx="3790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Nesse exemplo, o objeto pessoa possui três propriedades (nome, idade e cidade) e um método (falar). As propriedades podem ser acessadas e modificadas usando a notação de ponto (pessoa.nome = "Maria") ou a notação de colchetes (pessoa["idade"] = 25). O método pode ser chamado usando a notação de ponto (pessoa.falar()).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Os objetos em </a:t>
            </a:r>
            <a:r>
              <a:rPr lang="pt-BR" dirty="0" err="1" smtClean="0"/>
              <a:t>Javascript</a:t>
            </a:r>
            <a:r>
              <a:rPr lang="pt-BR" dirty="0" smtClean="0"/>
              <a:t> são muito flexíveis e podem ser usados de várias maneiras, desde representar objetos do mundo real até abstrações mais complexas em programas. Eles são uma parte fundamental da linguagem e um conceito importante para entender para escrever código </a:t>
            </a:r>
            <a:r>
              <a:rPr lang="pt-BR" dirty="0" err="1" smtClean="0"/>
              <a:t>Javascript</a:t>
            </a:r>
            <a:r>
              <a:rPr lang="pt-BR" dirty="0" smtClean="0"/>
              <a:t> efetivamente.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devo usar objetos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Os objetos em </a:t>
            </a:r>
            <a:r>
              <a:rPr lang="pt-BR" dirty="0" err="1" smtClean="0"/>
              <a:t>Javascript</a:t>
            </a:r>
            <a:r>
              <a:rPr lang="pt-BR" dirty="0" smtClean="0"/>
              <a:t> são uma estrutura de dados extremamente útil e flexível que podem ser usados em muitos casos diferentes. Alguns exemplos de quando você deve usar objetos em </a:t>
            </a:r>
            <a:r>
              <a:rPr lang="pt-BR" dirty="0" err="1" smtClean="0"/>
              <a:t>Javascript</a:t>
            </a:r>
            <a:r>
              <a:rPr lang="pt-BR" dirty="0" smtClean="0"/>
              <a:t> incluem: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devo usar objetos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Modelar entidades do mundo real: objetos são uma maneira natural de modelar objetos do mundo real em um programa. Por exemplo, você pode criar um objeto "pessoa" que possui propriedades como nome, idade e cidade.</a:t>
            </a:r>
          </a:p>
          <a:p>
            <a:r>
              <a:rPr lang="pt-BR" dirty="0" smtClean="0"/>
              <a:t>Organizar e manipular dados: objetos podem ser usados para organizar e manipular dados em um programa. Por exemplo, você pode criar um objeto "lista de tarefas" que contém várias tarefas com propriedades como descrição, data de vencimento e status de conclusão.</a:t>
            </a:r>
          </a:p>
          <a:p>
            <a:r>
              <a:rPr lang="pt-BR" dirty="0" smtClean="0"/>
              <a:t>Abstrair funcionalidades: objetos podem ser usados para abstrair funcionalidades complexas em um programa. Por exemplo, você pode criar um objeto "calculadora" que possui métodos para adição, subtração, multiplicação e divisão.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devo usar objetos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Modularizar</a:t>
            </a:r>
            <a:r>
              <a:rPr lang="pt-BR" dirty="0" smtClean="0"/>
              <a:t> o código: objetos podem ser usados para </a:t>
            </a:r>
            <a:r>
              <a:rPr lang="pt-BR" dirty="0" err="1" smtClean="0"/>
              <a:t>modularizar</a:t>
            </a:r>
            <a:r>
              <a:rPr lang="pt-BR" dirty="0" smtClean="0"/>
              <a:t> o código e torná-lo mais fácil de gerenciar. Por exemplo, você pode criar um objeto "módulo de utilidades" que contém vários métodos úteis que podem ser usados em diferentes partes do seu programa.</a:t>
            </a:r>
          </a:p>
          <a:p>
            <a:r>
              <a:rPr lang="pt-BR" dirty="0" smtClean="0"/>
              <a:t>Em resumo, os objetos em </a:t>
            </a:r>
            <a:r>
              <a:rPr lang="pt-BR" dirty="0" err="1" smtClean="0"/>
              <a:t>Javascript</a:t>
            </a:r>
            <a:r>
              <a:rPr lang="pt-BR" dirty="0" smtClean="0"/>
              <a:t> são uma ferramenta poderosa e versátil que podem ser usados em muitos casos diferentes. Eles são especialmente úteis para modelar entidades do mundo real, organizar e manipular dados, abstrair funcionalidades e </a:t>
            </a:r>
            <a:r>
              <a:rPr lang="pt-BR" dirty="0" err="1" smtClean="0"/>
              <a:t>modularizar</a:t>
            </a:r>
            <a:r>
              <a:rPr lang="pt-BR" dirty="0" smtClean="0"/>
              <a:t> o código.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1481</Words>
  <PresentationFormat>Apresentação na tela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Objetos</vt:lpstr>
      <vt:lpstr>Slide 2</vt:lpstr>
      <vt:lpstr>Slide 3</vt:lpstr>
      <vt:lpstr>Slide 4</vt:lpstr>
      <vt:lpstr>Slide 5</vt:lpstr>
      <vt:lpstr>Slide 6</vt:lpstr>
      <vt:lpstr>Quando devo usar objetos em Javascript</vt:lpstr>
      <vt:lpstr>Quando devo usar objetos em Javascript</vt:lpstr>
      <vt:lpstr>Quando devo usar objetos em Javascript</vt:lpstr>
      <vt:lpstr>Quando devo usar objetos em Javascript</vt:lpstr>
      <vt:lpstr>Quando devo usar objetos em Javascript</vt:lpstr>
      <vt:lpstr>o que é o this em Javascript</vt:lpstr>
      <vt:lpstr>o que é o this em Javascript</vt:lpstr>
      <vt:lpstr>o que é o this em Javascript</vt:lpstr>
      <vt:lpstr>o que é o this em Javascript</vt:lpstr>
      <vt:lpstr>o que é o this em Javascript</vt:lpstr>
      <vt:lpstr>o que é o this em Javascript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Iteradores e iteráveis</dc:title>
  <dc:creator>Flavia</dc:creator>
  <cp:lastModifiedBy>Usuário do Windows</cp:lastModifiedBy>
  <cp:revision>7</cp:revision>
  <dcterms:created xsi:type="dcterms:W3CDTF">2023-02-22T14:53:52Z</dcterms:created>
  <dcterms:modified xsi:type="dcterms:W3CDTF">2023-03-21T09:16:26Z</dcterms:modified>
</cp:coreProperties>
</file>