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Expressões Aritméticas</a:t>
            </a:r>
          </a:p>
          <a:p>
            <a:r>
              <a:rPr lang="pt-BR" dirty="0" smtClean="0"/>
              <a:t>Entrada e Saída de Dados</a:t>
            </a:r>
          </a:p>
          <a:p>
            <a:r>
              <a:rPr lang="pt-BR" dirty="0" smtClean="0"/>
              <a:t>Expressões Relacionais </a:t>
            </a:r>
          </a:p>
          <a:p>
            <a:r>
              <a:rPr lang="pt-BR" dirty="0" smtClean="0"/>
              <a:t>Operadores Relacionais</a:t>
            </a:r>
          </a:p>
          <a:p>
            <a:r>
              <a:rPr lang="pt-BR" dirty="0" smtClean="0"/>
              <a:t>Operadores Lógicos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operadores Booleanos( por causa do matemático inglês que desenvolveu a álgebra que trata 0 e 1)</a:t>
            </a:r>
          </a:p>
          <a:p>
            <a:r>
              <a:rPr lang="pt-BR" dirty="0" smtClean="0"/>
              <a:t>Permitem trabalhar com múltiplas condições relacionais na mesma expressão</a:t>
            </a:r>
          </a:p>
          <a:p>
            <a:r>
              <a:rPr lang="pt-BR" dirty="0" smtClean="0"/>
              <a:t>Os mais usados são: </a:t>
            </a:r>
            <a:r>
              <a:rPr lang="pt-BR" b="1" dirty="0" smtClean="0"/>
              <a:t>e</a:t>
            </a:r>
            <a:r>
              <a:rPr lang="pt-BR" dirty="0" smtClean="0"/>
              <a:t>, </a:t>
            </a:r>
            <a:r>
              <a:rPr lang="pt-BR" b="1" dirty="0" smtClean="0"/>
              <a:t>ou</a:t>
            </a:r>
            <a:r>
              <a:rPr lang="pt-BR" dirty="0" smtClean="0"/>
              <a:t> e </a:t>
            </a:r>
            <a:r>
              <a:rPr lang="pt-BR" b="1" dirty="0" smtClean="0"/>
              <a:t>não ou AND, OR e NOT</a:t>
            </a:r>
          </a:p>
          <a:p>
            <a:r>
              <a:rPr lang="pt-BR" dirty="0" smtClean="0"/>
              <a:t>Retornam, como se espera, valores lógicos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642910" y="1928802"/>
          <a:ext cx="82296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		var</a:t>
            </a:r>
          </a:p>
          <a:p>
            <a:pPr>
              <a:buNone/>
            </a:pPr>
            <a:r>
              <a:rPr lang="pt-BR" dirty="0" smtClean="0"/>
              <a:t>			V, F : </a:t>
            </a:r>
            <a:r>
              <a:rPr lang="pt-BR" dirty="0" err="1" smtClean="0"/>
              <a:t>logico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V &lt;- Verdadeiro</a:t>
            </a:r>
          </a:p>
          <a:p>
            <a:pPr>
              <a:buNone/>
            </a:pPr>
            <a:r>
              <a:rPr lang="pt-BR" dirty="0" smtClean="0"/>
              <a:t>F &lt;- Falso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 V = 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&gt;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&lt;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=! V)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V, F, RES: </a:t>
            </a:r>
            <a:r>
              <a:rPr lang="pt-BR" dirty="0" err="1" smtClean="0"/>
              <a:t>logico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V &lt;- Verdadeiro</a:t>
            </a:r>
          </a:p>
          <a:p>
            <a:r>
              <a:rPr lang="pt-BR" dirty="0" smtClean="0"/>
              <a:t> F &lt;- Falso</a:t>
            </a:r>
          </a:p>
          <a:p>
            <a:r>
              <a:rPr lang="pt-BR" dirty="0" smtClean="0"/>
              <a:t>RES &lt;- (V e F)</a:t>
            </a:r>
          </a:p>
          <a:p>
            <a:r>
              <a:rPr lang="pt-BR" dirty="0" smtClean="0"/>
              <a:t>(V ou V)</a:t>
            </a:r>
          </a:p>
          <a:p>
            <a:r>
              <a:rPr lang="pt-BR" dirty="0" smtClean="0"/>
              <a:t>(F ou F)</a:t>
            </a:r>
          </a:p>
          <a:p>
            <a:r>
              <a:rPr lang="pt-BR" dirty="0" smtClean="0"/>
              <a:t>(V  ou </a:t>
            </a:r>
            <a:r>
              <a:rPr lang="pt-BR" dirty="0" err="1" smtClean="0"/>
              <a:t>nao</a:t>
            </a:r>
            <a:r>
              <a:rPr lang="pt-BR" dirty="0" smtClean="0"/>
              <a:t> (V))</a:t>
            </a:r>
          </a:p>
          <a:p>
            <a:r>
              <a:rPr lang="pt-BR" dirty="0" smtClean="0"/>
              <a:t>(V  ou </a:t>
            </a:r>
            <a:r>
              <a:rPr lang="pt-BR" dirty="0" err="1" smtClean="0"/>
              <a:t>nao</a:t>
            </a:r>
            <a:r>
              <a:rPr lang="pt-BR" dirty="0" smtClean="0"/>
              <a:t> V)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1) Escreva um algoritmo que armazene o valor 10 em uma variável A e o valor 20 em uma variável B.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2) Tendo as variáveis SALARIO, IR e SALLIQ, e considerando os valores abaixo. Informe se as expressões são verdadeiras ou falsas.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3500438"/>
          <a:ext cx="9144000" cy="204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28030">
                <a:tc>
                  <a:txBody>
                    <a:bodyPr/>
                    <a:lstStyle/>
                    <a:p>
                      <a:r>
                        <a:rPr lang="pt-BR" dirty="0" smtClean="0"/>
                        <a:t>SALARIO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IR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SALLIQ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 OU 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(SALLIQ &gt;= 100,00)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190.00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(SALLIQ &lt; 190,00)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15.00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285.00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SALLIQ = SALARIO - IR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A=3, B=7 e C=4, informe se as expressões abaixo são verdadeiras ou falsas. a) (A+C) &gt; B ( ) </a:t>
            </a:r>
          </a:p>
          <a:p>
            <a:r>
              <a:rPr lang="pt-BR" dirty="0" smtClean="0"/>
              <a:t>b) B &gt;= (A + 2) ( ) </a:t>
            </a:r>
          </a:p>
          <a:p>
            <a:r>
              <a:rPr lang="pt-BR" dirty="0" smtClean="0"/>
              <a:t>c) C = (B –A) ( ) </a:t>
            </a:r>
          </a:p>
          <a:p>
            <a:r>
              <a:rPr lang="pt-BR" dirty="0" smtClean="0"/>
              <a:t>d) (B + A) &lt;= C ( ) </a:t>
            </a:r>
          </a:p>
          <a:p>
            <a:r>
              <a:rPr lang="pt-BR" dirty="0" smtClean="0"/>
              <a:t>e) (C+A) &gt; B ( 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A=5, B=4 e C=3 e D=6, informe se as expressões abaixo são verdadeiras ou falsas. </a:t>
            </a:r>
          </a:p>
          <a:p>
            <a:r>
              <a:rPr lang="pt-BR" dirty="0" smtClean="0"/>
              <a:t>a) (A &gt; C) AND (C &lt;= D)      ( )</a:t>
            </a:r>
          </a:p>
          <a:p>
            <a:r>
              <a:rPr lang="pt-BR" dirty="0" smtClean="0"/>
              <a:t> b) (A+B) &gt; 10 OR (A+B) = (C+D)      ( ) </a:t>
            </a:r>
          </a:p>
          <a:p>
            <a:r>
              <a:rPr lang="pt-BR" dirty="0" smtClean="0"/>
              <a:t>c) (A&gt;=C) AND (D &gt;= C)       ( 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 smtClean="0"/>
              <a:t>Operadores Aritméticos </a:t>
            </a:r>
            <a:endParaRPr lang="pt-BR" dirty="0"/>
          </a:p>
        </p:txBody>
      </p:sp>
      <p:pic>
        <p:nvPicPr>
          <p:cNvPr id="4" name="Imagem 3" descr="Sem títul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35293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Prática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algoritmo que receba o salário-base de um funcionário. Sabendo-se que esse funcionário tem gratificação de 5% sobre o salário-base e paga imposto de 7% sobre o total.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32500" lnSpcReduction="20000"/>
          </a:bodyPr>
          <a:lstStyle/>
          <a:p>
            <a:r>
              <a:rPr lang="pt-BR" dirty="0" smtClean="0"/>
              <a:t>Algoritmo "CALCULO_SALARIO"</a:t>
            </a:r>
          </a:p>
          <a:p>
            <a:endParaRPr lang="pt-BR" dirty="0" smtClean="0"/>
          </a:p>
          <a:p>
            <a:r>
              <a:rPr lang="pt-BR" dirty="0" smtClean="0"/>
              <a:t>Var</a:t>
            </a:r>
          </a:p>
          <a:p>
            <a:endParaRPr lang="pt-BR" dirty="0" smtClean="0"/>
          </a:p>
          <a:p>
            <a:r>
              <a:rPr lang="pt-BR" dirty="0" smtClean="0"/>
              <a:t>GRAT, SALARIO, IMPOSTO, VL1, VL2, RES1, RES2:  real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endParaRPr lang="pt-BR" dirty="0" smtClean="0"/>
          </a:p>
          <a:p>
            <a:r>
              <a:rPr lang="pt-BR" dirty="0" smtClean="0"/>
              <a:t>GRAT &lt;- 0.05</a:t>
            </a:r>
          </a:p>
          <a:p>
            <a:r>
              <a:rPr lang="pt-BR" dirty="0" smtClean="0"/>
              <a:t>IMPOSTO &lt;- 0.07</a:t>
            </a:r>
          </a:p>
          <a:p>
            <a:endParaRPr lang="pt-BR" dirty="0" smtClean="0"/>
          </a:p>
          <a:p>
            <a:r>
              <a:rPr lang="pt-BR" dirty="0" err="1" smtClean="0"/>
              <a:t>escreval</a:t>
            </a:r>
            <a:r>
              <a:rPr lang="pt-BR" dirty="0" smtClean="0"/>
              <a:t>("Entre com o salário")</a:t>
            </a:r>
          </a:p>
          <a:p>
            <a:r>
              <a:rPr lang="pt-BR" dirty="0" smtClean="0"/>
              <a:t>leia(</a:t>
            </a:r>
            <a:r>
              <a:rPr lang="pt-BR" dirty="0" err="1" smtClean="0"/>
              <a:t>salario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VL1 &lt;- (SALARIO * GRAT)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(VL1)</a:t>
            </a:r>
          </a:p>
          <a:p>
            <a:endParaRPr lang="pt-BR" dirty="0" smtClean="0"/>
          </a:p>
          <a:p>
            <a:r>
              <a:rPr lang="pt-BR" dirty="0" smtClean="0"/>
              <a:t>RES1&lt;- SALARIO + VL1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(RES1)</a:t>
            </a:r>
          </a:p>
          <a:p>
            <a:endParaRPr lang="pt-BR" dirty="0" smtClean="0"/>
          </a:p>
          <a:p>
            <a:r>
              <a:rPr lang="pt-BR" dirty="0" smtClean="0"/>
              <a:t>VL2 &lt;- RES1 * IMPOSTO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(VL2)</a:t>
            </a:r>
          </a:p>
          <a:p>
            <a:endParaRPr lang="pt-BR" dirty="0" smtClean="0"/>
          </a:p>
          <a:p>
            <a:r>
              <a:rPr lang="pt-BR" dirty="0" smtClean="0"/>
              <a:t>RES2 &lt;-  RES1 - VL2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(RES2)</a:t>
            </a:r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X &lt;- 5 * 4</a:t>
            </a:r>
          </a:p>
          <a:p>
            <a:r>
              <a:rPr lang="pt-BR" dirty="0" smtClean="0"/>
              <a:t>Y &lt;- 5 ^ 2</a:t>
            </a:r>
          </a:p>
          <a:p>
            <a:r>
              <a:rPr lang="pt-BR" dirty="0" smtClean="0"/>
              <a:t>Z &lt;- 8 % 2</a:t>
            </a:r>
          </a:p>
          <a:p>
            <a:r>
              <a:rPr lang="pt-BR" dirty="0" smtClean="0"/>
              <a:t>W &lt;- 18 / 8</a:t>
            </a:r>
          </a:p>
          <a:p>
            <a:r>
              <a:rPr lang="pt-BR" dirty="0" smtClean="0"/>
              <a:t>K &lt;- 14 \ 7</a:t>
            </a:r>
          </a:p>
          <a:p>
            <a:r>
              <a:rPr lang="pt-BR" dirty="0" smtClean="0"/>
              <a:t>M &lt;- W + X</a:t>
            </a:r>
          </a:p>
          <a:p>
            <a:r>
              <a:rPr lang="pt-BR" dirty="0" smtClean="0"/>
              <a:t>N &lt;- M – K</a:t>
            </a:r>
          </a:p>
          <a:p>
            <a:r>
              <a:rPr lang="pt-BR" dirty="0" smtClean="0"/>
              <a:t>N &lt;- ((Y + X) * (X - Y))</a:t>
            </a:r>
          </a:p>
          <a:p>
            <a:r>
              <a:rPr lang="pt-BR" dirty="0" smtClean="0"/>
              <a:t>O &lt;- (N - Y + X) + ((X + Y) * (Y - X))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Leia - Lê valores  digitados no teclado e os armazena em variáveis  na memória.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eia (variável1, variável2).</a:t>
            </a:r>
          </a:p>
          <a:p>
            <a:pPr lvl="1">
              <a:buNone/>
            </a:pPr>
            <a:r>
              <a:rPr lang="pt-BR" dirty="0" smtClean="0"/>
              <a:t>Exemplo: leia(idade) // armazena um dado na variável idade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Instrução Escreva- Escreve (“imprime”) dados na tela do computador. Esses dados podem ou não estarem armazenado em variáveis.</a:t>
            </a:r>
          </a:p>
          <a:p>
            <a:pPr lvl="1"/>
            <a:r>
              <a:rPr lang="pt-BR" dirty="0" smtClean="0"/>
              <a:t>escreva(valor1, valor2...)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escreva(20)  // Escreve na tela o valor 15</a:t>
            </a:r>
          </a:p>
          <a:p>
            <a:pPr lvl="1">
              <a:buNone/>
            </a:pPr>
            <a:r>
              <a:rPr lang="pt-BR" dirty="0" smtClean="0"/>
              <a:t>Escreva(valor)  // Escreve na tela o conteúdo da variável valor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Prática</a:t>
            </a:r>
          </a:p>
          <a:p>
            <a:pPr lvl="1">
              <a:buNone/>
            </a:pPr>
            <a:r>
              <a:rPr lang="pt-BR" dirty="0" smtClean="0"/>
              <a:t>Algoritmo SOMAR_DOIS_NÚMEROS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	x, y, z: inteiro</a:t>
            </a:r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Escreva (“Entre com dois números para x e y”)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leia(x)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leia(y)</a:t>
            </a:r>
          </a:p>
          <a:p>
            <a:pPr lvl="1">
              <a:buNone/>
            </a:pPr>
            <a:r>
              <a:rPr lang="pt-BR" dirty="0" smtClean="0"/>
              <a:t>z &lt;- x+y</a:t>
            </a:r>
          </a:p>
          <a:p>
            <a:pPr lvl="1">
              <a:buNone/>
            </a:pPr>
            <a:r>
              <a:rPr lang="pt-BR" dirty="0" smtClean="0"/>
              <a:t>Escreva (z)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// Seção de Declarações das variáveis </a:t>
            </a:r>
          </a:p>
          <a:p>
            <a:r>
              <a:rPr lang="pt-BR" dirty="0" smtClean="0"/>
              <a:t>x, y, z 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X")</a:t>
            </a:r>
          </a:p>
          <a:p>
            <a:r>
              <a:rPr lang="pt-BR" dirty="0" smtClean="0"/>
              <a:t>    leia (x)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Y")</a:t>
            </a:r>
          </a:p>
          <a:p>
            <a:r>
              <a:rPr lang="pt-BR" dirty="0" smtClean="0"/>
              <a:t>    leia(y)</a:t>
            </a:r>
          </a:p>
          <a:p>
            <a:r>
              <a:rPr lang="pt-BR" dirty="0" smtClean="0"/>
              <a:t>      z &lt;- x+y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("O valor  é:" , z)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&lt;- 5</a:t>
            </a:r>
          </a:p>
          <a:p>
            <a:r>
              <a:rPr lang="pt-BR" dirty="0" smtClean="0"/>
              <a:t>B &lt;- 6</a:t>
            </a:r>
          </a:p>
          <a:p>
            <a:r>
              <a:rPr lang="pt-BR" dirty="0" smtClean="0"/>
              <a:t>A &lt; B</a:t>
            </a:r>
          </a:p>
          <a:p>
            <a:r>
              <a:rPr lang="pt-BR" dirty="0" smtClean="0"/>
              <a:t>A = B</a:t>
            </a:r>
          </a:p>
          <a:p>
            <a:r>
              <a:rPr lang="pt-BR" dirty="0" smtClean="0"/>
              <a:t>B &lt;&gt; A + 1</a:t>
            </a:r>
          </a:p>
          <a:p>
            <a:r>
              <a:rPr lang="pt-BR" dirty="0" smtClean="0"/>
              <a:t>A * 2 &gt;= B</a:t>
            </a:r>
          </a:p>
          <a:p>
            <a:r>
              <a:rPr lang="pt-BR" dirty="0" smtClean="0"/>
              <a:t>( B &lt;= 8 + ((A * A ))-(B - 6))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IGUAL</a:t>
                      </a:r>
                      <a:r>
                        <a:rPr lang="pt-BR" baseline="0" dirty="0" smtClean="0"/>
                        <a:t> 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DIFERENTE DE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&gt;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</a:t>
                      </a:r>
                      <a:r>
                        <a:rPr lang="pt-BR" baseline="0" dirty="0" smtClean="0"/>
                        <a:t> QUE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 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OU IGUAL A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807</Words>
  <Application>Microsoft Office PowerPoint</Application>
  <PresentationFormat>Apresentação na tela (4:3)</PresentationFormat>
  <Paragraphs>214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LÓGICA DE PROGRAMAÇÃO</vt:lpstr>
      <vt:lpstr>Operadores Aritméticos </vt:lpstr>
      <vt:lpstr>Expressões Aritméticas</vt:lpstr>
      <vt:lpstr>Entrada e Saída de Dados</vt:lpstr>
      <vt:lpstr>Entrada e Saída de Dados</vt:lpstr>
      <vt:lpstr>Entrada e Saída de Dados</vt:lpstr>
      <vt:lpstr>Entrada e Saída de Dados</vt:lpstr>
      <vt:lpstr>Expressões Relacionais</vt:lpstr>
      <vt:lpstr>Operadores Relacionais</vt:lpstr>
      <vt:lpstr>Operadores Lógicos</vt:lpstr>
      <vt:lpstr>Operador Lógico E</vt:lpstr>
      <vt:lpstr>Operador Lógico OU</vt:lpstr>
      <vt:lpstr>Operador Lógico Não</vt:lpstr>
      <vt:lpstr>Prática</vt:lpstr>
      <vt:lpstr>Prática 2 </vt:lpstr>
      <vt:lpstr>EXERCÍCIOS </vt:lpstr>
      <vt:lpstr>Prática</vt:lpstr>
      <vt:lpstr>Prática</vt:lpstr>
      <vt:lpstr>Prática</vt:lpstr>
      <vt:lpstr>Prática </vt:lpstr>
      <vt:lpstr>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 </dc:title>
  <dc:creator>Usuário do Windows</dc:creator>
  <cp:lastModifiedBy>Usuário do Windows</cp:lastModifiedBy>
  <cp:revision>10</cp:revision>
  <dcterms:created xsi:type="dcterms:W3CDTF">2022-03-20T10:08:51Z</dcterms:created>
  <dcterms:modified xsi:type="dcterms:W3CDTF">2022-11-10T11:22:35Z</dcterms:modified>
</cp:coreProperties>
</file>