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682E-F9DD-4725-BE87-3B33B036777F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F00F-D2D0-4018-919B-024CB786F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Qual alternativa é a correta para a saída do código abaixo? </a:t>
            </a:r>
          </a:p>
          <a:p>
            <a:pPr lvl="1">
              <a:buNone/>
            </a:pPr>
            <a:r>
              <a:rPr lang="pt-BR" dirty="0" smtClean="0"/>
              <a:t>var 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a, b, c : inteiro</a:t>
            </a:r>
          </a:p>
          <a:p>
            <a:pPr lvl="1">
              <a:buNone/>
            </a:pPr>
            <a:r>
              <a:rPr lang="pt-BR" dirty="0"/>
              <a:t>i</a:t>
            </a:r>
            <a:r>
              <a:rPr lang="pt-BR" dirty="0" smtClean="0"/>
              <a:t>nicio </a:t>
            </a:r>
          </a:p>
          <a:p>
            <a:pPr lvl="1">
              <a:buNone/>
            </a:pPr>
            <a:r>
              <a:rPr lang="pt-BR" dirty="0" smtClean="0"/>
              <a:t>a &lt;- 7</a:t>
            </a:r>
          </a:p>
          <a:p>
            <a:pPr lvl="1">
              <a:buNone/>
            </a:pPr>
            <a:r>
              <a:rPr lang="pt-BR" dirty="0" smtClean="0"/>
              <a:t>b &lt;-  a \ 2</a:t>
            </a:r>
          </a:p>
          <a:p>
            <a:pPr lvl="1">
              <a:buNone/>
            </a:pPr>
            <a:r>
              <a:rPr lang="pt-BR" dirty="0" smtClean="0"/>
              <a:t>c &lt;- a</a:t>
            </a:r>
          </a:p>
          <a:p>
            <a:pPr lvl="1">
              <a:buNone/>
            </a:pPr>
            <a:r>
              <a:rPr lang="pt-BR" dirty="0" smtClean="0"/>
              <a:t>a&lt;- b</a:t>
            </a:r>
          </a:p>
          <a:p>
            <a:pPr lvl="1">
              <a:buNone/>
            </a:pPr>
            <a:r>
              <a:rPr lang="pt-BR" dirty="0" smtClean="0"/>
              <a:t>b&lt;- c</a:t>
            </a:r>
          </a:p>
          <a:p>
            <a:pPr lvl="1">
              <a:buNone/>
            </a:pPr>
            <a:r>
              <a:rPr lang="pt-BR" dirty="0" err="1" smtClean="0"/>
              <a:t>Escreval</a:t>
            </a:r>
            <a:r>
              <a:rPr lang="pt-BR" dirty="0" smtClean="0"/>
              <a:t>(a)</a:t>
            </a:r>
          </a:p>
          <a:p>
            <a:pPr lvl="1">
              <a:buNone/>
            </a:pPr>
            <a:r>
              <a:rPr lang="pt-BR" dirty="0" err="1" smtClean="0"/>
              <a:t>fimalgoritmo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0</a:t>
            </a:r>
          </a:p>
          <a:p>
            <a:pPr marL="514350" indent="-514350">
              <a:buAutoNum type="alphaUcParenR"/>
            </a:pPr>
            <a:r>
              <a:rPr lang="pt-BR" dirty="0" smtClean="0"/>
              <a:t>3.5</a:t>
            </a:r>
          </a:p>
          <a:p>
            <a:pPr marL="514350" indent="-514350">
              <a:buAutoNum type="alphaUcParenR"/>
            </a:pPr>
            <a:r>
              <a:rPr lang="pt-BR" dirty="0" smtClean="0"/>
              <a:t>3</a:t>
            </a:r>
          </a:p>
          <a:p>
            <a:pPr marL="514350" indent="-514350">
              <a:buAutoNum type="alphaUcParenR"/>
            </a:pPr>
            <a:r>
              <a:rPr lang="pt-BR" dirty="0" smtClean="0"/>
              <a:t>7</a:t>
            </a:r>
          </a:p>
          <a:p>
            <a:pPr marL="514350" indent="-514350">
              <a:buAutoNum type="alphaUcParenR"/>
            </a:pPr>
            <a:r>
              <a:rPr lang="pt-BR" dirty="0" smtClean="0"/>
              <a:t>6</a:t>
            </a:r>
          </a:p>
          <a:p>
            <a:pPr marL="514350" indent="-514350">
              <a:buAutoNum type="alphaUcParenR"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a saída na tela para o código abaixo?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var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x : real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x &lt;- (2 ^ 8) -100 \ 3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escreva (x – (2 *32 -10) )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fimalgoritmo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arenR"/>
            </a:pPr>
            <a:r>
              <a:rPr lang="pt-BR" dirty="0" smtClean="0"/>
              <a:t>169</a:t>
            </a:r>
          </a:p>
          <a:p>
            <a:pPr marL="514350" indent="-514350">
              <a:buAutoNum type="alphaUcParenR"/>
            </a:pPr>
            <a:r>
              <a:rPr lang="pt-BR" dirty="0" smtClean="0"/>
              <a:t>256</a:t>
            </a:r>
          </a:p>
          <a:p>
            <a:pPr marL="514350" indent="-514350">
              <a:buAutoNum type="alphaUcParenR"/>
            </a:pPr>
            <a:r>
              <a:rPr lang="pt-BR" dirty="0" smtClean="0"/>
              <a:t>223</a:t>
            </a:r>
          </a:p>
          <a:p>
            <a:pPr marL="514350" indent="-514350">
              <a:buAutoNum type="alphaUcParenR"/>
            </a:pPr>
            <a:r>
              <a:rPr lang="pt-BR" dirty="0" smtClean="0"/>
              <a:t>-54</a:t>
            </a:r>
          </a:p>
          <a:p>
            <a:pPr marL="514350" indent="-514350">
              <a:buAutoNum type="alphaUcParenR"/>
            </a:pPr>
            <a:r>
              <a:rPr lang="pt-BR" dirty="0" smtClean="0"/>
              <a:t>54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pt-BR" dirty="0"/>
              <a:t>Um homem precisa atravessar um rio com um barco que possui capacidade de transportar apenas ele mesmo e mais uma de suas três cargas, que são: um lobo, um bode e uma caixa de alfafa. Indique as ações necessárias para que o homem consiga atravessar o rio sem perder suas cargas.</a:t>
            </a:r>
          </a:p>
          <a:p>
            <a:pPr lvl="0"/>
            <a:r>
              <a:rPr lang="pt-BR" b="1" dirty="0"/>
              <a:t>O lobo não pode ficar sozinho com o bode, senão ele o come;</a:t>
            </a:r>
            <a:endParaRPr lang="pt-BR" dirty="0"/>
          </a:p>
          <a:p>
            <a:pPr lvl="0"/>
            <a:r>
              <a:rPr lang="pt-BR" b="1" dirty="0"/>
              <a:t>O bode não pode ficar sozinho com a caixa de alfafa, senão a come;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Informações: um barco, um homem, um lobo, um bode e uma caixa de alfafa.</a:t>
            </a:r>
          </a:p>
          <a:p>
            <a:r>
              <a:rPr lang="pt-BR" dirty="0"/>
              <a:t>Ação: atravessar o rio sem perder as cargas.</a:t>
            </a:r>
          </a:p>
          <a:p>
            <a:r>
              <a:rPr lang="pt-BR" dirty="0"/>
              <a:t>Resultado: todas as cargas na outra margem do rio.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Algoritmo: </a:t>
            </a:r>
            <a:br>
              <a:rPr lang="pt-BR" dirty="0"/>
            </a:br>
            <a:r>
              <a:rPr lang="pt-BR" dirty="0"/>
              <a:t>          início </a:t>
            </a:r>
            <a:br>
              <a:rPr lang="pt-BR" dirty="0"/>
            </a:br>
            <a:r>
              <a:rPr lang="pt-BR" dirty="0"/>
              <a:t>                 atravessar homem e bode </a:t>
            </a:r>
            <a:br>
              <a:rPr lang="pt-BR" dirty="0"/>
            </a:br>
            <a:r>
              <a:rPr lang="pt-BR" dirty="0"/>
              <a:t>                 voltar homem </a:t>
            </a:r>
            <a:br>
              <a:rPr lang="pt-BR" dirty="0"/>
            </a:br>
            <a:r>
              <a:rPr lang="pt-BR" dirty="0"/>
              <a:t>                 atravessar homem e lobo </a:t>
            </a:r>
            <a:br>
              <a:rPr lang="pt-BR" dirty="0"/>
            </a:br>
            <a:r>
              <a:rPr lang="pt-BR" dirty="0"/>
              <a:t>                 voltar homem e bode </a:t>
            </a:r>
            <a:br>
              <a:rPr lang="pt-BR" dirty="0"/>
            </a:br>
            <a:r>
              <a:rPr lang="pt-BR" dirty="0"/>
              <a:t>                 atravessar homem e alfafa </a:t>
            </a:r>
            <a:br>
              <a:rPr lang="pt-BR" dirty="0"/>
            </a:br>
            <a:r>
              <a:rPr lang="pt-BR" dirty="0"/>
              <a:t>                 voltar homem </a:t>
            </a:r>
            <a:br>
              <a:rPr lang="pt-BR" dirty="0"/>
            </a:br>
            <a:r>
              <a:rPr lang="pt-BR" dirty="0"/>
              <a:t>                 atravessar homem e bode </a:t>
            </a:r>
            <a:br>
              <a:rPr lang="pt-BR" dirty="0"/>
            </a:br>
            <a:r>
              <a:rPr lang="pt-BR" dirty="0"/>
              <a:t>          fim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Ler dois números inteiros, x e y, e imprimir a soma, multiplicação, divisão e subtração deles na tela. 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pt-BR" dirty="0" smtClean="0"/>
              <a:t>Crie um algoritmo que peça ao usuário para informar os dados abaixo e, depois disso, os imprima na tela:</a:t>
            </a:r>
          </a:p>
          <a:p>
            <a:pPr>
              <a:buNone/>
            </a:pPr>
            <a:r>
              <a:rPr lang="pt-BR" dirty="0" smtClean="0"/>
              <a:t>• Nome;</a:t>
            </a:r>
          </a:p>
          <a:p>
            <a:pPr>
              <a:buNone/>
            </a:pPr>
            <a:r>
              <a:rPr lang="pt-BR" dirty="0" smtClean="0"/>
              <a:t>• Endereço, com cidade, estado e CEP;</a:t>
            </a:r>
          </a:p>
          <a:p>
            <a:pPr>
              <a:buNone/>
            </a:pPr>
            <a:r>
              <a:rPr lang="pt-BR" dirty="0" smtClean="0"/>
              <a:t>• Número de telefone;</a:t>
            </a:r>
          </a:p>
          <a:p>
            <a:pPr>
              <a:buNone/>
            </a:pPr>
            <a:r>
              <a:rPr lang="pt-BR" dirty="0" smtClean="0"/>
              <a:t>• Área de atuação profissional.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Solução- Parte_1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escreveInfoPessoais</a:t>
            </a:r>
            <a:r>
              <a:rPr lang="pt-BR" dirty="0" smtClean="0"/>
              <a:t>;</a:t>
            </a:r>
          </a:p>
          <a:p>
            <a:r>
              <a:rPr lang="pt-BR" dirty="0" smtClean="0"/>
              <a:t>Variáveis </a:t>
            </a:r>
          </a:p>
          <a:p>
            <a:r>
              <a:rPr lang="pt-BR" dirty="0" err="1" smtClean="0"/>
              <a:t>nmPessoa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dsEndereco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nmCidade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nmEstado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dsCEP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dsTelefone</a:t>
            </a:r>
            <a:r>
              <a:rPr lang="pt-BR" dirty="0" smtClean="0"/>
              <a:t>,</a:t>
            </a:r>
          </a:p>
          <a:p>
            <a:r>
              <a:rPr lang="pt-BR" dirty="0" err="1" smtClean="0"/>
              <a:t>dsAreaAtuacao</a:t>
            </a:r>
            <a:r>
              <a:rPr lang="pt-BR" dirty="0" smtClean="0"/>
              <a:t> : texto;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algoritmo que peça para entrar com seu nome e sua idade e depois imprima na tela a resposta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Início do algoritmo</a:t>
            </a:r>
          </a:p>
          <a:p>
            <a:r>
              <a:rPr lang="pt-BR" dirty="0" smtClean="0"/>
              <a:t>1. Escreva (“Entre com o seu nome”);</a:t>
            </a:r>
          </a:p>
          <a:p>
            <a:r>
              <a:rPr lang="pt-BR" dirty="0" smtClean="0"/>
              <a:t>2. Leia (</a:t>
            </a:r>
            <a:r>
              <a:rPr lang="pt-BR" dirty="0" err="1" smtClean="0"/>
              <a:t>nmPessoa</a:t>
            </a:r>
            <a:r>
              <a:rPr lang="pt-BR" dirty="0" smtClean="0"/>
              <a:t>);</a:t>
            </a:r>
          </a:p>
          <a:p>
            <a:r>
              <a:rPr lang="pt-BR" dirty="0" smtClean="0"/>
              <a:t>3. Escreva (“Entre com o seu endereço”);</a:t>
            </a:r>
          </a:p>
          <a:p>
            <a:r>
              <a:rPr lang="pt-BR" dirty="0" smtClean="0"/>
              <a:t>4. Leia (</a:t>
            </a:r>
            <a:r>
              <a:rPr lang="pt-BR" dirty="0" err="1" smtClean="0"/>
              <a:t>dsEndereco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5. Escreva (“Entre com a cidade do seu endereço”);</a:t>
            </a:r>
          </a:p>
          <a:p>
            <a:r>
              <a:rPr lang="pt-BR" dirty="0" smtClean="0"/>
              <a:t>6. Leia (</a:t>
            </a:r>
            <a:r>
              <a:rPr lang="pt-BR" dirty="0" err="1" smtClean="0"/>
              <a:t>nmCidade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7. Escreva (“Entre com o estado do seu endereço”);</a:t>
            </a:r>
          </a:p>
          <a:p>
            <a:r>
              <a:rPr lang="pt-BR" dirty="0" smtClean="0"/>
              <a:t>8. Leia (</a:t>
            </a:r>
            <a:r>
              <a:rPr lang="pt-BR" dirty="0" err="1" smtClean="0"/>
              <a:t>nmEstado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9. Escreva (“Entre com o CEP do seu endereço”);</a:t>
            </a:r>
          </a:p>
          <a:p>
            <a:r>
              <a:rPr lang="pt-BR" dirty="0" smtClean="0"/>
              <a:t>10. Leia (</a:t>
            </a:r>
            <a:r>
              <a:rPr lang="pt-BR" dirty="0" err="1" smtClean="0"/>
              <a:t>dsCEP</a:t>
            </a:r>
            <a:r>
              <a:rPr lang="pt-BR" dirty="0" smtClean="0"/>
              <a:t>);</a:t>
            </a:r>
          </a:p>
          <a:p>
            <a:r>
              <a:rPr lang="pt-BR" dirty="0" smtClean="0"/>
              <a:t>11. Escreva (“Entre com o seu telefone”);</a:t>
            </a:r>
          </a:p>
          <a:p>
            <a:r>
              <a:rPr lang="pt-BR" dirty="0" smtClean="0"/>
              <a:t>12. Leia (</a:t>
            </a:r>
            <a:r>
              <a:rPr lang="pt-BR" dirty="0" err="1" smtClean="0"/>
              <a:t>dsTelefone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13. Escreva (“Entre com a sua área de atuação”);</a:t>
            </a:r>
          </a:p>
          <a:p>
            <a:r>
              <a:rPr lang="pt-BR" dirty="0" smtClean="0"/>
              <a:t>14. Leia (</a:t>
            </a:r>
            <a:r>
              <a:rPr lang="pt-BR" dirty="0" err="1" smtClean="0"/>
              <a:t>dsAreaAtuacao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Sabendo que o lucro anual de uma empresa é, tipicamente, 23% do total de vendas, crie um algoritmo que solicite ao usuário entre com o</a:t>
            </a:r>
          </a:p>
          <a:p>
            <a:r>
              <a:rPr lang="pt-BR" dirty="0" smtClean="0"/>
              <a:t>valor projetado do total de vendas e, em seguida, calcule e exiba o lucro que deve ser obtido com esse valor.</a:t>
            </a:r>
          </a:p>
          <a:p>
            <a:r>
              <a:rPr lang="pt-BR" dirty="0" smtClean="0"/>
              <a:t>Lembrete: 23% = 23\100 = 0,23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previsaoVendas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</a:t>
            </a:r>
            <a:r>
              <a:rPr lang="pt-BR" dirty="0" err="1" smtClean="0"/>
              <a:t>vlVendas</a:t>
            </a:r>
            <a:r>
              <a:rPr lang="pt-BR" dirty="0" smtClean="0"/>
              <a:t>, </a:t>
            </a:r>
            <a:r>
              <a:rPr lang="pt-BR" dirty="0" err="1" smtClean="0"/>
              <a:t>vlLucro</a:t>
            </a:r>
            <a:r>
              <a:rPr lang="pt-BR" dirty="0" smtClean="0"/>
              <a:t> : real;</a:t>
            </a:r>
          </a:p>
          <a:p>
            <a:endParaRPr lang="pt-BR" dirty="0" smtClean="0"/>
          </a:p>
          <a:p>
            <a:r>
              <a:rPr lang="pt-BR" dirty="0" smtClean="0"/>
              <a:t>Início do algoritmo</a:t>
            </a:r>
          </a:p>
          <a:p>
            <a:r>
              <a:rPr lang="pt-BR" dirty="0" smtClean="0"/>
              <a:t>1. Escreva (“Entre com o total projetado de vendas”);</a:t>
            </a:r>
          </a:p>
          <a:p>
            <a:r>
              <a:rPr lang="pt-BR" dirty="0" smtClean="0"/>
              <a:t>2. Leia (</a:t>
            </a:r>
            <a:r>
              <a:rPr lang="pt-BR" dirty="0" err="1" smtClean="0"/>
              <a:t>vlVendas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3. </a:t>
            </a:r>
            <a:r>
              <a:rPr lang="pt-BR" dirty="0" err="1" smtClean="0"/>
              <a:t>vlLucro</a:t>
            </a:r>
            <a:r>
              <a:rPr lang="pt-BR" dirty="0" smtClean="0"/>
              <a:t> ← 0.23 * </a:t>
            </a:r>
            <a:r>
              <a:rPr lang="pt-BR" dirty="0" err="1" smtClean="0"/>
              <a:t>vlVendas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4. Escreva (“O valor do lucro é de ”, </a:t>
            </a:r>
            <a:r>
              <a:rPr lang="pt-BR" dirty="0" err="1" smtClean="0"/>
              <a:t>vlLucro</a:t>
            </a:r>
            <a:r>
              <a:rPr lang="pt-BR" dirty="0" smtClean="0"/>
              <a:t>);</a:t>
            </a:r>
          </a:p>
          <a:p>
            <a:r>
              <a:rPr lang="pt-BR" dirty="0" smtClean="0"/>
              <a:t>Fim do algoritmo.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Analise as atribuições abaixo considerando a sintaxe de </a:t>
            </a:r>
            <a:r>
              <a:rPr lang="pt-BR" dirty="0" err="1" smtClean="0"/>
              <a:t>Visualg</a:t>
            </a:r>
            <a:r>
              <a:rPr lang="pt-BR" dirty="0" smtClean="0"/>
              <a:t> e as declarações das variáveis. Quais atribuições estão corretas?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	Var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v :  </a:t>
            </a:r>
            <a:r>
              <a:rPr lang="pt-BR" dirty="0" err="1" smtClean="0"/>
              <a:t>logico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inte</a:t>
            </a:r>
            <a:r>
              <a:rPr lang="pt-BR" dirty="0" smtClean="0"/>
              <a:t> : real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	algo: inteiro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Inicio</a:t>
            </a:r>
          </a:p>
          <a:p>
            <a:pPr lvl="1">
              <a:buNone/>
            </a:pPr>
            <a:r>
              <a:rPr lang="pt-BR" dirty="0" smtClean="0"/>
              <a:t>I 		v &lt;- algo &lt; 8</a:t>
            </a:r>
          </a:p>
          <a:p>
            <a:pPr lvl="1">
              <a:buNone/>
            </a:pPr>
            <a:r>
              <a:rPr lang="pt-BR" dirty="0" smtClean="0"/>
              <a:t>II		 </a:t>
            </a:r>
            <a:r>
              <a:rPr lang="pt-BR" dirty="0" err="1" smtClean="0"/>
              <a:t>inte</a:t>
            </a:r>
            <a:r>
              <a:rPr lang="pt-BR" dirty="0" smtClean="0"/>
              <a:t> &lt;- 25 \ 2</a:t>
            </a:r>
          </a:p>
          <a:p>
            <a:pPr lvl="1">
              <a:buNone/>
            </a:pPr>
            <a:r>
              <a:rPr lang="pt-BR" dirty="0" smtClean="0"/>
              <a:t>III		algo &lt;- 5\2 + 3</a:t>
            </a:r>
          </a:p>
          <a:p>
            <a:pPr lvl="1">
              <a:buNone/>
            </a:pPr>
            <a:endParaRPr lang="pt-BR" dirty="0"/>
          </a:p>
          <a:p>
            <a:pPr marL="971550" lvl="1" indent="-514350">
              <a:buAutoNum type="alphaUcParenR"/>
            </a:pPr>
            <a:r>
              <a:rPr lang="pt-BR" dirty="0" smtClean="0"/>
              <a:t>Apenas I e III estão corretas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III está correta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 está correta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Apenas I e II estão corretas</a:t>
            </a:r>
          </a:p>
          <a:p>
            <a:pPr marL="971550" lvl="1" indent="-514350">
              <a:buAutoNum type="alphaUcParenR"/>
            </a:pPr>
            <a:r>
              <a:rPr lang="pt-BR" dirty="0" smtClean="0"/>
              <a:t>Todas estão corretas</a:t>
            </a:r>
          </a:p>
          <a:p>
            <a:pPr marL="971550" lvl="1" indent="-514350">
              <a:buAutoNum type="alphaUcParenR"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Dê o resultado que será exibido na tela depois da execução desse trecho do programa abaixo e diga qual será a saída correta.</a:t>
            </a:r>
          </a:p>
          <a:p>
            <a:r>
              <a:rPr lang="pt-BR" dirty="0" smtClean="0"/>
              <a:t>X  &lt;- 3</a:t>
            </a:r>
          </a:p>
          <a:p>
            <a:r>
              <a:rPr lang="pt-BR" dirty="0" smtClean="0"/>
              <a:t>Y  &lt;- 10</a:t>
            </a:r>
          </a:p>
          <a:p>
            <a:r>
              <a:rPr lang="pt-BR" dirty="0" smtClean="0"/>
              <a:t>R &lt;-  y </a:t>
            </a:r>
            <a:r>
              <a:rPr lang="pt-BR" dirty="0" err="1" smtClean="0"/>
              <a:t>mod</a:t>
            </a:r>
            <a:r>
              <a:rPr lang="pt-BR" dirty="0" smtClean="0"/>
              <a:t> x</a:t>
            </a:r>
          </a:p>
          <a:p>
            <a:r>
              <a:rPr lang="pt-BR" dirty="0" err="1" smtClean="0"/>
              <a:t>Escreval</a:t>
            </a:r>
            <a:r>
              <a:rPr lang="pt-BR" dirty="0" smtClean="0"/>
              <a:t>(R)</a:t>
            </a:r>
          </a:p>
          <a:p>
            <a:pPr>
              <a:buNone/>
            </a:pPr>
            <a:endParaRPr lang="pt-BR" dirty="0"/>
          </a:p>
          <a:p>
            <a:pPr marL="514350" indent="-514350">
              <a:buAutoNum type="alphaUcParenR"/>
            </a:pPr>
            <a:r>
              <a:rPr lang="pt-BR" dirty="0" smtClean="0"/>
              <a:t>3.3</a:t>
            </a:r>
          </a:p>
          <a:p>
            <a:pPr marL="514350" indent="-514350">
              <a:buAutoNum type="alphaUcParenR"/>
            </a:pPr>
            <a:r>
              <a:rPr lang="pt-BR" dirty="0" smtClean="0"/>
              <a:t>0.3</a:t>
            </a:r>
          </a:p>
          <a:p>
            <a:pPr marL="514350" indent="-514350">
              <a:buAutoNum type="alphaUcParenR"/>
            </a:pPr>
            <a:r>
              <a:rPr lang="pt-BR" dirty="0" smtClean="0"/>
              <a:t>1</a:t>
            </a:r>
          </a:p>
          <a:p>
            <a:pPr marL="514350" indent="-514350">
              <a:buAutoNum type="alphaUcParenR"/>
            </a:pPr>
            <a:r>
              <a:rPr lang="pt-BR" dirty="0" smtClean="0"/>
              <a:t>10</a:t>
            </a:r>
          </a:p>
          <a:p>
            <a:pPr marL="514350" indent="-514350">
              <a:buAutoNum type="alphaUcParenR"/>
            </a:pPr>
            <a:r>
              <a:rPr lang="pt-BR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Observe as declarações de tipo abaixo. Considere a sintaxe de </a:t>
            </a:r>
            <a:r>
              <a:rPr lang="pt-BR" dirty="0" err="1" smtClean="0"/>
              <a:t>visualg</a:t>
            </a:r>
            <a:r>
              <a:rPr lang="pt-BR" dirty="0" smtClean="0"/>
              <a:t> e diga qual das afirmativas tem a sintaxe correta.</a:t>
            </a:r>
          </a:p>
          <a:p>
            <a:pPr marL="514350" indent="-514350">
              <a:buAutoNum type="alphaUcParenR"/>
            </a:pPr>
            <a:r>
              <a:rPr lang="pt-BR" dirty="0" smtClean="0"/>
              <a:t>real : 3d</a:t>
            </a:r>
          </a:p>
          <a:p>
            <a:pPr marL="514350" indent="-514350">
              <a:buAutoNum type="alphaUcParenR"/>
            </a:pPr>
            <a:r>
              <a:rPr lang="pt-BR" dirty="0" smtClean="0"/>
              <a:t>inteiro i</a:t>
            </a:r>
          </a:p>
          <a:p>
            <a:pPr marL="514350" indent="-514350">
              <a:buAutoNum type="alphaUcParenR"/>
            </a:pPr>
            <a:r>
              <a:rPr lang="pt-BR" dirty="0" err="1" smtClean="0"/>
              <a:t>float</a:t>
            </a:r>
            <a:r>
              <a:rPr lang="pt-BR" dirty="0" smtClean="0"/>
              <a:t> x;</a:t>
            </a:r>
          </a:p>
          <a:p>
            <a:pPr marL="514350" indent="-514350">
              <a:buAutoNum type="alphaUcParenR"/>
            </a:pPr>
            <a:r>
              <a:rPr lang="pt-BR" dirty="0" smtClean="0"/>
              <a:t>x : real</a:t>
            </a:r>
          </a:p>
          <a:p>
            <a:pPr marL="514350" indent="-514350">
              <a:buAutoNum type="alphaUcParenR"/>
            </a:pPr>
            <a:r>
              <a:rPr lang="pt-BR" dirty="0" smtClean="0"/>
              <a:t>4a : inteiro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Vimos nas aulas passadas a importante definição do que é um algoritmo, tendo em vista, qual a definição mais apropriada nas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2910" y="1928802"/>
            <a:ext cx="7929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UcParenR"/>
            </a:pPr>
            <a:r>
              <a:rPr lang="pt-BR" sz="2400" dirty="0" smtClean="0"/>
              <a:t>Uma </a:t>
            </a:r>
            <a:r>
              <a:rPr lang="pt-BR" sz="2400" dirty="0" err="1" smtClean="0"/>
              <a:t>sequência</a:t>
            </a:r>
            <a:r>
              <a:rPr lang="pt-BR" sz="2400" dirty="0" smtClean="0"/>
              <a:t> de passos que, desde que executadas na ordem correta, executam uma determinada tarefa.</a:t>
            </a:r>
          </a:p>
          <a:p>
            <a:pPr marL="514350" indent="-514350">
              <a:buAutoNum type="alphaUcParenR"/>
            </a:pPr>
            <a:r>
              <a:rPr lang="pt-BR" sz="2400" dirty="0" smtClean="0"/>
              <a:t>Consiste numa </a:t>
            </a:r>
            <a:r>
              <a:rPr lang="pt-BR" sz="2400" dirty="0" err="1" smtClean="0"/>
              <a:t>sequência</a:t>
            </a:r>
            <a:r>
              <a:rPr lang="pt-BR" sz="2400" dirty="0" smtClean="0"/>
              <a:t> de passos informatizados que, se executados na ordem correta, executam uma determinada tarefa.</a:t>
            </a:r>
          </a:p>
          <a:p>
            <a:pPr marL="514350" indent="-514350">
              <a:buAutoNum type="alphaUcParenR"/>
            </a:pPr>
            <a:r>
              <a:rPr lang="pt-BR" sz="2400" dirty="0" smtClean="0"/>
              <a:t>Um programa de computador</a:t>
            </a:r>
          </a:p>
          <a:p>
            <a:pPr marL="514350" indent="-514350">
              <a:buAutoNum type="alphaUcParenR"/>
            </a:pPr>
            <a:r>
              <a:rPr lang="pt-BR" sz="2400" dirty="0" err="1" smtClean="0"/>
              <a:t>Sequência</a:t>
            </a:r>
            <a:r>
              <a:rPr lang="pt-BR" sz="2400" dirty="0" smtClean="0"/>
              <a:t> de passos que, sempre que executados na ordem correta podem ou não executar uma tarefa</a:t>
            </a:r>
          </a:p>
          <a:p>
            <a:pPr marL="514350" indent="-514350">
              <a:buAutoNum type="alphaUcParenR"/>
            </a:pPr>
            <a:r>
              <a:rPr lang="pt-BR" sz="2400" dirty="0" err="1" smtClean="0"/>
              <a:t>Sequência</a:t>
            </a:r>
            <a:r>
              <a:rPr lang="pt-BR" sz="2400" dirty="0" smtClean="0"/>
              <a:t> de passos que, se forem executados em qualquer ordem, executam uma determinada tarefa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Crie um algoritmo que calcule a média de um aluno sabendo que ele fez 4 provas e suas notas foram respectivamente </a:t>
            </a:r>
          </a:p>
          <a:p>
            <a:r>
              <a:rPr lang="pt-BR" dirty="0" smtClean="0"/>
              <a:t>I – 9</a:t>
            </a:r>
          </a:p>
          <a:p>
            <a:r>
              <a:rPr lang="pt-BR" dirty="0" smtClean="0"/>
              <a:t>II – 7</a:t>
            </a:r>
          </a:p>
          <a:p>
            <a:r>
              <a:rPr lang="pt-BR" dirty="0" smtClean="0"/>
              <a:t>III - 5</a:t>
            </a:r>
          </a:p>
          <a:p>
            <a:r>
              <a:rPr lang="pt-BR" dirty="0" smtClean="0"/>
              <a:t>IV – 2</a:t>
            </a:r>
          </a:p>
          <a:p>
            <a:r>
              <a:rPr lang="pt-BR" dirty="0" smtClean="0"/>
              <a:t>Informe se ele aluno foi reprovado ou aprovado.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Considere a sintaxe de </a:t>
            </a:r>
            <a:r>
              <a:rPr lang="pt-BR" dirty="0" err="1" smtClean="0"/>
              <a:t>visualg</a:t>
            </a:r>
            <a:r>
              <a:rPr lang="pt-BR" dirty="0" smtClean="0"/>
              <a:t>. Qual das alternativas tem os operadores do </a:t>
            </a:r>
            <a:r>
              <a:rPr lang="pt-BR" dirty="0" err="1" smtClean="0"/>
              <a:t>visualg</a:t>
            </a:r>
            <a:r>
              <a:rPr lang="pt-BR" dirty="0" smtClean="0"/>
              <a:t> estão usados de forma correta nas expressões?</a:t>
            </a:r>
          </a:p>
          <a:p>
            <a:pPr marL="514350" indent="-514350">
              <a:buAutoNum type="alphaUcParenR"/>
            </a:pPr>
            <a:r>
              <a:rPr lang="pt-BR" dirty="0" smtClean="0"/>
              <a:t>MOD 5 &lt;- 7 * 4</a:t>
            </a:r>
          </a:p>
          <a:p>
            <a:pPr marL="514350" indent="-514350">
              <a:buAutoNum type="alphaUcParenR"/>
            </a:pPr>
            <a:r>
              <a:rPr lang="pt-BR" dirty="0" smtClean="0"/>
              <a:t>Z&lt;- 3 \ 2</a:t>
            </a:r>
          </a:p>
          <a:p>
            <a:pPr marL="514350" indent="-514350">
              <a:buAutoNum type="alphaUcParenR"/>
            </a:pPr>
            <a:r>
              <a:rPr lang="pt-BR" dirty="0" smtClean="0"/>
              <a:t>X-&gt; 2 + 5</a:t>
            </a:r>
          </a:p>
          <a:p>
            <a:pPr marL="514350" indent="-514350">
              <a:buAutoNum type="alphaUcParenR"/>
            </a:pPr>
            <a:r>
              <a:rPr lang="pt-BR" dirty="0" smtClean="0"/>
              <a:t>Y &gt; 5 &lt;- x</a:t>
            </a:r>
          </a:p>
          <a:p>
            <a:pPr marL="514350" indent="-514350">
              <a:buAutoNum type="alphaUcParenR"/>
            </a:pPr>
            <a:r>
              <a:rPr lang="pt-BR" dirty="0" smtClean="0"/>
              <a:t>2 + 2 = 4 &gt;- X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803</Words>
  <Application>Microsoft Office PowerPoint</Application>
  <PresentationFormat>Apresentação na tela 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EXERCÍCIOS</vt:lpstr>
      <vt:lpstr>Slide 2</vt:lpstr>
      <vt:lpstr>Slide 3</vt:lpstr>
      <vt:lpstr>Slide 4</vt:lpstr>
      <vt:lpstr>Slide 5</vt:lpstr>
      <vt:lpstr> 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Solução- Parte_1 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Usuário do Windows</cp:lastModifiedBy>
  <cp:revision>6</cp:revision>
  <dcterms:created xsi:type="dcterms:W3CDTF">2022-03-23T08:15:01Z</dcterms:created>
  <dcterms:modified xsi:type="dcterms:W3CDTF">2022-11-10T11:23:04Z</dcterms:modified>
</cp:coreProperties>
</file>