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2" r:id="rId13"/>
    <p:sldId id="273" r:id="rId14"/>
    <p:sldId id="276" r:id="rId15"/>
    <p:sldId id="277" r:id="rId16"/>
    <p:sldId id="278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682E-F9DD-4725-BE87-3B33B036777F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pt-BR" dirty="0" smtClean="0"/>
              <a:t>0</a:t>
            </a:r>
          </a:p>
          <a:p>
            <a:pPr marL="514350" indent="-514350">
              <a:buAutoNum type="alphaUcParenR"/>
            </a:pPr>
            <a:r>
              <a:rPr lang="pt-BR" dirty="0" smtClean="0"/>
              <a:t>3.5</a:t>
            </a:r>
          </a:p>
          <a:p>
            <a:pPr marL="514350" indent="-514350">
              <a:buAutoNum type="alphaUcParenR"/>
            </a:pPr>
            <a:r>
              <a:rPr lang="pt-BR" dirty="0" smtClean="0"/>
              <a:t>3</a:t>
            </a:r>
          </a:p>
          <a:p>
            <a:pPr marL="514350" indent="-514350">
              <a:buAutoNum type="alphaUcParenR"/>
            </a:pPr>
            <a:r>
              <a:rPr lang="pt-BR" dirty="0" smtClean="0"/>
              <a:t>7</a:t>
            </a:r>
          </a:p>
          <a:p>
            <a:pPr marL="514350" indent="-514350">
              <a:buAutoNum type="alphaUcParenR"/>
            </a:pPr>
            <a:r>
              <a:rPr lang="pt-BR" dirty="0" smtClean="0"/>
              <a:t>6</a:t>
            </a:r>
          </a:p>
          <a:p>
            <a:pPr marL="514350" indent="-514350">
              <a:buAutoNum type="alphaUcParenR"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pt-BR" dirty="0"/>
              <a:t>Um homem precisa atravessar um rio com um barco que possui capacidade de transportar apenas ele mesmo e mais uma de suas três cargas, que são: um lobo, um bode e uma caixa de alfafa. Indique as ações necessárias para que o homem consiga atravessar o rio sem perder suas cargas.</a:t>
            </a:r>
          </a:p>
          <a:p>
            <a:pPr lvl="0"/>
            <a:r>
              <a:rPr lang="pt-BR" b="1" dirty="0"/>
              <a:t>O lobo não pode ficar sozinho com o bode, senão ele o come;</a:t>
            </a:r>
            <a:endParaRPr lang="pt-BR" dirty="0"/>
          </a:p>
          <a:p>
            <a:pPr lvl="0"/>
            <a:r>
              <a:rPr lang="pt-BR" b="1" dirty="0"/>
              <a:t>O bode não pode ficar sozinho com a caixa de alfafa, senão a come;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525963"/>
          </a:xfrm>
        </p:spPr>
        <p:txBody>
          <a:bodyPr/>
          <a:lstStyle/>
          <a:p>
            <a:r>
              <a:rPr lang="pt-BR" dirty="0" smtClean="0"/>
              <a:t>Ler dois números inteiros, x e y, e imprimir a soma, multiplicação, divisão e subtração deles na tela e dizer se o resultado é um número ímpar ou </a:t>
            </a:r>
            <a:r>
              <a:rPr lang="pt-BR" smtClean="0"/>
              <a:t>par. 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pt-BR" dirty="0" smtClean="0"/>
              <a:t>Crie um algoritmo que peça ao usuário para informar os dados abaixo e, depois disso, os imprima na tela:</a:t>
            </a:r>
          </a:p>
          <a:p>
            <a:pPr>
              <a:buNone/>
            </a:pPr>
            <a:r>
              <a:rPr lang="pt-BR" dirty="0" smtClean="0"/>
              <a:t>• Nome;</a:t>
            </a:r>
          </a:p>
          <a:p>
            <a:pPr>
              <a:buNone/>
            </a:pPr>
            <a:r>
              <a:rPr lang="pt-BR" dirty="0" smtClean="0"/>
              <a:t>• Endereço, com cidade, estado e CEP;</a:t>
            </a:r>
          </a:p>
          <a:p>
            <a:pPr>
              <a:buNone/>
            </a:pPr>
            <a:r>
              <a:rPr lang="pt-BR" dirty="0" smtClean="0"/>
              <a:t>• Número de telefone;</a:t>
            </a:r>
          </a:p>
          <a:p>
            <a:pPr>
              <a:buNone/>
            </a:pPr>
            <a:r>
              <a:rPr lang="pt-BR" dirty="0" smtClean="0"/>
              <a:t>• Área de atuação profissional.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Sabendo que o lucro anual de uma empresa é, tipicamente, 23% do total de vendas, crie um algoritmo que solicite ao usuário entre com o</a:t>
            </a:r>
          </a:p>
          <a:p>
            <a:r>
              <a:rPr lang="pt-BR" dirty="0" smtClean="0"/>
              <a:t>valor projetado do total de vendas e, em seguida, calcule e exiba o lucro que deve ser obtido com esse valor.</a:t>
            </a:r>
          </a:p>
          <a:p>
            <a:r>
              <a:rPr lang="pt-BR" dirty="0" smtClean="0"/>
              <a:t>Lembrete: 23% = 23\100 = 0,23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 acre de terra é equivalente a 4.046,86 m2, a 43.560 ft2 (pés quadrados) e a 0,404686 hectares. Crie um algoritmo que solicite ao usuário que informe a área de um terreno em metros quadrados e mostre as áreas correspondentes em acres, pés quadrados e hectares. 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07223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Qual das afirmativas estão corretas em relação ao algoritmo abaixo:</a:t>
            </a:r>
          </a:p>
          <a:p>
            <a:pPr>
              <a:buNone/>
            </a:pP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 smtClean="0"/>
              <a:t>Numero: real</a:t>
            </a:r>
          </a:p>
          <a:p>
            <a:pPr>
              <a:buNone/>
            </a:pPr>
            <a:r>
              <a:rPr lang="pt-BR" dirty="0" smtClean="0"/>
              <a:t>i : inteiro</a:t>
            </a:r>
          </a:p>
          <a:p>
            <a:pPr>
              <a:buNone/>
            </a:pPr>
            <a:r>
              <a:rPr lang="pt-BR" dirty="0" smtClean="0"/>
              <a:t>Soma : real</a:t>
            </a:r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Para i &lt;- ate 5 faca 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 (“</a:t>
            </a:r>
            <a:r>
              <a:rPr lang="pt-BR" dirty="0" err="1" smtClean="0"/>
              <a:t>Infome</a:t>
            </a:r>
            <a:r>
              <a:rPr lang="pt-BR" dirty="0" smtClean="0"/>
              <a:t> um número entre 0 e 10”)</a:t>
            </a:r>
          </a:p>
          <a:p>
            <a:pPr>
              <a:buNone/>
            </a:pPr>
            <a:r>
              <a:rPr lang="pt-BR" dirty="0" smtClean="0"/>
              <a:t>leia (numero)</a:t>
            </a:r>
          </a:p>
          <a:p>
            <a:pPr>
              <a:buNone/>
            </a:pPr>
            <a:r>
              <a:rPr lang="pt-BR" dirty="0" smtClean="0"/>
              <a:t>Soma:= soma + numero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(soma/5) 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Qual das afirmativas estão corretas em relação ao algoritmo abaixo:</a:t>
            </a:r>
          </a:p>
          <a:p>
            <a:pPr marL="514350" indent="-514350">
              <a:buAutoNum type="alphaUcParenR"/>
            </a:pPr>
            <a:r>
              <a:rPr lang="pt-BR" dirty="0" smtClean="0"/>
              <a:t>O programa roda normalmente</a:t>
            </a:r>
          </a:p>
          <a:p>
            <a:pPr marL="514350" indent="-514350">
              <a:buAutoNum type="alphaUcParenR"/>
            </a:pPr>
            <a:r>
              <a:rPr lang="pt-BR" dirty="0" smtClean="0"/>
              <a:t>O programa executado retorna um erro lógico</a:t>
            </a:r>
          </a:p>
          <a:p>
            <a:pPr marL="514350" indent="-514350">
              <a:buAutoNum type="alphaUcParenR"/>
            </a:pPr>
            <a:r>
              <a:rPr lang="pt-BR" dirty="0" smtClean="0"/>
              <a:t>Há um erro de declaração nas variáveis</a:t>
            </a:r>
          </a:p>
          <a:p>
            <a:pPr marL="514350" indent="-514350">
              <a:buAutoNum type="alphaUcParenR"/>
            </a:pPr>
            <a:r>
              <a:rPr lang="pt-BR" dirty="0" smtClean="0"/>
              <a:t>O programa trava na última linha e não faz o loop corretamente</a:t>
            </a:r>
          </a:p>
          <a:p>
            <a:pPr marL="514350" indent="-514350">
              <a:buAutoNum type="alphaUcParenR"/>
            </a:pPr>
            <a:r>
              <a:rPr lang="pt-BR" dirty="0" smtClean="0"/>
              <a:t>Na declaração soma há um erro de atribuição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Qual o resultado esperado abaixo no algoritmo?</a:t>
            </a:r>
          </a:p>
          <a:p>
            <a:pPr>
              <a:buNone/>
            </a:pPr>
            <a:r>
              <a:rPr lang="pt-BR" dirty="0" smtClean="0"/>
              <a:t>i: inteiro</a:t>
            </a:r>
          </a:p>
          <a:p>
            <a:pPr>
              <a:buNone/>
            </a:pPr>
            <a:r>
              <a:rPr lang="pt-BR" dirty="0" smtClean="0"/>
              <a:t>Total: inteiro</a:t>
            </a:r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para i:= 20 ate 1 passo -4 faca</a:t>
            </a:r>
          </a:p>
          <a:p>
            <a:pPr>
              <a:buNone/>
            </a:pPr>
            <a:r>
              <a:rPr lang="pt-BR" dirty="0" smtClean="0"/>
              <a:t>Total := total +i 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(“a média é: “, total/5)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arenR"/>
            </a:pPr>
            <a:r>
              <a:rPr lang="pt-BR" dirty="0" smtClean="0"/>
              <a:t>10</a:t>
            </a:r>
          </a:p>
          <a:p>
            <a:pPr marL="514350" indent="-514350">
              <a:buAutoNum type="alphaUcParenR"/>
            </a:pPr>
            <a:r>
              <a:rPr lang="pt-BR" dirty="0" smtClean="0"/>
              <a:t>4</a:t>
            </a:r>
          </a:p>
          <a:p>
            <a:pPr marL="514350" indent="-514350">
              <a:buAutoNum type="alphaUcParenR"/>
            </a:pPr>
            <a:r>
              <a:rPr lang="pt-BR" dirty="0" smtClean="0"/>
              <a:t>12</a:t>
            </a:r>
          </a:p>
          <a:p>
            <a:pPr marL="514350" indent="-514350">
              <a:buAutoNum type="alphaUcParenR"/>
            </a:pPr>
            <a:r>
              <a:rPr lang="pt-BR" dirty="0" smtClean="0"/>
              <a:t>2</a:t>
            </a:r>
          </a:p>
          <a:p>
            <a:pPr marL="514350" indent="-514350">
              <a:buAutoNum type="alphaUcParenR"/>
            </a:pPr>
            <a:r>
              <a:rPr lang="pt-BR" smtClean="0"/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algoritmo que peça para entrar com seu nome e sua idade, nomes dos seus pais e irmãos e depois imprima na tela a resposta.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Analise as atribuições abaixo considerando a sintaxe de </a:t>
            </a:r>
            <a:r>
              <a:rPr lang="pt-BR" dirty="0" err="1" smtClean="0"/>
              <a:t>Visualg</a:t>
            </a:r>
            <a:r>
              <a:rPr lang="pt-BR" dirty="0" smtClean="0"/>
              <a:t> e as declarações das variáveis. Quais atribuições estão corretas?</a:t>
            </a:r>
          </a:p>
          <a:p>
            <a:pPr lvl="1"/>
            <a:endParaRPr lang="pt-BR" dirty="0"/>
          </a:p>
          <a:p>
            <a:pPr lvl="1">
              <a:buNone/>
            </a:pPr>
            <a:r>
              <a:rPr lang="pt-BR" dirty="0" smtClean="0"/>
              <a:t>	Var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	v :  </a:t>
            </a:r>
            <a:r>
              <a:rPr lang="pt-BR" dirty="0" err="1" smtClean="0"/>
              <a:t>logico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inte</a:t>
            </a:r>
            <a:r>
              <a:rPr lang="pt-BR" dirty="0" smtClean="0"/>
              <a:t> : real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	algo: inteiro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Inicio</a:t>
            </a:r>
          </a:p>
          <a:p>
            <a:pPr lvl="1">
              <a:buNone/>
            </a:pPr>
            <a:r>
              <a:rPr lang="pt-BR" dirty="0" smtClean="0"/>
              <a:t>I 		v &lt;- algo &lt; 8</a:t>
            </a:r>
          </a:p>
          <a:p>
            <a:pPr lvl="1">
              <a:buNone/>
            </a:pPr>
            <a:r>
              <a:rPr lang="pt-BR" dirty="0" smtClean="0"/>
              <a:t>II		 </a:t>
            </a:r>
            <a:r>
              <a:rPr lang="pt-BR" dirty="0" err="1" smtClean="0"/>
              <a:t>inte</a:t>
            </a:r>
            <a:r>
              <a:rPr lang="pt-BR" dirty="0" smtClean="0"/>
              <a:t> &lt;- 25 \ 2</a:t>
            </a:r>
          </a:p>
          <a:p>
            <a:pPr lvl="1">
              <a:buNone/>
            </a:pPr>
            <a:r>
              <a:rPr lang="pt-BR" dirty="0" smtClean="0"/>
              <a:t>III		algo &lt;- 5\2 + 3</a:t>
            </a:r>
          </a:p>
          <a:p>
            <a:pPr lvl="1">
              <a:buNone/>
            </a:pPr>
            <a:endParaRPr lang="pt-BR" dirty="0"/>
          </a:p>
          <a:p>
            <a:pPr marL="971550" lvl="1" indent="-514350">
              <a:buAutoNum type="alphaUcParenR"/>
            </a:pPr>
            <a:r>
              <a:rPr lang="pt-BR" dirty="0" smtClean="0"/>
              <a:t>Apenas I e III estão corretas</a:t>
            </a:r>
          </a:p>
          <a:p>
            <a:pPr marL="971550" lvl="1" indent="-514350">
              <a:buAutoNum type="alphaUcParenR"/>
            </a:pPr>
            <a:r>
              <a:rPr lang="pt-BR" dirty="0" smtClean="0"/>
              <a:t>Apenas III está correta</a:t>
            </a:r>
          </a:p>
          <a:p>
            <a:pPr marL="971550" lvl="1" indent="-514350">
              <a:buAutoNum type="alphaUcParenR"/>
            </a:pPr>
            <a:r>
              <a:rPr lang="pt-BR" dirty="0" smtClean="0"/>
              <a:t>Apenas I está correta</a:t>
            </a:r>
          </a:p>
          <a:p>
            <a:pPr marL="971550" lvl="1" indent="-514350">
              <a:buAutoNum type="alphaUcParenR"/>
            </a:pPr>
            <a:r>
              <a:rPr lang="pt-BR" dirty="0" smtClean="0"/>
              <a:t>Apenas I e II estão corretas</a:t>
            </a:r>
          </a:p>
          <a:p>
            <a:pPr marL="971550" lvl="1" indent="-514350">
              <a:buAutoNum type="alphaUcParenR"/>
            </a:pPr>
            <a:r>
              <a:rPr lang="pt-BR" dirty="0" smtClean="0"/>
              <a:t>Todas estão corretas</a:t>
            </a:r>
          </a:p>
          <a:p>
            <a:pPr marL="971550" lvl="1" indent="-514350">
              <a:buAutoNum type="alphaUcParenR"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4525963"/>
          </a:xfrm>
        </p:spPr>
        <p:txBody>
          <a:bodyPr/>
          <a:lstStyle/>
          <a:p>
            <a:r>
              <a:rPr lang="pt-BR" dirty="0" smtClean="0"/>
              <a:t>Observe as declarações de tipo abaixo. Considere a sintaxe de </a:t>
            </a:r>
            <a:r>
              <a:rPr lang="pt-BR" dirty="0" err="1" smtClean="0"/>
              <a:t>visualg</a:t>
            </a:r>
            <a:r>
              <a:rPr lang="pt-BR" dirty="0" smtClean="0"/>
              <a:t> e diga qual das afirmativas tem a sintaxe correta.</a:t>
            </a:r>
          </a:p>
          <a:p>
            <a:pPr marL="514350" indent="-514350">
              <a:buAutoNum type="alphaUcParenR"/>
            </a:pPr>
            <a:r>
              <a:rPr lang="pt-BR" dirty="0" smtClean="0"/>
              <a:t>real : 3d</a:t>
            </a:r>
          </a:p>
          <a:p>
            <a:pPr marL="514350" indent="-514350">
              <a:buAutoNum type="alphaUcParenR"/>
            </a:pPr>
            <a:r>
              <a:rPr lang="pt-BR" dirty="0" smtClean="0"/>
              <a:t>inteiro i</a:t>
            </a:r>
          </a:p>
          <a:p>
            <a:pPr marL="514350" indent="-514350">
              <a:buAutoNum type="alphaUcParenR"/>
            </a:pPr>
            <a:r>
              <a:rPr lang="pt-BR" dirty="0" err="1" smtClean="0"/>
              <a:t>float</a:t>
            </a:r>
            <a:r>
              <a:rPr lang="pt-BR" dirty="0" smtClean="0"/>
              <a:t> x;</a:t>
            </a:r>
          </a:p>
          <a:p>
            <a:pPr marL="514350" indent="-514350">
              <a:buAutoNum type="alphaUcParenR"/>
            </a:pPr>
            <a:r>
              <a:rPr lang="pt-BR" dirty="0" smtClean="0"/>
              <a:t>x : real</a:t>
            </a:r>
          </a:p>
          <a:p>
            <a:pPr marL="514350" indent="-514350">
              <a:buAutoNum type="alphaUcParenR"/>
            </a:pPr>
            <a:r>
              <a:rPr lang="pt-BR" dirty="0" smtClean="0"/>
              <a:t>4a : inteiro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Vimos nas aulas passadas a importante definição do que é um algoritmo, tendo em vista, qual a definição mais apropriada nas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0034" y="214291"/>
            <a:ext cx="814393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UcParenR"/>
            </a:pPr>
            <a:r>
              <a:rPr lang="pt-BR" sz="2400" dirty="0" smtClean="0"/>
              <a:t>Uma </a:t>
            </a:r>
            <a:r>
              <a:rPr lang="pt-BR" sz="2400" dirty="0" err="1" smtClean="0"/>
              <a:t>sequência</a:t>
            </a:r>
            <a:r>
              <a:rPr lang="pt-BR" sz="2400" dirty="0" smtClean="0"/>
              <a:t> de passos que, desde que executadas na ordem correta, executam uma determinada tarefa.</a:t>
            </a:r>
          </a:p>
          <a:p>
            <a:pPr marL="514350" indent="-514350">
              <a:buAutoNum type="alphaUcParenR"/>
            </a:pPr>
            <a:endParaRPr lang="pt-BR" sz="2400" dirty="0" smtClean="0"/>
          </a:p>
          <a:p>
            <a:pPr marL="514350" indent="-514350">
              <a:buAutoNum type="alphaUcParenR"/>
            </a:pPr>
            <a:r>
              <a:rPr lang="pt-BR" sz="2400" dirty="0" smtClean="0"/>
              <a:t>Consiste numa </a:t>
            </a:r>
            <a:r>
              <a:rPr lang="pt-BR" sz="2400" dirty="0" err="1" smtClean="0"/>
              <a:t>sequência</a:t>
            </a:r>
            <a:r>
              <a:rPr lang="pt-BR" sz="2400" dirty="0" smtClean="0"/>
              <a:t> de passos informatizados que, se executados na ordem correta, executam uma determinada tarefa.</a:t>
            </a:r>
          </a:p>
          <a:p>
            <a:pPr marL="514350" indent="-514350">
              <a:buAutoNum type="alphaUcParenR"/>
            </a:pPr>
            <a:endParaRPr lang="pt-BR" sz="2400" dirty="0" smtClean="0"/>
          </a:p>
          <a:p>
            <a:pPr marL="514350" indent="-514350">
              <a:buAutoNum type="alphaUcParenR"/>
            </a:pPr>
            <a:r>
              <a:rPr lang="pt-BR" sz="2400" dirty="0" smtClean="0"/>
              <a:t>Um programa de computador</a:t>
            </a:r>
          </a:p>
          <a:p>
            <a:pPr marL="514350" indent="-514350">
              <a:buAutoNum type="alphaUcParenR"/>
            </a:pPr>
            <a:endParaRPr lang="pt-BR" sz="2400" dirty="0" smtClean="0"/>
          </a:p>
          <a:p>
            <a:pPr marL="514350" indent="-514350">
              <a:buAutoNum type="alphaUcParenR"/>
            </a:pPr>
            <a:r>
              <a:rPr lang="pt-BR" sz="2400" dirty="0" err="1" smtClean="0"/>
              <a:t>Sequência</a:t>
            </a:r>
            <a:r>
              <a:rPr lang="pt-BR" sz="2400" dirty="0" smtClean="0"/>
              <a:t> de passos que, sempre que executados na ordem correta podem ou não executar uma tarefa</a:t>
            </a:r>
          </a:p>
          <a:p>
            <a:pPr marL="514350" indent="-514350">
              <a:buAutoNum type="alphaUcParenR"/>
            </a:pPr>
            <a:endParaRPr lang="pt-BR" sz="2400" dirty="0" smtClean="0"/>
          </a:p>
          <a:p>
            <a:pPr marL="514350" indent="-514350">
              <a:buAutoNum type="alphaUcParenR"/>
            </a:pPr>
            <a:r>
              <a:rPr lang="pt-BR" sz="2400" dirty="0" err="1" smtClean="0"/>
              <a:t>Sequência</a:t>
            </a:r>
            <a:r>
              <a:rPr lang="pt-BR" sz="2400" dirty="0" smtClean="0"/>
              <a:t> de passos que, se forem executados em qualquer ordem, executam uma determinada tarefa</a:t>
            </a:r>
          </a:p>
          <a:p>
            <a:pPr marL="514350" indent="-514350">
              <a:buAutoNum type="alphaUcParenR"/>
            </a:pPr>
            <a:endParaRPr lang="pt-BR" sz="2400" dirty="0" smtClean="0"/>
          </a:p>
          <a:p>
            <a:pPr marL="514350" indent="-514350">
              <a:buAutoNum type="alphaUcParenR"/>
            </a:pPr>
            <a:endParaRPr lang="pt-BR" sz="2400" dirty="0" smtClean="0"/>
          </a:p>
          <a:p>
            <a:pPr marL="514350" indent="-514350">
              <a:buAutoNum type="alphaUcParenR"/>
            </a:pPr>
            <a:endParaRPr lang="pt-BR" sz="2400" dirty="0" smtClean="0"/>
          </a:p>
          <a:p>
            <a:pPr marL="514350" indent="-514350">
              <a:buAutoNum type="alphaUcParenR"/>
            </a:pPr>
            <a:endParaRPr lang="pt-BR" sz="2400" dirty="0" smtClean="0"/>
          </a:p>
          <a:p>
            <a:pPr marL="514350" indent="-514350">
              <a:buAutoNum type="alphaUcParenR"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1429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Crie um algoritmo que calcule a média de um aluno sabendo que ele fez 4 provas e suas notas foram respectivamente </a:t>
            </a:r>
          </a:p>
          <a:p>
            <a:r>
              <a:rPr lang="pt-BR" dirty="0" smtClean="0"/>
              <a:t>I – 9</a:t>
            </a:r>
          </a:p>
          <a:p>
            <a:r>
              <a:rPr lang="pt-BR" dirty="0" smtClean="0"/>
              <a:t>II – 7</a:t>
            </a:r>
          </a:p>
          <a:p>
            <a:r>
              <a:rPr lang="pt-BR" dirty="0" smtClean="0"/>
              <a:t>III - 5</a:t>
            </a:r>
          </a:p>
          <a:p>
            <a:r>
              <a:rPr lang="pt-BR" dirty="0" smtClean="0"/>
              <a:t>IV – 2</a:t>
            </a:r>
          </a:p>
          <a:p>
            <a:r>
              <a:rPr lang="pt-BR" dirty="0" smtClean="0"/>
              <a:t>Informe se ele aluno foi reprovado ou aprovado.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Considere a sintaxe de </a:t>
            </a:r>
            <a:r>
              <a:rPr lang="pt-BR" dirty="0" err="1" smtClean="0"/>
              <a:t>visualg</a:t>
            </a:r>
            <a:r>
              <a:rPr lang="pt-BR" dirty="0" smtClean="0"/>
              <a:t>. Qual das alternativas tem os operadores do </a:t>
            </a:r>
            <a:r>
              <a:rPr lang="pt-BR" dirty="0" err="1" smtClean="0"/>
              <a:t>visualg</a:t>
            </a:r>
            <a:r>
              <a:rPr lang="pt-BR" dirty="0" smtClean="0"/>
              <a:t> estão usados de forma correta nas expressões?</a:t>
            </a:r>
          </a:p>
          <a:p>
            <a:pPr marL="514350" indent="-514350">
              <a:buAutoNum type="alphaUcParenR"/>
            </a:pPr>
            <a:r>
              <a:rPr lang="pt-BR" dirty="0" smtClean="0"/>
              <a:t>MOD 5 &lt;- 7 * 4</a:t>
            </a:r>
          </a:p>
          <a:p>
            <a:pPr marL="514350" indent="-514350">
              <a:buAutoNum type="alphaUcParenR"/>
            </a:pPr>
            <a:r>
              <a:rPr lang="pt-BR" dirty="0" smtClean="0"/>
              <a:t>Z&lt;- 3 \ 2</a:t>
            </a:r>
          </a:p>
          <a:p>
            <a:pPr marL="514350" indent="-514350">
              <a:buAutoNum type="alphaUcParenR"/>
            </a:pPr>
            <a:r>
              <a:rPr lang="pt-BR" dirty="0" smtClean="0"/>
              <a:t>X-&gt; 2 + 5</a:t>
            </a:r>
          </a:p>
          <a:p>
            <a:pPr marL="514350" indent="-514350">
              <a:buAutoNum type="alphaUcParenR"/>
            </a:pPr>
            <a:r>
              <a:rPr lang="pt-BR" dirty="0" smtClean="0"/>
              <a:t>Y &gt; 5 &lt;- x</a:t>
            </a:r>
          </a:p>
          <a:p>
            <a:pPr marL="514350" indent="-514350">
              <a:buAutoNum type="alphaUcParenR"/>
            </a:pPr>
            <a:r>
              <a:rPr lang="pt-BR" dirty="0" smtClean="0"/>
              <a:t>2 + 2 = 4 &gt;- X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04" y="21429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Qual alternativa é a correta para a saída do código abaixo? </a:t>
            </a:r>
          </a:p>
          <a:p>
            <a:pPr lvl="1">
              <a:buNone/>
            </a:pPr>
            <a:r>
              <a:rPr lang="pt-BR" dirty="0" smtClean="0"/>
              <a:t>var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a, b, c : inteiro</a:t>
            </a:r>
          </a:p>
          <a:p>
            <a:pPr lvl="1">
              <a:buNone/>
            </a:pPr>
            <a:r>
              <a:rPr lang="pt-BR" dirty="0"/>
              <a:t>i</a:t>
            </a:r>
            <a:r>
              <a:rPr lang="pt-BR" dirty="0" smtClean="0"/>
              <a:t>nicio </a:t>
            </a:r>
          </a:p>
          <a:p>
            <a:pPr lvl="1">
              <a:buNone/>
            </a:pPr>
            <a:r>
              <a:rPr lang="pt-BR" dirty="0" smtClean="0"/>
              <a:t>a &lt;- 7</a:t>
            </a:r>
          </a:p>
          <a:p>
            <a:pPr lvl="1">
              <a:buNone/>
            </a:pPr>
            <a:r>
              <a:rPr lang="pt-BR" dirty="0" smtClean="0"/>
              <a:t>b &lt;-  a \ 2</a:t>
            </a:r>
          </a:p>
          <a:p>
            <a:pPr lvl="1">
              <a:buNone/>
            </a:pPr>
            <a:r>
              <a:rPr lang="pt-BR" dirty="0" smtClean="0"/>
              <a:t>c &lt;- a</a:t>
            </a:r>
          </a:p>
          <a:p>
            <a:pPr lvl="1">
              <a:buNone/>
            </a:pPr>
            <a:r>
              <a:rPr lang="pt-BR" dirty="0" smtClean="0"/>
              <a:t>a&lt;- b</a:t>
            </a:r>
          </a:p>
          <a:p>
            <a:pPr lvl="1">
              <a:buNone/>
            </a:pPr>
            <a:r>
              <a:rPr lang="pt-BR" dirty="0" smtClean="0"/>
              <a:t>b&lt;- c</a:t>
            </a:r>
          </a:p>
          <a:p>
            <a:pPr lvl="1"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(a)</a:t>
            </a:r>
          </a:p>
          <a:p>
            <a:pPr lvl="1">
              <a:buNone/>
            </a:pPr>
            <a:r>
              <a:rPr lang="pt-BR" dirty="0" err="1" smtClean="0"/>
              <a:t>fimalgoritmo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716</Words>
  <Application>Microsoft Office PowerPoint</Application>
  <PresentationFormat>Apresentação na tela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EXERCÍCIOS</vt:lpstr>
      <vt:lpstr>Slide 2</vt:lpstr>
      <vt:lpstr>Slide 3</vt:lpstr>
      <vt:lpstr>Slide 4</vt:lpstr>
      <vt:lpstr>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Usuário do Windows</dc:creator>
  <cp:lastModifiedBy>Usuário do Windows</cp:lastModifiedBy>
  <cp:revision>11</cp:revision>
  <dcterms:created xsi:type="dcterms:W3CDTF">2022-03-23T08:15:01Z</dcterms:created>
  <dcterms:modified xsi:type="dcterms:W3CDTF">2022-11-11T10:23:52Z</dcterms:modified>
</cp:coreProperties>
</file>