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D1F8-543D-4FD3-AA98-5B2FA334A2B4}" type="datetimeFigureOut">
              <a:rPr lang="pt-BR" smtClean="0"/>
              <a:pPr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‘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Declaramos uma matriz da seguinte forma:</a:t>
            </a:r>
          </a:p>
          <a:p>
            <a:pPr>
              <a:buNone/>
            </a:pPr>
            <a:r>
              <a:rPr lang="pt-BR" dirty="0" err="1" smtClean="0"/>
              <a:t>Nome_matriz</a:t>
            </a:r>
            <a:r>
              <a:rPr lang="pt-BR" dirty="0" smtClean="0"/>
              <a:t>: vetor [</a:t>
            </a:r>
            <a:r>
              <a:rPr lang="pt-BR" dirty="0" err="1" smtClean="0"/>
              <a:t>x.</a:t>
            </a:r>
            <a:r>
              <a:rPr lang="pt-BR" dirty="0" smtClean="0"/>
              <a:t>.y, </a:t>
            </a:r>
            <a:r>
              <a:rPr lang="pt-BR" dirty="0" err="1" smtClean="0"/>
              <a:t>w.</a:t>
            </a:r>
            <a:r>
              <a:rPr lang="pt-BR" dirty="0" smtClean="0"/>
              <a:t>.z] de tipo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Onde </a:t>
            </a:r>
            <a:r>
              <a:rPr lang="pt-BR" dirty="0" err="1" smtClean="0"/>
              <a:t>x.</a:t>
            </a:r>
            <a:r>
              <a:rPr lang="pt-BR" dirty="0" smtClean="0"/>
              <a:t>.y são os limites de linhas que </a:t>
            </a:r>
            <a:r>
              <a:rPr lang="pt-BR" dirty="0" err="1" smtClean="0"/>
              <a:t>w.</a:t>
            </a:r>
            <a:r>
              <a:rPr lang="pt-BR" dirty="0" smtClean="0"/>
              <a:t>.z são os limites de colunas;</a:t>
            </a:r>
          </a:p>
          <a:p>
            <a:pPr>
              <a:buNone/>
            </a:pPr>
            <a:r>
              <a:rPr lang="pt-BR" dirty="0" smtClean="0"/>
              <a:t>Exemplo: matriz com 5 linhas e 3 colunas</a:t>
            </a:r>
          </a:p>
          <a:p>
            <a:pPr>
              <a:buNone/>
            </a:pPr>
            <a:r>
              <a:rPr lang="pt-BR" b="1" dirty="0" smtClean="0"/>
              <a:t>Matriz: vetor [0..4, 0..2] de inteiro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Atribuir e acessar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Para atribuir um valor a uma matriz, indique a sua posição – linha e coluna</a:t>
            </a:r>
          </a:p>
          <a:p>
            <a:pPr>
              <a:buNone/>
            </a:pPr>
            <a:r>
              <a:rPr lang="pt-BR" dirty="0" smtClean="0"/>
              <a:t>matriz [0..0]&lt;-60</a:t>
            </a:r>
          </a:p>
          <a:p>
            <a:pPr>
              <a:buNone/>
            </a:pPr>
            <a:r>
              <a:rPr lang="pt-BR" dirty="0" smtClean="0"/>
              <a:t>Leia (matriz[2,3])</a:t>
            </a:r>
          </a:p>
          <a:p>
            <a:pPr>
              <a:buNone/>
            </a:pPr>
            <a:r>
              <a:rPr lang="pt-BR" dirty="0" smtClean="0"/>
              <a:t>Para ler um valor na matriz idem:</a:t>
            </a:r>
          </a:p>
          <a:p>
            <a:pPr>
              <a:buNone/>
            </a:pPr>
            <a:r>
              <a:rPr lang="pt-BR" dirty="0" smtClean="0"/>
              <a:t>Escreva (matriz[0..0])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t-BR" dirty="0" smtClean="0"/>
              <a:t>Criar uma matriz com 4 linhas  3 colunas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var </a:t>
            </a:r>
          </a:p>
          <a:p>
            <a:pPr>
              <a:buNone/>
            </a:pPr>
            <a:r>
              <a:rPr lang="pt-BR" dirty="0" smtClean="0"/>
              <a:t>M: vetor [0..3,0..2] de </a:t>
            </a:r>
            <a:r>
              <a:rPr lang="pt-BR" u="sng" dirty="0" smtClean="0"/>
              <a:t>inteiro</a:t>
            </a:r>
          </a:p>
          <a:p>
            <a:pPr>
              <a:buNone/>
            </a:pPr>
            <a:r>
              <a:rPr lang="pt-BR" dirty="0" smtClean="0"/>
              <a:t>linha, coluna : inteiro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inicio</a:t>
            </a:r>
          </a:p>
          <a:p>
            <a:pPr>
              <a:buNone/>
            </a:pPr>
            <a:r>
              <a:rPr lang="pt-BR" dirty="0" smtClean="0"/>
              <a:t>//completar a matriz com dados</a:t>
            </a:r>
          </a:p>
          <a:p>
            <a:pPr>
              <a:buNone/>
            </a:pPr>
            <a:r>
              <a:rPr lang="pt-BR" dirty="0" smtClean="0"/>
              <a:t>para </a:t>
            </a:r>
            <a:r>
              <a:rPr lang="pt-BR" b="1" dirty="0" smtClean="0"/>
              <a:t>linha</a:t>
            </a:r>
            <a:r>
              <a:rPr lang="pt-BR" dirty="0" smtClean="0"/>
              <a:t> de 0 ate 3 faca</a:t>
            </a:r>
          </a:p>
          <a:p>
            <a:pPr>
              <a:buNone/>
            </a:pPr>
            <a:r>
              <a:rPr lang="pt-BR" dirty="0" smtClean="0"/>
              <a:t>  para </a:t>
            </a:r>
            <a:r>
              <a:rPr lang="pt-BR" b="1" dirty="0" smtClean="0"/>
              <a:t>coluna</a:t>
            </a:r>
            <a:r>
              <a:rPr lang="pt-BR" dirty="0" smtClean="0"/>
              <a:t>  de 0 ate 2 faca</a:t>
            </a:r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(“entre com um número:”)</a:t>
            </a:r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dirty="0" smtClean="0"/>
              <a:t>leia(M[linha,coluna])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// Escrever um elemento de matriz na tela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(M[2,2])</a:t>
            </a:r>
          </a:p>
          <a:p>
            <a:pPr>
              <a:buNone/>
            </a:pPr>
            <a:r>
              <a:rPr lang="pt-BR" dirty="0" smtClean="0"/>
              <a:t>//visualizar a matriz inteira na tela</a:t>
            </a:r>
          </a:p>
          <a:p>
            <a:pPr>
              <a:buNone/>
            </a:pPr>
            <a:r>
              <a:rPr lang="pt-BR" dirty="0" smtClean="0"/>
              <a:t>para linha de 0 ate 3 faca</a:t>
            </a:r>
          </a:p>
          <a:p>
            <a:pPr>
              <a:buNone/>
            </a:pPr>
            <a:r>
              <a:rPr lang="pt-BR" dirty="0" smtClean="0"/>
              <a:t>para coluna de 0 ate 2 faca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(M[linha,coluna])</a:t>
            </a:r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para linha de 0 ate 3 faca</a:t>
            </a:r>
          </a:p>
          <a:p>
            <a:pPr>
              <a:buNone/>
            </a:pPr>
            <a:r>
              <a:rPr lang="pt-BR" dirty="0" smtClean="0"/>
              <a:t>para coluna de 0 ate 2 faca</a:t>
            </a:r>
          </a:p>
          <a:p>
            <a:pPr>
              <a:buNone/>
            </a:pPr>
            <a:r>
              <a:rPr lang="pt-BR" dirty="0" smtClean="0"/>
              <a:t>Se coluna &lt; 2 </a:t>
            </a:r>
            <a:r>
              <a:rPr lang="pt-BR" dirty="0" err="1" smtClean="0"/>
              <a:t>entao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Escreva(M[linha, coluna])</a:t>
            </a:r>
          </a:p>
          <a:p>
            <a:pPr>
              <a:buNone/>
            </a:pPr>
            <a:r>
              <a:rPr lang="pt-BR" dirty="0" err="1" smtClean="0"/>
              <a:t>Senao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(M[linha, coluna])</a:t>
            </a:r>
          </a:p>
          <a:p>
            <a:pPr>
              <a:buNone/>
            </a:pPr>
            <a:r>
              <a:rPr lang="pt-BR" dirty="0" err="1" smtClean="0"/>
              <a:t>fimse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Crie uma matriz apenas com nomes de 3 linhas e 2 colunas.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Var</a:t>
            </a:r>
          </a:p>
          <a:p>
            <a:pPr>
              <a:buNone/>
            </a:pPr>
            <a:r>
              <a:rPr lang="pt-BR" sz="2400" dirty="0" smtClean="0"/>
              <a:t>// Seção de Declarações das variáveis </a:t>
            </a:r>
          </a:p>
          <a:p>
            <a:pPr>
              <a:buNone/>
            </a:pPr>
            <a:r>
              <a:rPr lang="pt-BR" sz="2400" dirty="0" smtClean="0"/>
              <a:t>M: vetor [0..3,0..2] de caractere</a:t>
            </a:r>
          </a:p>
          <a:p>
            <a:pPr>
              <a:buNone/>
            </a:pPr>
            <a:r>
              <a:rPr lang="pt-BR" sz="2400" dirty="0" smtClean="0"/>
              <a:t>linha, coluna : inteiro</a:t>
            </a:r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Inicio</a:t>
            </a:r>
          </a:p>
          <a:p>
            <a:pPr>
              <a:buNone/>
            </a:pPr>
            <a:r>
              <a:rPr lang="pt-BR" sz="2400" dirty="0" smtClean="0"/>
              <a:t>       para linha de 0 ate 3 faca</a:t>
            </a:r>
          </a:p>
          <a:p>
            <a:pPr>
              <a:buNone/>
            </a:pPr>
            <a:r>
              <a:rPr lang="pt-BR" sz="2400" dirty="0" smtClean="0"/>
              <a:t>  para coluna de 0 ate 2 faca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escreval</a:t>
            </a:r>
            <a:r>
              <a:rPr lang="pt-BR" sz="2400" dirty="0" smtClean="0"/>
              <a:t>("entre com um número:")</a:t>
            </a:r>
          </a:p>
          <a:p>
            <a:pPr>
              <a:buNone/>
            </a:pPr>
            <a:r>
              <a:rPr lang="pt-BR" sz="2400" dirty="0" smtClean="0"/>
              <a:t>	leia(M[linha,coluna])</a:t>
            </a:r>
          </a:p>
          <a:p>
            <a:pPr>
              <a:buNone/>
            </a:pPr>
            <a:r>
              <a:rPr lang="pt-BR" sz="2400" dirty="0" smtClean="0"/>
              <a:t>    </a:t>
            </a: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para linha de 0 ate 3 faca</a:t>
            </a:r>
          </a:p>
          <a:p>
            <a:pPr>
              <a:buNone/>
            </a:pPr>
            <a:r>
              <a:rPr lang="pt-BR" sz="2400" dirty="0" smtClean="0"/>
              <a:t>para coluna de 0 ate 2 faca</a:t>
            </a:r>
          </a:p>
          <a:p>
            <a:pPr>
              <a:buNone/>
            </a:pPr>
            <a:r>
              <a:rPr lang="pt-BR" sz="2400" dirty="0" smtClean="0"/>
              <a:t>Se coluna &lt; 2 </a:t>
            </a:r>
            <a:r>
              <a:rPr lang="pt-BR" sz="2400" dirty="0" err="1" smtClean="0"/>
              <a:t>entao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Escreva(M[linha, coluna])</a:t>
            </a:r>
          </a:p>
          <a:p>
            <a:pPr>
              <a:buNone/>
            </a:pPr>
            <a:r>
              <a:rPr lang="pt-BR" sz="2400" dirty="0" err="1" smtClean="0"/>
              <a:t>Senao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escreval</a:t>
            </a:r>
            <a:r>
              <a:rPr lang="pt-BR" sz="2400" dirty="0" smtClean="0"/>
              <a:t>(M[linha, coluna])</a:t>
            </a:r>
          </a:p>
          <a:p>
            <a:pPr>
              <a:buNone/>
            </a:pPr>
            <a:r>
              <a:rPr lang="pt-BR" sz="2400" dirty="0" err="1" smtClean="0"/>
              <a:t>fimse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Fimalgoritmo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Crie uma matriz e insira apenas números pares com 4 linhas e 3 colunas.</a:t>
            </a:r>
          </a:p>
          <a:p>
            <a:pPr>
              <a:buNone/>
            </a:pPr>
            <a:r>
              <a:rPr lang="pt-BR" sz="2400" dirty="0" smtClean="0"/>
              <a:t>M: vetor [0..4,0..3] de inteiro</a:t>
            </a:r>
          </a:p>
          <a:p>
            <a:pPr>
              <a:buNone/>
            </a:pPr>
            <a:r>
              <a:rPr lang="pt-BR" sz="2400" dirty="0" smtClean="0"/>
              <a:t>linha, coluna : inteiro</a:t>
            </a:r>
          </a:p>
          <a:p>
            <a:pPr>
              <a:buNone/>
            </a:pPr>
            <a:r>
              <a:rPr lang="pt-BR" sz="2400" dirty="0" smtClean="0"/>
              <a:t>Inicio</a:t>
            </a:r>
          </a:p>
          <a:p>
            <a:pPr>
              <a:buNone/>
            </a:pPr>
            <a:r>
              <a:rPr lang="pt-BR" sz="2400" dirty="0" smtClean="0"/>
              <a:t>       para linha de 0 ate 4 faca</a:t>
            </a:r>
          </a:p>
          <a:p>
            <a:pPr>
              <a:buNone/>
            </a:pPr>
            <a:r>
              <a:rPr lang="pt-BR" sz="2400" dirty="0" smtClean="0"/>
              <a:t>  para coluna de 0 ate 3 faca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escreval</a:t>
            </a:r>
            <a:r>
              <a:rPr lang="pt-BR" sz="2400" dirty="0" smtClean="0"/>
              <a:t>("entre com um número:")</a:t>
            </a:r>
          </a:p>
          <a:p>
            <a:pPr>
              <a:buNone/>
            </a:pPr>
            <a:r>
              <a:rPr lang="pt-BR" sz="2400" dirty="0" smtClean="0"/>
              <a:t>	leia(M[linha,coluna])</a:t>
            </a:r>
          </a:p>
          <a:p>
            <a:pPr>
              <a:buNone/>
            </a:pPr>
            <a:r>
              <a:rPr lang="pt-BR" sz="2400" dirty="0" smtClean="0"/>
              <a:t>    </a:t>
            </a: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para linha de 0 ate 4 faca</a:t>
            </a:r>
          </a:p>
          <a:p>
            <a:pPr>
              <a:buNone/>
            </a:pPr>
            <a:r>
              <a:rPr lang="pt-BR" sz="2400" dirty="0" smtClean="0"/>
              <a:t>para coluna de 0 ate 3 faca</a:t>
            </a:r>
          </a:p>
          <a:p>
            <a:pPr>
              <a:buNone/>
            </a:pPr>
            <a:r>
              <a:rPr lang="pt-BR" sz="2400" dirty="0" smtClean="0"/>
              <a:t>Se coluna &lt; 3 </a:t>
            </a:r>
            <a:r>
              <a:rPr lang="pt-BR" sz="2400" dirty="0" err="1" smtClean="0"/>
              <a:t>entao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Escreva(M[linha, coluna])</a:t>
            </a:r>
          </a:p>
          <a:p>
            <a:pPr>
              <a:buNone/>
            </a:pPr>
            <a:r>
              <a:rPr lang="pt-BR" sz="2400" dirty="0" err="1" smtClean="0"/>
              <a:t>Senao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escreval</a:t>
            </a:r>
            <a:r>
              <a:rPr lang="pt-BR" sz="2400" dirty="0" smtClean="0"/>
              <a:t>(M[linha, coluna])</a:t>
            </a:r>
          </a:p>
          <a:p>
            <a:pPr>
              <a:buNone/>
            </a:pPr>
            <a:r>
              <a:rPr lang="pt-BR" sz="2400" dirty="0" err="1" smtClean="0"/>
              <a:t>fimse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Fimalgoritmofimpara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Em matemática, definimos uma matriz </a:t>
            </a:r>
            <a:r>
              <a:rPr lang="pt-BR" i="1" dirty="0" smtClean="0"/>
              <a:t>m </a:t>
            </a:r>
            <a:r>
              <a:rPr lang="pt-BR" dirty="0" smtClean="0"/>
              <a:t>x </a:t>
            </a:r>
            <a:r>
              <a:rPr lang="pt-BR" i="1" dirty="0" smtClean="0"/>
              <a:t>n </a:t>
            </a:r>
            <a:r>
              <a:rPr lang="pt-BR" dirty="0" smtClean="0"/>
              <a:t>( m por n) como um conjunto de elementos dispostos em m linhas e n colunas.</a:t>
            </a:r>
          </a:p>
          <a:p>
            <a:pPr>
              <a:buNone/>
            </a:pPr>
            <a:r>
              <a:rPr lang="pt-BR" dirty="0" smtClean="0"/>
              <a:t>Comumente representamos os elementos da matriz com os índices </a:t>
            </a:r>
            <a:r>
              <a:rPr lang="pt-BR" i="1" dirty="0" smtClean="0"/>
              <a:t>i </a:t>
            </a:r>
            <a:r>
              <a:rPr lang="pt-BR" dirty="0" smtClean="0"/>
              <a:t>( linha do elemento ) e </a:t>
            </a:r>
            <a:r>
              <a:rPr lang="pt-BR" i="1" dirty="0" smtClean="0"/>
              <a:t>j </a:t>
            </a:r>
            <a:r>
              <a:rPr lang="pt-BR" dirty="0" smtClean="0"/>
              <a:t> ( coluna do elemento). </a:t>
            </a:r>
          </a:p>
          <a:p>
            <a:pPr>
              <a:buNone/>
            </a:pPr>
            <a:r>
              <a:rPr lang="pt-BR" dirty="0" smtClean="0"/>
              <a:t>A matriz em si pode ser representada por uma letra maiúscula.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É possível criar uma Matriz que receba dois tipos de dados?</a:t>
            </a:r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É possível criar uma Matriz que receba dois tipos de dados?</a:t>
            </a:r>
          </a:p>
          <a:p>
            <a:pPr>
              <a:buNone/>
            </a:pPr>
            <a:r>
              <a:rPr lang="pt-BR" sz="2400" b="1" dirty="0" smtClean="0"/>
              <a:t>Não! Uma matriz por padrão só aceita um tipo de dado seja ele inteiro ou caractere na sua declaração de variável. </a:t>
            </a:r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Para declarar uma matriz 9 x 9 de elemento de texto, qual seria o comando correto?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m: matriz [1..9]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m: vetor [1..9..9..1]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matriz [1..9, 1..9]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vetor = [1 até 9, 1 até 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vetor [1..9, 1..9] de literal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Para declarar uma matriz 9 x 9 de elemento de texto, qual seria o comando correto?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m: matriz [1..9]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m: vetor [1..9..9..1]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matriz [1..9, 1..9]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vetor = [1 até 9, 1 até 9] de literal</a:t>
            </a:r>
          </a:p>
          <a:p>
            <a:pPr marL="457200" indent="-457200">
              <a:buAutoNum type="alphaUcParenR"/>
            </a:pPr>
            <a:r>
              <a:rPr lang="pt-BR" sz="2400" b="1" dirty="0" smtClean="0"/>
              <a:t>m : vetor [1..9, 1..9] de literal</a:t>
            </a:r>
          </a:p>
          <a:p>
            <a:pPr marL="457200" indent="-457200">
              <a:buAutoNum type="alphaUcParenR"/>
            </a:pPr>
            <a:endParaRPr lang="pt-BR" sz="2400" b="1" dirty="0" smtClean="0"/>
          </a:p>
          <a:p>
            <a:pPr marL="457200" indent="-457200">
              <a:buNone/>
            </a:pPr>
            <a:r>
              <a:rPr lang="pt-BR" sz="2400" b="1" dirty="0" smtClean="0"/>
              <a:t>R: </a:t>
            </a:r>
            <a:r>
              <a:rPr lang="pt-BR" sz="2400" b="1" dirty="0" err="1" smtClean="0"/>
              <a:t>Nome_variavel</a:t>
            </a:r>
            <a:r>
              <a:rPr lang="pt-BR" sz="2400" b="1" dirty="0" smtClean="0"/>
              <a:t>: vetor [linha, coluna] de tipo de dado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Para declarar uma matriz 9 x 9 de elemento de texto, qual seria o comando correto?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m: matriz [1..9]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m: vetor [1..9..9..1]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matriz [1..9, 1..9]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vetor = [1 até 9, 1 até 9] de literal</a:t>
            </a:r>
          </a:p>
          <a:p>
            <a:pPr marL="457200" indent="-457200">
              <a:buAutoNum type="alphaUcParenR"/>
            </a:pPr>
            <a:r>
              <a:rPr lang="pt-BR" sz="2400" b="1" dirty="0" smtClean="0"/>
              <a:t>m : vetor [1..9, 1..9] de literal</a:t>
            </a:r>
          </a:p>
          <a:p>
            <a:pPr marL="457200" indent="-457200">
              <a:buAutoNum type="alphaUcParenR"/>
            </a:pPr>
            <a:endParaRPr lang="pt-BR" sz="2400" b="1" dirty="0" smtClean="0"/>
          </a:p>
          <a:p>
            <a:pPr marL="457200" indent="-457200">
              <a:buNone/>
            </a:pPr>
            <a:r>
              <a:rPr lang="pt-BR" sz="2400" b="1" dirty="0" smtClean="0"/>
              <a:t>R: </a:t>
            </a:r>
            <a:r>
              <a:rPr lang="pt-BR" sz="2400" b="1" dirty="0" err="1" smtClean="0"/>
              <a:t>Nome_variavel</a:t>
            </a:r>
            <a:r>
              <a:rPr lang="pt-BR" sz="2400" b="1" dirty="0" smtClean="0"/>
              <a:t>: vetor [linha, coluna] de tipo de dado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Construa um programa que declare um vetor de inteiros com 10 elementos e o inicialize com números fornecidos pelo usuário, através da entrada padrão.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Construa um programa que declare um vetor de inteiros com 10 elementos e o inicialize com números fornecidos pelo usuário, através da entrada padrão.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Faça um algoritmo para ler uma matriz de 3x4 de números reais e depois exibir o elemento do canto superior esquerdo e do canto inferior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matriz : vetor[1..3,1..4] de real</a:t>
            </a:r>
          </a:p>
          <a:p>
            <a:pPr>
              <a:buNone/>
            </a:pPr>
            <a:r>
              <a:rPr lang="pt-BR" dirty="0" smtClean="0"/>
              <a:t>i,j:inteiro</a:t>
            </a:r>
          </a:p>
          <a:p>
            <a:pPr>
              <a:buNone/>
            </a:pPr>
            <a:r>
              <a:rPr lang="pt-BR" dirty="0" smtClean="0"/>
              <a:t>Inicio</a:t>
            </a:r>
          </a:p>
          <a:p>
            <a:pPr>
              <a:buNone/>
            </a:pPr>
            <a:r>
              <a:rPr lang="pt-BR" dirty="0" smtClean="0"/>
              <a:t> para i de 1 ate 3 faca</a:t>
            </a:r>
          </a:p>
          <a:p>
            <a:pPr>
              <a:buNone/>
            </a:pPr>
            <a:r>
              <a:rPr lang="pt-BR" dirty="0" smtClean="0"/>
              <a:t>     para j de 1 ate 4 faca</a:t>
            </a:r>
          </a:p>
          <a:p>
            <a:pPr>
              <a:buNone/>
            </a:pPr>
            <a:r>
              <a:rPr lang="pt-BR" dirty="0" smtClean="0"/>
              <a:t>          escreva("Digite um número inteiro: [", i, ",", j, "] ")</a:t>
            </a:r>
          </a:p>
          <a:p>
            <a:pPr>
              <a:buNone/>
            </a:pPr>
            <a:r>
              <a:rPr lang="pt-BR" dirty="0" smtClean="0"/>
              <a:t>                leia(matriz[i,j])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para i de 1 ate 3 faca</a:t>
            </a:r>
          </a:p>
          <a:p>
            <a:pPr>
              <a:buNone/>
            </a:pPr>
            <a:r>
              <a:rPr lang="pt-BR" dirty="0" smtClean="0"/>
              <a:t>     para j de 1 ate 4 faca</a:t>
            </a:r>
          </a:p>
          <a:p>
            <a:pPr>
              <a:buNone/>
            </a:pPr>
            <a:r>
              <a:rPr lang="pt-BR" dirty="0" smtClean="0"/>
              <a:t>          escreva(matriz[i,j]:3)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("")</a:t>
            </a:r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("")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("linha 1 e coluna 1", matriz[1,1])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("linha 3 e coluna 4", matriz[3,4])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Exemplo: uma matriz A com 3 linhas e três colunas  (3x3) pode ser representada matematicamente por A, com os elementos identificados por </a:t>
            </a:r>
            <a:r>
              <a:rPr lang="pt-BR" dirty="0" err="1" smtClean="0"/>
              <a:t>A</a:t>
            </a:r>
            <a:r>
              <a:rPr lang="pt-BR" i="1" dirty="0" err="1" smtClean="0"/>
              <a:t>ij</a:t>
            </a:r>
            <a:r>
              <a:rPr lang="pt-BR" dirty="0" smtClean="0"/>
              <a:t> ( índices: linhas e colunas) </a:t>
            </a:r>
          </a:p>
        </p:txBody>
      </p:sp>
      <p:pic>
        <p:nvPicPr>
          <p:cNvPr id="4" name="Imagem 3" descr="CodeCogsEqn-7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786190"/>
            <a:ext cx="4357718" cy="191255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+ 2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Ler uma matriz 4X3 real. Depois, mostre qual é o elemento armazenado em uma linha e coluna C fornecidos pelo usuário;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var</a:t>
            </a:r>
            <a:br>
              <a:rPr lang="pt-BR" dirty="0" smtClean="0"/>
            </a:br>
            <a:r>
              <a:rPr lang="pt-BR" dirty="0" smtClean="0"/>
              <a:t>vet4x3:vetor[1..4,1..3] de real</a:t>
            </a:r>
            <a:br>
              <a:rPr lang="pt-BR" dirty="0" smtClean="0"/>
            </a:br>
            <a:r>
              <a:rPr lang="pt-BR" dirty="0" smtClean="0"/>
              <a:t>linha,coluna,i,j:inteiro</a:t>
            </a:r>
          </a:p>
          <a:p>
            <a:r>
              <a:rPr lang="pt-BR" dirty="0" smtClean="0"/>
              <a:t>inicio</a:t>
            </a:r>
            <a:br>
              <a:rPr lang="pt-BR" dirty="0" smtClean="0"/>
            </a:br>
            <a:r>
              <a:rPr lang="pt-BR" dirty="0" smtClean="0"/>
              <a:t>// Seção de Comandos</a:t>
            </a:r>
          </a:p>
          <a:p>
            <a:r>
              <a:rPr lang="pt-BR" dirty="0" smtClean="0"/>
              <a:t>para i de 1 ate 4 faca</a:t>
            </a:r>
            <a:br>
              <a:rPr lang="pt-BR" dirty="0" smtClean="0"/>
            </a:br>
            <a:r>
              <a:rPr lang="pt-BR" dirty="0" smtClean="0"/>
              <a:t>     para j de 1 ate 3 faca</a:t>
            </a:r>
            <a:br>
              <a:rPr lang="pt-BR" dirty="0" smtClean="0"/>
            </a:br>
            <a:r>
              <a:rPr lang="pt-BR" dirty="0" smtClean="0"/>
              <a:t>          escreva("Digite os </a:t>
            </a:r>
            <a:r>
              <a:rPr lang="pt-BR" dirty="0" err="1" smtClean="0"/>
              <a:t>numeros</a:t>
            </a:r>
            <a:r>
              <a:rPr lang="pt-BR" dirty="0" smtClean="0"/>
              <a:t>: [",i, " + ", j, " ] ")</a:t>
            </a:r>
            <a:br>
              <a:rPr lang="pt-BR" dirty="0" smtClean="0"/>
            </a:br>
            <a:r>
              <a:rPr lang="pt-BR" dirty="0" smtClean="0"/>
              <a:t>          leia(vet4x3[i,j])</a:t>
            </a:r>
            <a:br>
              <a:rPr lang="pt-BR" dirty="0" smtClean="0"/>
            </a:br>
            <a:r>
              <a:rPr lang="pt-BR" dirty="0" smtClean="0"/>
              <a:t>     </a:t>
            </a: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escreva(" ")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escreval</a:t>
            </a:r>
            <a:r>
              <a:rPr lang="pt-BR" dirty="0" smtClean="0"/>
              <a:t>(" ----------  MATRIZ  4 X 3 ----------")</a:t>
            </a:r>
            <a:br>
              <a:rPr lang="pt-BR" dirty="0" smtClean="0"/>
            </a:br>
            <a:r>
              <a:rPr lang="pt-BR" dirty="0" smtClean="0"/>
              <a:t>para i de 1 ate 4 faca</a:t>
            </a:r>
            <a:br>
              <a:rPr lang="pt-BR" dirty="0" smtClean="0"/>
            </a:br>
            <a:r>
              <a:rPr lang="pt-BR" dirty="0" smtClean="0"/>
              <a:t>     para j de 1 ate 3 faca</a:t>
            </a:r>
            <a:br>
              <a:rPr lang="pt-BR" dirty="0" smtClean="0"/>
            </a:br>
            <a:r>
              <a:rPr lang="pt-BR" dirty="0" smtClean="0"/>
              <a:t>          escreva(vet4x3[i,j]," ")</a:t>
            </a:r>
            <a:br>
              <a:rPr lang="pt-BR" dirty="0" smtClean="0"/>
            </a:br>
            <a:r>
              <a:rPr lang="pt-BR" dirty="0" smtClean="0"/>
              <a:t>     </a:t>
            </a: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      </a:t>
            </a:r>
            <a:r>
              <a:rPr lang="pt-BR" dirty="0" err="1" smtClean="0"/>
              <a:t>escreval</a:t>
            </a:r>
            <a:r>
              <a:rPr lang="pt-BR" dirty="0" smtClean="0"/>
              <a:t>(" ")</a:t>
            </a:r>
            <a:br>
              <a:rPr lang="pt-BR" dirty="0" smtClean="0"/>
            </a:b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escreval</a:t>
            </a:r>
            <a:r>
              <a:rPr lang="pt-BR" dirty="0" smtClean="0"/>
              <a:t>(" --------------------")</a:t>
            </a:r>
          </a:p>
          <a:p>
            <a:r>
              <a:rPr lang="pt-BR" dirty="0" smtClean="0"/>
              <a:t>escreva("Qual linha você quer ver? ")</a:t>
            </a:r>
            <a:br>
              <a:rPr lang="pt-BR" dirty="0" smtClean="0"/>
            </a:br>
            <a:r>
              <a:rPr lang="pt-BR" dirty="0" smtClean="0"/>
              <a:t>leia(linha)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escreval</a:t>
            </a:r>
            <a:r>
              <a:rPr lang="pt-BR" dirty="0" smtClean="0"/>
              <a:t>(" ----------  MATRIZ  4 X 3 ----------")</a:t>
            </a:r>
            <a:br>
              <a:rPr lang="pt-BR" dirty="0" smtClean="0"/>
            </a:br>
            <a:r>
              <a:rPr lang="pt-BR" dirty="0" smtClean="0"/>
              <a:t>para i de 1 ate 4 faca</a:t>
            </a:r>
            <a:br>
              <a:rPr lang="pt-BR" dirty="0" smtClean="0"/>
            </a:br>
            <a:r>
              <a:rPr lang="pt-BR" dirty="0" smtClean="0"/>
              <a:t>     para j de 1 ate 3 faca</a:t>
            </a:r>
            <a:br>
              <a:rPr lang="pt-BR" dirty="0" smtClean="0"/>
            </a:br>
            <a:r>
              <a:rPr lang="pt-BR" dirty="0" smtClean="0"/>
              <a:t>          escreva(vet4x3[i,j]," ")</a:t>
            </a:r>
            <a:br>
              <a:rPr lang="pt-BR" dirty="0" smtClean="0"/>
            </a:br>
            <a:r>
              <a:rPr lang="pt-BR" dirty="0" smtClean="0"/>
              <a:t>     </a:t>
            </a: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      </a:t>
            </a:r>
            <a:r>
              <a:rPr lang="pt-BR" dirty="0" err="1" smtClean="0"/>
              <a:t>escreval</a:t>
            </a:r>
            <a:r>
              <a:rPr lang="pt-BR" dirty="0" smtClean="0"/>
              <a:t>(" ")</a:t>
            </a:r>
            <a:br>
              <a:rPr lang="pt-BR" dirty="0" smtClean="0"/>
            </a:b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escreval</a:t>
            </a:r>
            <a:r>
              <a:rPr lang="pt-BR" dirty="0" smtClean="0"/>
              <a:t>(" --------------------")</a:t>
            </a:r>
          </a:p>
          <a:p>
            <a:r>
              <a:rPr lang="pt-BR" dirty="0" smtClean="0"/>
              <a:t>escreva("Qual linha você quer ver? ")</a:t>
            </a:r>
            <a:br>
              <a:rPr lang="pt-BR" dirty="0" smtClean="0"/>
            </a:br>
            <a:r>
              <a:rPr lang="pt-BR" dirty="0" smtClean="0"/>
              <a:t>leia(linha)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escreva("Qual coluna quer ver? ")</a:t>
            </a:r>
            <a:br>
              <a:rPr lang="pt-BR" dirty="0" smtClean="0"/>
            </a:br>
            <a:r>
              <a:rPr lang="pt-BR" dirty="0" smtClean="0"/>
              <a:t>leia(coluna)</a:t>
            </a:r>
          </a:p>
          <a:p>
            <a:r>
              <a:rPr lang="pt-BR" dirty="0" smtClean="0"/>
              <a:t>para i de linha ate linha faca</a:t>
            </a:r>
            <a:br>
              <a:rPr lang="pt-BR" dirty="0" smtClean="0"/>
            </a:br>
            <a:r>
              <a:rPr lang="pt-BR" dirty="0" smtClean="0"/>
              <a:t>     para j de coluna ate coluna faca</a:t>
            </a:r>
            <a:br>
              <a:rPr lang="pt-BR" dirty="0" smtClean="0"/>
            </a:br>
            <a:r>
              <a:rPr lang="pt-BR" dirty="0" err="1" smtClean="0"/>
              <a:t>escreval</a:t>
            </a:r>
            <a:r>
              <a:rPr lang="pt-BR" dirty="0" smtClean="0"/>
              <a:t>("O </a:t>
            </a:r>
            <a:r>
              <a:rPr lang="pt-BR" dirty="0" err="1" smtClean="0"/>
              <a:t>numéro</a:t>
            </a:r>
            <a:r>
              <a:rPr lang="pt-BR" dirty="0" smtClean="0"/>
              <a:t> armazenado na linha ",linha, " e na coluna ",coluna, " é: ", vet4x3[linha,coluna])</a:t>
            </a:r>
            <a:br>
              <a:rPr lang="pt-BR" dirty="0" smtClean="0"/>
            </a:br>
            <a:r>
              <a:rPr lang="pt-BR" dirty="0" smtClean="0"/>
              <a:t>      </a:t>
            </a: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fimpara</a:t>
            </a:r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A matriz anterior, preenchida com elementos em cada uma de suas posições</a:t>
            </a:r>
          </a:p>
          <a:p>
            <a:pPr>
              <a:buNone/>
            </a:pPr>
            <a:r>
              <a:rPr lang="pt-BR" dirty="0" smtClean="0"/>
              <a:t>				5   9     12</a:t>
            </a:r>
            <a:endParaRPr lang="pt-BR" dirty="0"/>
          </a:p>
          <a:p>
            <a:pPr>
              <a:buNone/>
            </a:pPr>
            <a:r>
              <a:rPr lang="pt-BR" dirty="0" smtClean="0"/>
              <a:t>			A=     2    20   22</a:t>
            </a:r>
          </a:p>
          <a:p>
            <a:pPr>
              <a:buNone/>
            </a:pPr>
            <a:r>
              <a:rPr lang="pt-BR" dirty="0" smtClean="0"/>
              <a:t> 				7   -5     19</a:t>
            </a:r>
          </a:p>
          <a:p>
            <a:pPr>
              <a:buNone/>
            </a:pPr>
            <a:r>
              <a:rPr lang="pt-BR" dirty="0" smtClean="0"/>
              <a:t>Temos neste caso, por exemplo, que o elemento </a:t>
            </a:r>
          </a:p>
          <a:p>
            <a:pPr>
              <a:buNone/>
            </a:pPr>
            <a:r>
              <a:rPr lang="pt-BR" dirty="0" smtClean="0"/>
              <a:t>A22 = 20</a:t>
            </a:r>
          </a:p>
          <a:p>
            <a:pPr>
              <a:buNone/>
            </a:pPr>
            <a:r>
              <a:rPr lang="pt-BR" dirty="0" smtClean="0"/>
              <a:t>A31 =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Matrizes em 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Podemos pensar em um </a:t>
            </a:r>
            <a:r>
              <a:rPr lang="pt-BR" dirty="0" err="1" smtClean="0"/>
              <a:t>array</a:t>
            </a:r>
            <a:r>
              <a:rPr lang="pt-BR" dirty="0" smtClean="0"/>
              <a:t> bidimensional como sendo uma matriz, estrutura composta por linhas e colunas, lembrando uma tabela.</a:t>
            </a:r>
          </a:p>
          <a:p>
            <a:pPr>
              <a:buNone/>
            </a:pPr>
            <a:r>
              <a:rPr lang="pt-BR" dirty="0" smtClean="0"/>
              <a:t>Considere uma matriz como um conjunto de vetores interligados( um vetor de vetores)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Aplicação de Matrizes em Computação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As matrizes são empregadas em aplicações que demandam a operação de dados em duas dimensões, tais como:</a:t>
            </a:r>
          </a:p>
          <a:p>
            <a:pPr>
              <a:buNone/>
            </a:pPr>
            <a:r>
              <a:rPr lang="pt-BR" dirty="0" smtClean="0"/>
              <a:t>Representação de imagens</a:t>
            </a:r>
          </a:p>
          <a:p>
            <a:pPr>
              <a:buNone/>
            </a:pPr>
            <a:r>
              <a:rPr lang="pt-BR" dirty="0" smtClean="0"/>
              <a:t>Dados de </a:t>
            </a:r>
            <a:r>
              <a:rPr lang="pt-BR" dirty="0" err="1" smtClean="0"/>
              <a:t>plotagem</a:t>
            </a:r>
            <a:r>
              <a:rPr lang="pt-BR" dirty="0" smtClean="0"/>
              <a:t> de gráficos</a:t>
            </a:r>
          </a:p>
          <a:p>
            <a:pPr>
              <a:buNone/>
            </a:pPr>
            <a:r>
              <a:rPr lang="pt-BR" dirty="0" smtClean="0"/>
              <a:t>Mapeamento e cálculos de distância</a:t>
            </a:r>
          </a:p>
          <a:p>
            <a:pPr>
              <a:buNone/>
            </a:pPr>
            <a:r>
              <a:rPr lang="pt-BR" dirty="0" smtClean="0"/>
              <a:t>Jogos 2d</a:t>
            </a:r>
          </a:p>
          <a:p>
            <a:pPr>
              <a:buNone/>
            </a:pPr>
            <a:r>
              <a:rPr lang="pt-BR" dirty="0" smtClean="0"/>
              <a:t>Implementação de </a:t>
            </a:r>
            <a:r>
              <a:rPr lang="pt-BR" dirty="0"/>
              <a:t>e</a:t>
            </a:r>
            <a:r>
              <a:rPr lang="pt-BR" dirty="0" smtClean="0"/>
              <a:t>struturas de dados especiais</a:t>
            </a:r>
          </a:p>
          <a:p>
            <a:pPr>
              <a:buNone/>
            </a:pPr>
            <a:r>
              <a:rPr lang="pt-BR" dirty="0" smtClean="0"/>
              <a:t>Cálculos tabulares( planilhas) 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- Representação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Abaixo temos um exemplo de uma matriz com 4 linhas e 4 colunas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		     0             1                 2               3</a:t>
            </a:r>
          </a:p>
          <a:p>
            <a:pPr>
              <a:buNone/>
            </a:pPr>
            <a:r>
              <a:rPr lang="pt-BR" dirty="0"/>
              <a:t>0</a:t>
            </a:r>
          </a:p>
          <a:p>
            <a:pPr>
              <a:buNone/>
            </a:pPr>
            <a:r>
              <a:rPr lang="pt-BR" dirty="0"/>
              <a:t>1</a:t>
            </a:r>
            <a:endParaRPr lang="pt-BR" dirty="0" smtClean="0"/>
          </a:p>
          <a:p>
            <a:pPr>
              <a:buNone/>
            </a:pPr>
            <a:r>
              <a:rPr lang="pt-BR" dirty="0"/>
              <a:t>2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3</a:t>
            </a:r>
          </a:p>
          <a:p>
            <a:pPr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357290" y="3786190"/>
          <a:ext cx="6096000" cy="207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1792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- Representação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Note que no exemplo anterior, assim como os vetores, o início é em zero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 e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Podemos visualizar uma matriz como sendo um vetor de vetores,</a:t>
            </a:r>
          </a:p>
          <a:p>
            <a:pPr>
              <a:buNone/>
            </a:pPr>
            <a:r>
              <a:rPr lang="pt-BR" dirty="0" smtClean="0"/>
              <a:t>Cada vetor individual se transforma em uma linha da matriz ( ou em coluna, se desejado)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1069</Words>
  <Application>Microsoft Office PowerPoint</Application>
  <PresentationFormat>Apresentação na tela (4:3)</PresentationFormat>
  <Paragraphs>211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Lógica de Programação</vt:lpstr>
      <vt:lpstr>Matrizes</vt:lpstr>
      <vt:lpstr>Matrizes</vt:lpstr>
      <vt:lpstr>Matrizes</vt:lpstr>
      <vt:lpstr>Matrizes em Lógica de Programação</vt:lpstr>
      <vt:lpstr>Aplicação de Matrizes em Computação</vt:lpstr>
      <vt:lpstr>Matrizes - Representação</vt:lpstr>
      <vt:lpstr>Matrizes - Representação</vt:lpstr>
      <vt:lpstr>Matrizes  e Vetores</vt:lpstr>
      <vt:lpstr>Declaração de Matrizes</vt:lpstr>
      <vt:lpstr>Atribuir e acessar valores</vt:lpstr>
      <vt:lpstr>Exemplo</vt:lpstr>
      <vt:lpstr>Exemplo</vt:lpstr>
      <vt:lpstr>Exercício</vt:lpstr>
      <vt:lpstr>Resposta</vt:lpstr>
      <vt:lpstr>Resposta</vt:lpstr>
      <vt:lpstr>Resposta</vt:lpstr>
      <vt:lpstr>Resposta</vt:lpstr>
      <vt:lpstr>Resposta</vt:lpstr>
      <vt:lpstr>Exercício</vt:lpstr>
      <vt:lpstr>Resposta</vt:lpstr>
      <vt:lpstr>Exercício</vt:lpstr>
      <vt:lpstr>Resposta</vt:lpstr>
      <vt:lpstr>Resposta</vt:lpstr>
      <vt:lpstr>Exercício</vt:lpstr>
      <vt:lpstr>Exercício</vt:lpstr>
      <vt:lpstr>Exercício</vt:lpstr>
      <vt:lpstr>Resposta</vt:lpstr>
      <vt:lpstr>Resposta</vt:lpstr>
      <vt:lpstr>Exercício + 2</vt:lpstr>
      <vt:lpstr>Resposta</vt:lpstr>
      <vt:lpstr>Resposta</vt:lpstr>
      <vt:lpstr>Resposta</vt:lpstr>
      <vt:lpstr>Resposta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Usuário do Windows</dc:creator>
  <cp:lastModifiedBy>Usuário do Windows</cp:lastModifiedBy>
  <cp:revision>11</cp:revision>
  <dcterms:created xsi:type="dcterms:W3CDTF">2022-04-01T02:28:48Z</dcterms:created>
  <dcterms:modified xsi:type="dcterms:W3CDTF">2022-11-11T10:24:21Z</dcterms:modified>
</cp:coreProperties>
</file>