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7" r:id="rId2"/>
    <p:sldId id="479" r:id="rId3"/>
    <p:sldId id="495" r:id="rId4"/>
    <p:sldId id="496" r:id="rId5"/>
    <p:sldId id="497" r:id="rId6"/>
    <p:sldId id="498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482"/>
        <p:guide pos="5375"/>
        <p:guide orient="horz" pos="1026"/>
        <p:guide pos="385"/>
        <p:guide pos="2880"/>
        <p:guide orient="horz" pos="2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873CA-932B-48BA-91B5-7C7B27D44288}" type="datetimeFigureOut">
              <a:rPr lang="pt-BR" smtClean="0"/>
              <a:pPr/>
              <a:t>19/10/2022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97618-178A-45E8-9CBA-E0D3945A5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19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4" r="11377"/>
          <a:stretch/>
        </p:blipFill>
        <p:spPr>
          <a:xfrm>
            <a:off x="-36512" y="99"/>
            <a:ext cx="9180511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27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113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5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7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33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91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492897"/>
            <a:ext cx="4038600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492897"/>
            <a:ext cx="4038600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50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8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4752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564904"/>
            <a:ext cx="3008313" cy="34843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67544" y="1268760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2000" b="1"/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365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392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4282" y="6299399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grpSp>
        <p:nvGrpSpPr>
          <p:cNvPr id="5" name="Grupo 4"/>
          <p:cNvGrpSpPr/>
          <p:nvPr userDrawn="1"/>
        </p:nvGrpSpPr>
        <p:grpSpPr>
          <a:xfrm>
            <a:off x="7452320" y="6125202"/>
            <a:ext cx="1656184" cy="688174"/>
            <a:chOff x="7452320" y="6125202"/>
            <a:chExt cx="1691680" cy="714348"/>
          </a:xfrm>
        </p:grpSpPr>
        <p:sp>
          <p:nvSpPr>
            <p:cNvPr id="6" name="Retângulo 5"/>
            <p:cNvSpPr/>
            <p:nvPr userDrawn="1"/>
          </p:nvSpPr>
          <p:spPr>
            <a:xfrm>
              <a:off x="7452320" y="6125202"/>
              <a:ext cx="1691680" cy="71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436" y="6153750"/>
              <a:ext cx="1623068" cy="587618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 userDrawn="1"/>
        </p:nvSpPr>
        <p:spPr>
          <a:xfrm>
            <a:off x="214282" y="6299399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0" name="Grupo 9"/>
          <p:cNvGrpSpPr/>
          <p:nvPr userDrawn="1"/>
        </p:nvGrpSpPr>
        <p:grpSpPr>
          <a:xfrm>
            <a:off x="7452320" y="6125202"/>
            <a:ext cx="1656184" cy="688174"/>
            <a:chOff x="7452320" y="6125202"/>
            <a:chExt cx="1691680" cy="714348"/>
          </a:xfrm>
        </p:grpSpPr>
        <p:sp>
          <p:nvSpPr>
            <p:cNvPr id="11" name="Retângulo 10"/>
            <p:cNvSpPr/>
            <p:nvPr userDrawn="1"/>
          </p:nvSpPr>
          <p:spPr>
            <a:xfrm>
              <a:off x="7452320" y="6125202"/>
              <a:ext cx="1691680" cy="71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436" y="6153750"/>
              <a:ext cx="1623068" cy="587618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0" y="6453336"/>
            <a:ext cx="7710938" cy="411870"/>
            <a:chOff x="0" y="4437643"/>
            <a:chExt cx="7380312" cy="720000"/>
          </a:xfrm>
        </p:grpSpPr>
        <p:sp>
          <p:nvSpPr>
            <p:cNvPr id="15" name="Retângulo 14"/>
            <p:cNvSpPr/>
            <p:nvPr/>
          </p:nvSpPr>
          <p:spPr>
            <a:xfrm>
              <a:off x="0" y="4437643"/>
              <a:ext cx="755576" cy="720000"/>
            </a:xfrm>
            <a:prstGeom prst="rect">
              <a:avLst/>
            </a:prstGeom>
            <a:solidFill>
              <a:srgbClr val="37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55576" y="4437643"/>
              <a:ext cx="216024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203848" y="4437643"/>
              <a:ext cx="1152128" cy="72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55976" y="4437643"/>
              <a:ext cx="1656184" cy="720000"/>
            </a:xfrm>
            <a:prstGeom prst="rect">
              <a:avLst/>
            </a:prstGeom>
            <a:solidFill>
              <a:srgbClr val="37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300192" y="4437643"/>
              <a:ext cx="108012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17980" r="2784" b="24672"/>
          <a:stretch/>
        </p:blipFill>
        <p:spPr>
          <a:xfrm>
            <a:off x="8028384" y="6433030"/>
            <a:ext cx="930443" cy="4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1188" y="2132856"/>
            <a:ext cx="7921625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Cambria" panose="02040503050406030204" pitchFamily="18" charset="0"/>
                <a:cs typeface="Arial" pitchFamily="34" charset="0"/>
              </a:rPr>
              <a:t>Técnico em </a:t>
            </a:r>
          </a:p>
          <a:p>
            <a:r>
              <a:rPr lang="pt-BR" sz="7200" dirty="0">
                <a:latin typeface="Cambria" panose="02040503050406030204" pitchFamily="18" charset="0"/>
                <a:cs typeface="Arial" pitchFamily="34" charset="0"/>
              </a:rPr>
              <a:t>Desenvolvimento </a:t>
            </a:r>
          </a:p>
          <a:p>
            <a:r>
              <a:rPr lang="pt-BR" sz="7200" dirty="0">
                <a:latin typeface="Cambria" panose="02040503050406030204" pitchFamily="18" charset="0"/>
                <a:cs typeface="Arial" pitchFamily="34" charset="0"/>
              </a:rPr>
              <a:t>de Sistemas</a:t>
            </a:r>
          </a:p>
          <a:p>
            <a:endParaRPr lang="pt-BR" sz="6000" dirty="0">
              <a:latin typeface="Cambria" panose="02040503050406030204" pitchFamily="18" charset="0"/>
              <a:cs typeface="Arial" pitchFamily="34" charset="0"/>
            </a:endParaRPr>
          </a:p>
          <a:p>
            <a:r>
              <a:rPr lang="pt-BR" sz="6600" dirty="0">
                <a:latin typeface="Cambria" panose="02040503050406030204" pitchFamily="18" charset="0"/>
                <a:cs typeface="Arial" pitchFamily="34" charset="0"/>
              </a:rPr>
              <a:t>Módulo II</a:t>
            </a:r>
            <a:endParaRPr lang="pt-BR" sz="6600" dirty="0"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1188" y="2132856"/>
            <a:ext cx="7921625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latin typeface="Cambria" panose="02040503050406030204" pitchFamily="18" charset="0"/>
                <a:ea typeface="Cambria" panose="02040503050406030204" pitchFamily="18" charset="0"/>
              </a:rPr>
              <a:t>BANCO DE DADOS I</a:t>
            </a:r>
            <a:endParaRPr lang="pt-BR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Professor :Ítalo Nunes Pereira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Formação </a:t>
            </a:r>
            <a:r>
              <a:rPr lang="pt-BR" sz="2000" b="1" dirty="0" smtClean="0"/>
              <a:t>: </a:t>
            </a:r>
            <a:r>
              <a:rPr lang="pt-BR" sz="2000" dirty="0" smtClean="0"/>
              <a:t>Análise e Desenvolvimento de Sistemas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Pós Graduação: </a:t>
            </a:r>
            <a:r>
              <a:rPr lang="pt-BR" sz="2000" dirty="0" smtClean="0"/>
              <a:t>Desenvolvimento Web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dirty="0"/>
              <a:t>	</a:t>
            </a:r>
            <a:r>
              <a:rPr lang="pt-BR" sz="2000" dirty="0" smtClean="0"/>
              <a:t>	              Docência no Ensino Superior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                          Governança em TI</a:t>
            </a:r>
            <a:endParaRPr lang="pt-BR" sz="20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Redes de Contato: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° </a:t>
            </a:r>
            <a:r>
              <a:rPr lang="pt-BR" sz="2000" b="1" dirty="0" err="1" smtClean="0"/>
              <a:t>WhatsApp</a:t>
            </a:r>
            <a:r>
              <a:rPr lang="pt-BR" sz="2000" b="1" dirty="0" smtClean="0"/>
              <a:t>: </a:t>
            </a:r>
            <a:r>
              <a:rPr lang="pt-BR" sz="2000" dirty="0" smtClean="0"/>
              <a:t>81 99221-9715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°</a:t>
            </a:r>
            <a:r>
              <a:rPr lang="pt-BR" sz="2000" b="1" dirty="0" err="1" smtClean="0"/>
              <a:t>Instagram</a:t>
            </a:r>
            <a:r>
              <a:rPr lang="pt-BR" sz="2000" b="1" dirty="0" smtClean="0"/>
              <a:t>: </a:t>
            </a:r>
            <a:r>
              <a:rPr lang="pt-BR" sz="2000" dirty="0" err="1" smtClean="0"/>
              <a:t>Italonp_</a:t>
            </a:r>
            <a:endParaRPr lang="pt-BR" sz="20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err="1" smtClean="0"/>
              <a:t>°</a:t>
            </a:r>
            <a:r>
              <a:rPr lang="pt-BR" sz="2000" b="1" dirty="0" err="1" smtClean="0"/>
              <a:t>Github</a:t>
            </a:r>
            <a:r>
              <a:rPr lang="pt-BR" sz="2000" b="1" dirty="0" smtClean="0"/>
              <a:t>: </a:t>
            </a:r>
            <a:r>
              <a:rPr lang="pt-BR" sz="2000" dirty="0" smtClean="0"/>
              <a:t>italo2403</a:t>
            </a:r>
            <a:endParaRPr lang="pt-BR" sz="2000" b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Dados Pessoais e Profissionais</a:t>
            </a:r>
          </a:p>
        </p:txBody>
      </p:sp>
    </p:spTree>
    <p:extLst>
      <p:ext uri="{BB962C8B-B14F-4D97-AF65-F5344CB8AC3E}">
        <p14:creationId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Nome : </a:t>
            </a:r>
            <a:r>
              <a:rPr lang="pt-BR" sz="2000" b="1" dirty="0" smtClean="0"/>
              <a:t>DSI02-N</a:t>
            </a:r>
            <a:endParaRPr lang="pt-BR" sz="2000" b="1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Carga Horária : </a:t>
            </a:r>
            <a:r>
              <a:rPr lang="pt-BR" sz="2000" b="1" dirty="0" smtClean="0"/>
              <a:t>60H </a:t>
            </a:r>
            <a:endParaRPr lang="pt-BR" sz="2000" b="1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INÍCIO: </a:t>
            </a:r>
            <a:r>
              <a:rPr lang="pt-BR" sz="2000" b="1" dirty="0" smtClean="0"/>
              <a:t>19/10</a:t>
            </a:r>
            <a:endParaRPr lang="pt-BR" sz="2000" b="1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TÉRMINO: </a:t>
            </a:r>
            <a:r>
              <a:rPr lang="pt-BR" sz="2000" b="1" dirty="0" smtClean="0"/>
              <a:t>23</a:t>
            </a:r>
            <a:r>
              <a:rPr lang="pt-BR" sz="2000" b="1" dirty="0" smtClean="0"/>
              <a:t>/11</a:t>
            </a:r>
            <a:endParaRPr lang="pt-BR" sz="2000" b="1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Encontros/Semana : 3 Aulas/ SEGUNDAS, QUARTAS E SEXTAS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Encontro </a:t>
            </a:r>
            <a:r>
              <a:rPr lang="pt-BR" sz="2000" b="1" dirty="0" smtClean="0"/>
              <a:t>15</a:t>
            </a:r>
            <a:r>
              <a:rPr lang="pt-BR" sz="2000" b="1" dirty="0" smtClean="0"/>
              <a:t> </a:t>
            </a:r>
            <a:r>
              <a:rPr lang="pt-BR" sz="2000" b="1" dirty="0" smtClean="0"/>
              <a:t>aulas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Disciplina</a:t>
            </a:r>
          </a:p>
        </p:txBody>
      </p:sp>
    </p:spTree>
    <p:extLst>
      <p:ext uri="{BB962C8B-B14F-4D97-AF65-F5344CB8AC3E}">
        <p14:creationId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Formas de Avaliação: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  ‣ Acompanhamento diário da participação do aluno e registro no Histórico;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 ‣ Avaliações periódicas sobre o aprendizado;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 ‣ Desenvolvimento de projetos dentro e fora da sala de aula;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Obs. A utilização de todas as formas de avaliação acima não são obrigatórias por parte do professor.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Disciplina</a:t>
            </a:r>
          </a:p>
        </p:txBody>
      </p:sp>
    </p:spTree>
    <p:extLst>
      <p:ext uri="{BB962C8B-B14F-4D97-AF65-F5344CB8AC3E}">
        <p14:creationId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Acordo de Convivência: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‣ A chamada: </a:t>
            </a:r>
            <a:r>
              <a:rPr lang="pt-BR" sz="2000" b="1" dirty="0" smtClean="0"/>
              <a:t>21H</a:t>
            </a:r>
            <a:r>
              <a:rPr lang="pt-BR" sz="2000" b="1" dirty="0" smtClean="0"/>
              <a:t> (noite) </a:t>
            </a:r>
            <a:endParaRPr lang="pt-BR" sz="2000" b="1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‣ Celular: Usar o </a:t>
            </a:r>
            <a:r>
              <a:rPr lang="pt-BR" sz="2000" b="1" dirty="0" err="1" smtClean="0"/>
              <a:t>Vibracall</a:t>
            </a:r>
            <a:r>
              <a:rPr lang="pt-BR" sz="2000" b="1" dirty="0" smtClean="0"/>
              <a:t>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‣ Internet: Quando solicitado pelo professor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‣ Outros.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Disciplina</a:t>
            </a:r>
          </a:p>
        </p:txBody>
      </p:sp>
    </p:spTree>
    <p:extLst>
      <p:ext uri="{BB962C8B-B14F-4D97-AF65-F5344CB8AC3E}">
        <p14:creationId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149</Words>
  <Application>Microsoft Office PowerPoint</Application>
  <PresentationFormat>Apresentação na tela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Roseane Moraes</dc:creator>
  <cp:lastModifiedBy>Usuário do Windows</cp:lastModifiedBy>
  <cp:revision>88</cp:revision>
  <dcterms:created xsi:type="dcterms:W3CDTF">2016-06-28T19:11:32Z</dcterms:created>
  <dcterms:modified xsi:type="dcterms:W3CDTF">2022-10-19T20:37:03Z</dcterms:modified>
</cp:coreProperties>
</file>