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9C22-9D82-4570-BED2-69D9FFCDC980}" type="datetimeFigureOut">
              <a:rPr lang="pt-BR" smtClean="0"/>
              <a:pPr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CF1-DAC2-4923-82D2-C97E5CFEE3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9. Tem-se um conjunto de dados contendo a altura e o sexo (masculino, feminino) de 50 pessoas. Fazer um algoritmo que calcule e escreva: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- a maior e a menor altura do grupo;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- a média de altura das mulheres;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- o número de homens;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-A porcentagem de homens e de mulheres.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1. </a:t>
            </a:r>
            <a:r>
              <a:rPr lang="pt-BR" dirty="0" smtClean="0"/>
              <a:t>Crie uma algoritmo que determine </a:t>
            </a:r>
            <a:r>
              <a:rPr lang="pt-BR" dirty="0" smtClean="0"/>
              <a:t>se um número é par ou ímpar e positivo ou </a:t>
            </a:r>
            <a:r>
              <a:rPr lang="pt-BR" dirty="0" smtClean="0"/>
              <a:t>negativo.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2. Ler três notas de um aluno, calcular a média e informar se ele foi aprovado (Média ≥ 7), reprovado (Média &lt; 7) ou aprovado com louvor (Média = 10)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3. Fazer um algoritmo que: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Leia um número indeterminado de linhas contendo cada uma a idade de um indivíduo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A última linha que não entrará nos cálculos, contém o valor da idade igual a zero.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</a:t>
            </a:r>
            <a:r>
              <a:rPr lang="pt-BR" dirty="0" smtClean="0"/>
              <a:t>Calcule e escreva a idade média deste grupo de indivíduos.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• Escreva </a:t>
            </a:r>
            <a:r>
              <a:rPr lang="pt-BR" dirty="0" smtClean="0"/>
              <a:t>também a maior idade e a menor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4. Faça um algoritmo que calcule a soma dos números inteiros de 1 a 100.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5. Faça um algoritmo que lê uma temperatura em Fahrenheit e calcula a temperatura correspondente em Celsius. Ao final o programa deve exibir as duas temperaturas. – Usar a fórmula: C = (5 * (F-32) / 9)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6. Numa eleição existem três candidatos identificados pelos números 1, 2 e 3. Faça um algoritmo que compute o resultado de uma eleição. Inicialmente o programa deve pedir o número total de votantes. Em seguida, deve pedir para cada votante votar (informando o numero do candidato) e ao final mostrar o número de votos de cada candidato.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7</a:t>
            </a:r>
            <a:r>
              <a:rPr lang="pt-BR" dirty="0" smtClean="0"/>
              <a:t>. Anacleto tem 1,50m e cresce 2 centímetros por ano, enquanto Felisberto tem 1,10 e cresce 3 centímetros por ano. Construa um programa que calcule e apresente quantos anos serão necessários para que Felisberto seja maior que Anacleto.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8. . Fazer um algoritmo para calcular e escrever a seguinte soma: 37x38/1 + 36x37/2 + 35x36/2 + ... + 1x2/37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381</Words>
  <Application>Microsoft Office PowerPoint</Application>
  <PresentationFormat>Apresentação na tela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EXERCÍCIOS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Usuário do Windows</cp:lastModifiedBy>
  <cp:revision>2</cp:revision>
  <dcterms:created xsi:type="dcterms:W3CDTF">2022-04-03T11:19:52Z</dcterms:created>
  <dcterms:modified xsi:type="dcterms:W3CDTF">2022-04-03T23:45:15Z</dcterms:modified>
</cp:coreProperties>
</file>