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6569F-2580-49A0-B884-A90122359991}" type="datetimeFigureOut">
              <a:rPr lang="pt-BR" smtClean="0"/>
              <a:pPr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4964-A68F-4CC9-8837-42D6A03D12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7</a:t>
            </a:r>
            <a:r>
              <a:rPr lang="pt-BR" dirty="0" smtClean="0"/>
              <a:t>)Elabore um algoritmo de </a:t>
            </a:r>
            <a:r>
              <a:rPr lang="pt-BR" dirty="0" err="1" smtClean="0"/>
              <a:t>lan</a:t>
            </a:r>
            <a:r>
              <a:rPr lang="pt-BR" dirty="0" smtClean="0"/>
              <a:t> </a:t>
            </a:r>
            <a:r>
              <a:rPr lang="pt-BR" dirty="0" err="1" smtClean="0"/>
              <a:t>house</a:t>
            </a:r>
            <a:r>
              <a:rPr lang="pt-BR" dirty="0" smtClean="0"/>
              <a:t>, onde o cliente deve solicitar um serviço de Xerox, Impressão, Manutenção de Computador ou todos eles. Esse cliente deve ter o nome guardado na memória e juntamente com os serviços. Cada serviço deve ter um código para não ser necessário digitar o nome. Ex.: Xerox – 1. Depois peça para o programa informar quantos clientes executaram o serviço de Impressão e Xerox ao mesmo tempo e Xerox e Manutenção justamente.  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1 </a:t>
            </a:r>
            <a:r>
              <a:rPr lang="pt-BR" dirty="0"/>
              <a:t>Faça um algoritmo que receba o salário-base de um funcionário, calcule e mostre o salário a receber, sabendo-se que esse funcionário tem gratificação de </a:t>
            </a:r>
            <a:r>
              <a:rPr lang="pt-BR" dirty="0" smtClean="0"/>
              <a:t>8% </a:t>
            </a:r>
            <a:r>
              <a:rPr lang="pt-BR" dirty="0"/>
              <a:t>sobre o salário base e paga imposto </a:t>
            </a:r>
            <a:r>
              <a:rPr lang="pt-BR" dirty="0" smtClean="0"/>
              <a:t>de11% </a:t>
            </a:r>
            <a:r>
              <a:rPr lang="pt-BR" dirty="0"/>
              <a:t>sobre o </a:t>
            </a:r>
            <a:r>
              <a:rPr lang="pt-BR" dirty="0" smtClean="0"/>
              <a:t>salário. Informe também qual o valor do desconto do imposto de renda, tendo em vista a tabela abaixo: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42845" y="1600200"/>
          <a:ext cx="8786874" cy="297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93"/>
                <a:gridCol w="1928826"/>
                <a:gridCol w="2357455"/>
              </a:tblGrid>
              <a:tr h="428921"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Salário</a:t>
                      </a:r>
                    </a:p>
                  </a:txBody>
                  <a:tcPr marR="9525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>
                          <a:solidFill>
                            <a:schemeClr val="bg1"/>
                          </a:solidFill>
                        </a:rPr>
                        <a:t>Alíquota do IRPF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Parcela dedutível</a:t>
                      </a:r>
                    </a:p>
                  </a:txBody>
                  <a:tcPr marL="95250" marR="95250" marT="76200" marB="76200"/>
                </a:tc>
              </a:tr>
              <a:tr h="428921">
                <a:tc>
                  <a:txBody>
                    <a:bodyPr/>
                    <a:lstStyle/>
                    <a:p>
                      <a:r>
                        <a:rPr lang="pt-BR" dirty="0"/>
                        <a:t>Até R$1.903,98</a:t>
                      </a:r>
                    </a:p>
                  </a:txBody>
                  <a:tcPr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Isento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0</a:t>
                      </a:r>
                    </a:p>
                  </a:txBody>
                  <a:tcPr marL="95250" marR="95250" marT="76200" marB="76200" anchor="ctr"/>
                </a:tc>
              </a:tr>
              <a:tr h="704656">
                <a:tc>
                  <a:txBody>
                    <a:bodyPr/>
                    <a:lstStyle/>
                    <a:p>
                      <a:r>
                        <a:rPr lang="pt-BR"/>
                        <a:t>De R$1.903,99 até R$2.826,65</a:t>
                      </a:r>
                    </a:p>
                  </a:txBody>
                  <a:tcPr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7,5%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142,8</a:t>
                      </a:r>
                    </a:p>
                  </a:txBody>
                  <a:tcPr marL="95250" marR="95250" marT="76200" marB="76200" anchor="ctr"/>
                </a:tc>
              </a:tr>
              <a:tr h="704656">
                <a:tc>
                  <a:txBody>
                    <a:bodyPr/>
                    <a:lstStyle/>
                    <a:p>
                      <a:r>
                        <a:rPr lang="pt-BR"/>
                        <a:t>De R$2.826,66 até R$3.751,05</a:t>
                      </a:r>
                    </a:p>
                  </a:txBody>
                  <a:tcPr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15%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354,8</a:t>
                      </a:r>
                    </a:p>
                  </a:txBody>
                  <a:tcPr marL="95250" marR="95250" marT="76200" marB="76200" anchor="ctr"/>
                </a:tc>
              </a:tr>
              <a:tr h="704656">
                <a:tc>
                  <a:txBody>
                    <a:bodyPr/>
                    <a:lstStyle/>
                    <a:p>
                      <a:r>
                        <a:rPr lang="pt-BR" dirty="0"/>
                        <a:t>De R$3.751,06 até </a:t>
                      </a:r>
                      <a:r>
                        <a:rPr lang="pt-BR" dirty="0" smtClean="0"/>
                        <a:t>R$4.664,68</a:t>
                      </a:r>
                      <a:endParaRPr lang="pt-BR" dirty="0"/>
                    </a:p>
                  </a:txBody>
                  <a:tcPr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22,5%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636,13</a:t>
                      </a:r>
                    </a:p>
                  </a:txBody>
                  <a:tcPr marL="95250" marR="9525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2) : Um posto de combustível vende três tipos de combustível: álcool, diesel e gasolina. O preço de cada litro dos combustíveis é apresentado na tabela abaixo. Faça um algoritmo que leia um caractere que representa o tipo de combustível comprado (a, d ou g) e a quantidade em litros. O programa deve imprimir o valor em reais a ser pago pelo combustível. 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A-Álcool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 - Diesel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 – Gasolina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1,7997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0,9798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2,1009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3) Escreva um algoritmo que defina um vetor de elementos inteiros de tamanho 20, leia valores de entrada para este vetor e escreva a soma dos elementos que ocupam as posições pares do vetor seguida pelo valor da soma dos elementos que ocupam as suas posições ímpares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4</a:t>
            </a:r>
            <a:r>
              <a:rPr lang="pt-BR" dirty="0" smtClean="0"/>
              <a:t>) Elabore um algoritmo que simule uma contagem regressiva de 10 minutos, ou seja, mostre 10:00, e então 9:59, 9:58,...,9:00; 8:59,até 0:00.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5) Em um censo estão sendo entrevistadas 10 famílias. Cada família informará o número de pessoas que compõem a família. Elabore um algoritmo (pseudocódigo) que mostre como ler o número de pessoas que compõem cada uma das famílias e armazená-lo em um vetor. Após, ler e armazenar o número de pessoas das 10 famílias busque do vetor e mostre as famílias (posição no vetor) que possuem mais de 5 pessoas.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6</a:t>
            </a:r>
            <a:r>
              <a:rPr lang="pt-BR" dirty="0" smtClean="0"/>
              <a:t>) Elabora um algoritmo que efetua a soma de todos os números ímpares que são múltiplos de 3 e que se encontram no conjunto dos números de 1 até 50.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460</Words>
  <Application>Microsoft Office PowerPoint</Application>
  <PresentationFormat>Apresentação na tela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EXERCÍCIOS </vt:lpstr>
      <vt:lpstr>Exercícios </vt:lpstr>
      <vt:lpstr>Exercícios </vt:lpstr>
      <vt:lpstr>Exercícios </vt:lpstr>
      <vt:lpstr>Exercícios </vt:lpstr>
      <vt:lpstr>Exercícios </vt:lpstr>
      <vt:lpstr>Exercícios </vt:lpstr>
      <vt:lpstr>Exercícios </vt:lpstr>
      <vt:lpstr>Exercícios </vt:lpstr>
      <vt:lpstr>Exercícios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</dc:title>
  <dc:creator>Usuário do Windows</dc:creator>
  <cp:lastModifiedBy>Usuário do Windows</cp:lastModifiedBy>
  <cp:revision>6</cp:revision>
  <dcterms:created xsi:type="dcterms:W3CDTF">2022-04-10T21:32:37Z</dcterms:created>
  <dcterms:modified xsi:type="dcterms:W3CDTF">2022-04-11T09:26:02Z</dcterms:modified>
</cp:coreProperties>
</file>