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58" r:id="rId23"/>
    <p:sldId id="280" r:id="rId24"/>
    <p:sldId id="281" r:id="rId25"/>
    <p:sldId id="282" r:id="rId26"/>
    <p:sldId id="283" r:id="rId27"/>
    <p:sldId id="285" r:id="rId28"/>
    <p:sldId id="286" r:id="rId29"/>
    <p:sldId id="287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745-C751-4966-9FE5-94374CFBD80B}" type="datetimeFigureOut">
              <a:rPr lang="pt-BR" smtClean="0"/>
              <a:pPr/>
              <a:t>22/04/2022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BDE8-FFD5-4738-9229-C0D0F2D986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745-C751-4966-9FE5-94374CFBD80B}" type="datetimeFigureOut">
              <a:rPr lang="pt-BR" smtClean="0"/>
              <a:pPr/>
              <a:t>22/04/2022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BDE8-FFD5-4738-9229-C0D0F2D986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745-C751-4966-9FE5-94374CFBD80B}" type="datetimeFigureOut">
              <a:rPr lang="pt-BR" smtClean="0"/>
              <a:pPr/>
              <a:t>22/04/2022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BDE8-FFD5-4738-9229-C0D0F2D986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745-C751-4966-9FE5-94374CFBD80B}" type="datetimeFigureOut">
              <a:rPr lang="pt-BR" smtClean="0"/>
              <a:pPr/>
              <a:t>22/04/2022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BDE8-FFD5-4738-9229-C0D0F2D986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745-C751-4966-9FE5-94374CFBD80B}" type="datetimeFigureOut">
              <a:rPr lang="pt-BR" smtClean="0"/>
              <a:pPr/>
              <a:t>22/04/2022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BDE8-FFD5-4738-9229-C0D0F2D986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745-C751-4966-9FE5-94374CFBD80B}" type="datetimeFigureOut">
              <a:rPr lang="pt-BR" smtClean="0"/>
              <a:pPr/>
              <a:t>22/04/2022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BDE8-FFD5-4738-9229-C0D0F2D986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745-C751-4966-9FE5-94374CFBD80B}" type="datetimeFigureOut">
              <a:rPr lang="pt-BR" smtClean="0"/>
              <a:pPr/>
              <a:t>22/04/2022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BDE8-FFD5-4738-9229-C0D0F2D986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745-C751-4966-9FE5-94374CFBD80B}" type="datetimeFigureOut">
              <a:rPr lang="pt-BR" smtClean="0"/>
              <a:pPr/>
              <a:t>22/04/2022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BDE8-FFD5-4738-9229-C0D0F2D986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745-C751-4966-9FE5-94374CFBD80B}" type="datetimeFigureOut">
              <a:rPr lang="pt-BR" smtClean="0"/>
              <a:pPr/>
              <a:t>22/04/2022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BDE8-FFD5-4738-9229-C0D0F2D986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745-C751-4966-9FE5-94374CFBD80B}" type="datetimeFigureOut">
              <a:rPr lang="pt-BR" smtClean="0"/>
              <a:pPr/>
              <a:t>22/04/2022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BDE8-FFD5-4738-9229-C0D0F2D986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745-C751-4966-9FE5-94374CFBD80B}" type="datetimeFigureOut">
              <a:rPr lang="pt-BR" smtClean="0"/>
              <a:pPr/>
              <a:t>22/04/2022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BDE8-FFD5-4738-9229-C0D0F2D986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06745-C751-4966-9FE5-94374CFBD80B}" type="datetimeFigureOut">
              <a:rPr lang="pt-BR" smtClean="0"/>
              <a:pPr/>
              <a:t>22/04/2022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6BDE8-FFD5-4738-9229-C0D0F2D986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No Exemplo anterior as variáveis estavam sem “” na sua declaração e o resultado retornando foi 30, mas quando passamos “” o resultado é outro como podemos ver no código abaixo:</a:t>
            </a:r>
          </a:p>
          <a:p>
            <a:r>
              <a:rPr lang="pt-BR" b="1" dirty="0"/>
              <a:t>String x = "10";</a:t>
            </a:r>
          </a:p>
          <a:p>
            <a:r>
              <a:rPr lang="pt-BR" b="1" dirty="0"/>
              <a:t>String y = "20";</a:t>
            </a:r>
          </a:p>
          <a:p>
            <a:r>
              <a:rPr lang="pt-BR" b="1" dirty="0"/>
              <a:t>String z = x + y;</a:t>
            </a:r>
          </a:p>
          <a:p>
            <a:r>
              <a:rPr lang="pt-BR" b="1" dirty="0"/>
              <a:t>System.</a:t>
            </a:r>
            <a:r>
              <a:rPr lang="pt-BR" b="1" i="1" dirty="0" err="1"/>
              <a:t>out.println</a:t>
            </a:r>
            <a:r>
              <a:rPr lang="pt-BR" b="1" i="1" dirty="0"/>
              <a:t>(z);</a:t>
            </a:r>
            <a:endParaRPr lang="pt-BR" b="1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 </a:t>
            </a:r>
            <a:r>
              <a:rPr lang="pt-BR" dirty="0" err="1"/>
              <a:t>If</a:t>
            </a:r>
            <a:r>
              <a:rPr lang="pt-BR" dirty="0"/>
              <a:t> ... </a:t>
            </a:r>
            <a:r>
              <a:rPr lang="pt-BR" dirty="0" err="1" smtClean="0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Condições Java Instruções </a:t>
            </a:r>
            <a:r>
              <a:rPr lang="pt-BR" dirty="0" err="1" smtClean="0"/>
              <a:t>if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O Java suporta as condições lógicas matemáticas</a:t>
            </a:r>
          </a:p>
          <a:p>
            <a:r>
              <a:rPr lang="pt-BR" b="1" dirty="0"/>
              <a:t>Menor que: a &lt; b</a:t>
            </a:r>
          </a:p>
          <a:p>
            <a:r>
              <a:rPr lang="pt-BR" b="1" dirty="0"/>
              <a:t>Menor ou igual a: a &lt;= b</a:t>
            </a:r>
          </a:p>
          <a:p>
            <a:r>
              <a:rPr lang="pt-BR" b="1" dirty="0"/>
              <a:t>Maior que: a &gt; b</a:t>
            </a:r>
          </a:p>
          <a:p>
            <a:r>
              <a:rPr lang="pt-BR" b="1" dirty="0"/>
              <a:t>Maior ou igual a: a &gt;= b</a:t>
            </a:r>
          </a:p>
          <a:p>
            <a:r>
              <a:rPr lang="pt-BR" b="1" dirty="0"/>
              <a:t>igual a </a:t>
            </a:r>
            <a:r>
              <a:rPr lang="pt-BR" b="1" dirty="0" err="1"/>
              <a:t>a</a:t>
            </a:r>
            <a:r>
              <a:rPr lang="pt-BR" b="1" dirty="0"/>
              <a:t> == b</a:t>
            </a:r>
          </a:p>
          <a:p>
            <a:r>
              <a:rPr lang="pt-BR" b="1" dirty="0"/>
              <a:t>Diferente de: a !=</a:t>
            </a:r>
            <a:r>
              <a:rPr lang="pt-BR" dirty="0"/>
              <a:t> 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 </a:t>
            </a:r>
            <a:r>
              <a:rPr lang="pt-BR" dirty="0" err="1"/>
              <a:t>If</a:t>
            </a:r>
            <a:r>
              <a:rPr lang="pt-BR" dirty="0"/>
              <a:t> ... </a:t>
            </a:r>
            <a:r>
              <a:rPr lang="pt-BR" dirty="0" err="1" smtClean="0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/>
              <a:t>Java tem as seguintes declarações condicionais:</a:t>
            </a:r>
          </a:p>
          <a:p>
            <a:r>
              <a:rPr lang="pt-BR" dirty="0"/>
              <a:t>Use </a:t>
            </a:r>
            <a:r>
              <a:rPr lang="pt-BR" b="1" dirty="0" err="1" smtClean="0"/>
              <a:t>if</a:t>
            </a:r>
            <a:r>
              <a:rPr lang="pt-BR" b="1" dirty="0" smtClean="0"/>
              <a:t> </a:t>
            </a:r>
            <a:r>
              <a:rPr lang="pt-BR" dirty="0" smtClean="0"/>
              <a:t>para </a:t>
            </a:r>
            <a:r>
              <a:rPr lang="pt-BR" dirty="0"/>
              <a:t>especificar um bloco de código a ser executado, se uma condição especificada for verdadeira</a:t>
            </a:r>
          </a:p>
          <a:p>
            <a:r>
              <a:rPr lang="pt-BR" dirty="0"/>
              <a:t>Use </a:t>
            </a:r>
            <a:r>
              <a:rPr lang="pt-BR" b="1" dirty="0" err="1" smtClean="0"/>
              <a:t>else</a:t>
            </a:r>
            <a:r>
              <a:rPr lang="pt-BR" dirty="0" smtClean="0"/>
              <a:t> para </a:t>
            </a:r>
            <a:r>
              <a:rPr lang="pt-BR" dirty="0"/>
              <a:t>especificar um bloco de código a ser executado, se a mesma condição for falsa</a:t>
            </a:r>
          </a:p>
          <a:p>
            <a:r>
              <a:rPr lang="pt-BR" dirty="0"/>
              <a:t>Use </a:t>
            </a:r>
            <a:r>
              <a:rPr lang="pt-BR" b="1" dirty="0" err="1"/>
              <a:t>else</a:t>
            </a:r>
            <a:r>
              <a:rPr lang="pt-BR" b="1" dirty="0"/>
              <a:t> </a:t>
            </a:r>
            <a:r>
              <a:rPr lang="pt-BR" b="1" dirty="0" err="1" smtClean="0"/>
              <a:t>if</a:t>
            </a:r>
            <a:r>
              <a:rPr lang="pt-BR" dirty="0" smtClean="0"/>
              <a:t> para </a:t>
            </a:r>
            <a:r>
              <a:rPr lang="pt-BR" dirty="0"/>
              <a:t>especificar uma nova condição a ser testada, se a primeira condição for falsa</a:t>
            </a:r>
          </a:p>
          <a:p>
            <a:r>
              <a:rPr lang="pt-BR" dirty="0"/>
              <a:t>Use </a:t>
            </a:r>
            <a:r>
              <a:rPr lang="pt-BR" b="1" dirty="0" smtClean="0"/>
              <a:t>switch</a:t>
            </a:r>
            <a:r>
              <a:rPr lang="pt-BR" dirty="0" smtClean="0"/>
              <a:t> para </a:t>
            </a:r>
            <a:r>
              <a:rPr lang="pt-BR" dirty="0"/>
              <a:t>especificar muitos blocos alternativos de código a serem executados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 </a:t>
            </a:r>
            <a:r>
              <a:rPr lang="pt-BR" dirty="0" err="1"/>
              <a:t>If</a:t>
            </a:r>
            <a:r>
              <a:rPr lang="pt-BR" dirty="0"/>
              <a:t> ... </a:t>
            </a:r>
            <a:r>
              <a:rPr lang="pt-BR" dirty="0" err="1" smtClean="0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A sintaxe </a:t>
            </a:r>
            <a:r>
              <a:rPr lang="pt-BR" dirty="0" err="1" smtClean="0"/>
              <a:t>If</a:t>
            </a:r>
            <a:r>
              <a:rPr lang="pt-BR" dirty="0" smtClean="0"/>
              <a:t> se dá desse modo:</a:t>
            </a:r>
          </a:p>
          <a:p>
            <a:pPr>
              <a:buNone/>
            </a:pPr>
            <a:r>
              <a:rPr lang="pt-BR" dirty="0" smtClean="0"/>
              <a:t> 		</a:t>
            </a:r>
            <a:r>
              <a:rPr lang="pt-BR" b="1" dirty="0" err="1" smtClean="0"/>
              <a:t>if</a:t>
            </a:r>
            <a:r>
              <a:rPr lang="pt-BR" b="1" dirty="0" smtClean="0"/>
              <a:t>( condição){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 smtClean="0"/>
              <a:t>  		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 </a:t>
            </a:r>
            <a:r>
              <a:rPr lang="pt-BR" dirty="0" err="1"/>
              <a:t>If</a:t>
            </a:r>
            <a:r>
              <a:rPr lang="pt-BR" dirty="0"/>
              <a:t> ... </a:t>
            </a:r>
            <a:r>
              <a:rPr lang="pt-BR" dirty="0" err="1" smtClean="0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A sintaxe </a:t>
            </a:r>
            <a:r>
              <a:rPr lang="pt-BR" dirty="0" err="1" smtClean="0"/>
              <a:t>If</a:t>
            </a:r>
            <a:r>
              <a:rPr lang="pt-BR" dirty="0" smtClean="0"/>
              <a:t> se dá desse modo:</a:t>
            </a:r>
          </a:p>
          <a:p>
            <a:pPr>
              <a:buNone/>
            </a:pPr>
            <a:r>
              <a:rPr lang="pt-BR" dirty="0" smtClean="0"/>
              <a:t> 		</a:t>
            </a:r>
            <a:r>
              <a:rPr lang="pt-BR" b="1" dirty="0" err="1" smtClean="0"/>
              <a:t>if</a:t>
            </a:r>
            <a:r>
              <a:rPr lang="pt-BR" b="1" dirty="0" smtClean="0"/>
              <a:t>( condição){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 smtClean="0"/>
              <a:t>  		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 </a:t>
            </a:r>
            <a:r>
              <a:rPr lang="pt-BR" dirty="0" err="1"/>
              <a:t>If</a:t>
            </a:r>
            <a:r>
              <a:rPr lang="pt-BR" dirty="0"/>
              <a:t> ... </a:t>
            </a:r>
            <a:r>
              <a:rPr lang="pt-BR" dirty="0" err="1" smtClean="0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Testando números</a:t>
            </a:r>
          </a:p>
          <a:p>
            <a:pPr>
              <a:buNone/>
            </a:pPr>
            <a:r>
              <a:rPr lang="pt-BR" b="1" dirty="0" err="1" smtClean="0"/>
              <a:t>if</a:t>
            </a:r>
            <a:r>
              <a:rPr lang="pt-BR" b="1" dirty="0" smtClean="0"/>
              <a:t> </a:t>
            </a:r>
            <a:r>
              <a:rPr lang="pt-BR" b="1" dirty="0"/>
              <a:t>(20 &gt; 18) {</a:t>
            </a:r>
          </a:p>
          <a:p>
            <a:pPr>
              <a:buNone/>
            </a:pPr>
            <a:r>
              <a:rPr lang="pt-BR" dirty="0"/>
              <a:t>  System.</a:t>
            </a:r>
            <a:r>
              <a:rPr lang="pt-BR" b="1" i="1" dirty="0" err="1"/>
              <a:t>out.println</a:t>
            </a:r>
            <a:r>
              <a:rPr lang="pt-BR" b="1" i="1" dirty="0"/>
              <a:t>("20 é maior 18");</a:t>
            </a:r>
          </a:p>
          <a:p>
            <a:pPr>
              <a:buNone/>
            </a:pPr>
            <a:r>
              <a:rPr lang="pt-BR" dirty="0"/>
              <a:t>}</a:t>
            </a:r>
            <a:endParaRPr lang="pt-BR" b="1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 </a:t>
            </a:r>
            <a:r>
              <a:rPr lang="pt-BR" dirty="0" err="1"/>
              <a:t>If</a:t>
            </a:r>
            <a:r>
              <a:rPr lang="pt-BR" dirty="0"/>
              <a:t> ... </a:t>
            </a:r>
            <a:r>
              <a:rPr lang="pt-BR" dirty="0" err="1" smtClean="0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Testando variáveis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en-US" b="1" dirty="0" err="1"/>
              <a:t>int</a:t>
            </a:r>
            <a:r>
              <a:rPr lang="en-US" b="1" dirty="0" smtClean="0"/>
              <a:t> x </a:t>
            </a:r>
            <a:r>
              <a:rPr lang="en-US" b="1" dirty="0"/>
              <a:t>=</a:t>
            </a:r>
            <a:r>
              <a:rPr lang="en-US" b="1" dirty="0" smtClean="0"/>
              <a:t> </a:t>
            </a:r>
            <a:r>
              <a:rPr lang="en-US" b="1" dirty="0"/>
              <a:t>20;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y </a:t>
            </a:r>
            <a:r>
              <a:rPr lang="en-US" b="1" dirty="0"/>
              <a:t>=</a:t>
            </a:r>
            <a:r>
              <a:rPr lang="en-US" b="1" dirty="0" smtClean="0"/>
              <a:t> </a:t>
            </a:r>
            <a:r>
              <a:rPr lang="en-US" b="1" dirty="0"/>
              <a:t>18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/>
              <a:t>if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dirty="0" smtClean="0"/>
              <a:t>x </a:t>
            </a:r>
            <a:r>
              <a:rPr lang="en-US" b="1" dirty="0"/>
              <a:t>&gt;</a:t>
            </a:r>
            <a:r>
              <a:rPr lang="en-US" b="1" dirty="0" smtClean="0"/>
              <a:t> y</a:t>
            </a:r>
            <a:r>
              <a:rPr lang="en-US" b="1" dirty="0"/>
              <a:t>)</a:t>
            </a:r>
            <a:r>
              <a:rPr lang="en-US" b="1" dirty="0" smtClean="0"/>
              <a:t> {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err="1"/>
              <a:t>System.</a:t>
            </a:r>
            <a:r>
              <a:rPr lang="en-US" b="1" dirty="0" err="1" smtClean="0"/>
              <a:t>out</a:t>
            </a:r>
            <a:r>
              <a:rPr lang="en-US" b="1" dirty="0" err="1"/>
              <a:t>.println</a:t>
            </a:r>
            <a:r>
              <a:rPr lang="en-US" b="1" dirty="0"/>
              <a:t>("x </a:t>
            </a:r>
            <a:r>
              <a:rPr lang="en-US" b="1" dirty="0" smtClean="0"/>
              <a:t>é </a:t>
            </a:r>
            <a:r>
              <a:rPr lang="en-US" b="1" dirty="0" err="1" smtClean="0"/>
              <a:t>maior</a:t>
            </a:r>
            <a:r>
              <a:rPr lang="en-US" b="1" dirty="0" smtClean="0"/>
              <a:t> </a:t>
            </a:r>
            <a:r>
              <a:rPr lang="en-US" b="1" dirty="0" err="1" smtClean="0"/>
              <a:t>que</a:t>
            </a:r>
            <a:r>
              <a:rPr lang="en-US" b="1" dirty="0" smtClean="0"/>
              <a:t> y");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/>
              <a:t>}</a:t>
            </a:r>
            <a:endParaRPr lang="pt-BR" b="1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 </a:t>
            </a:r>
            <a:r>
              <a:rPr lang="pt-BR" dirty="0" err="1"/>
              <a:t>If</a:t>
            </a:r>
            <a:r>
              <a:rPr lang="pt-BR" dirty="0"/>
              <a:t> ... </a:t>
            </a:r>
            <a:r>
              <a:rPr lang="pt-BR" dirty="0" err="1" smtClean="0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 err="1" smtClean="0"/>
              <a:t>Else</a:t>
            </a:r>
            <a:endParaRPr lang="pt-BR" b="1" dirty="0" smtClean="0"/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en-US" dirty="0"/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condition</a:t>
            </a:r>
            <a:r>
              <a:rPr lang="en-US" dirty="0"/>
              <a:t>)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/>
              <a:t>// </a:t>
            </a:r>
            <a:r>
              <a:rPr lang="pt-BR" i="1" dirty="0" smtClean="0"/>
              <a:t>bloco de código a ser executado se a condição for verdadeira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else</a:t>
            </a:r>
            <a:r>
              <a:rPr lang="en-US" dirty="0" smtClean="0"/>
              <a:t> </a:t>
            </a:r>
            <a:r>
              <a:rPr lang="en-US" dirty="0"/>
              <a:t>{</a:t>
            </a:r>
            <a:r>
              <a:rPr lang="en-US" dirty="0" smtClean="0"/>
              <a:t> </a:t>
            </a:r>
            <a:r>
              <a:rPr lang="en-US" i="1" dirty="0"/>
              <a:t>// </a:t>
            </a:r>
            <a:r>
              <a:rPr lang="pt-BR" i="1" dirty="0" smtClean="0"/>
              <a:t>bloco de código a ser executado se a condição for falsa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pt-BR" b="1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 </a:t>
            </a:r>
            <a:r>
              <a:rPr lang="pt-BR" dirty="0" err="1"/>
              <a:t>If</a:t>
            </a:r>
            <a:r>
              <a:rPr lang="pt-BR" dirty="0"/>
              <a:t> ... </a:t>
            </a:r>
            <a:r>
              <a:rPr lang="pt-BR" dirty="0" err="1" smtClean="0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t-BR" b="1" dirty="0" smtClean="0"/>
          </a:p>
          <a:p>
            <a:pPr>
              <a:buNone/>
            </a:pPr>
            <a:r>
              <a:rPr lang="pt-BR" b="1" dirty="0" err="1" smtClean="0"/>
              <a:t>int</a:t>
            </a:r>
            <a:r>
              <a:rPr lang="pt-BR" b="1" dirty="0" smtClean="0"/>
              <a:t> time </a:t>
            </a:r>
            <a:r>
              <a:rPr lang="pt-BR" b="1" dirty="0"/>
              <a:t>=</a:t>
            </a:r>
            <a:r>
              <a:rPr lang="pt-BR" b="1" dirty="0" smtClean="0"/>
              <a:t> </a:t>
            </a:r>
            <a:r>
              <a:rPr lang="pt-BR" b="1" dirty="0"/>
              <a:t>20</a:t>
            </a:r>
            <a:r>
              <a:rPr lang="pt-BR" b="1" dirty="0" smtClean="0"/>
              <a:t>;</a:t>
            </a:r>
          </a:p>
          <a:p>
            <a:pPr>
              <a:buNone/>
            </a:pPr>
            <a:r>
              <a:rPr lang="pt-BR" b="1" dirty="0" smtClean="0"/>
              <a:t> </a:t>
            </a:r>
            <a:r>
              <a:rPr lang="pt-BR" b="1" dirty="0" err="1"/>
              <a:t>if</a:t>
            </a:r>
            <a:r>
              <a:rPr lang="pt-BR" b="1" dirty="0" smtClean="0"/>
              <a:t> </a:t>
            </a:r>
            <a:r>
              <a:rPr lang="pt-BR" b="1" dirty="0"/>
              <a:t>(</a:t>
            </a:r>
            <a:r>
              <a:rPr lang="pt-BR" b="1" dirty="0" smtClean="0"/>
              <a:t>time </a:t>
            </a:r>
            <a:r>
              <a:rPr lang="pt-BR" b="1" dirty="0"/>
              <a:t>&lt;</a:t>
            </a:r>
            <a:r>
              <a:rPr lang="pt-BR" b="1" dirty="0" smtClean="0"/>
              <a:t> </a:t>
            </a:r>
            <a:r>
              <a:rPr lang="pt-BR" b="1" dirty="0"/>
              <a:t>18)</a:t>
            </a:r>
            <a:r>
              <a:rPr lang="pt-BR" b="1" dirty="0" smtClean="0"/>
              <a:t> </a:t>
            </a:r>
            <a:r>
              <a:rPr lang="pt-BR" b="1" dirty="0"/>
              <a:t>{</a:t>
            </a:r>
            <a:r>
              <a:rPr lang="pt-BR" b="1" dirty="0" smtClean="0"/>
              <a:t> </a:t>
            </a:r>
          </a:p>
          <a:p>
            <a:pPr>
              <a:buNone/>
            </a:pPr>
            <a:r>
              <a:rPr lang="pt-BR" b="1" dirty="0" smtClean="0"/>
              <a:t>System.</a:t>
            </a:r>
            <a:r>
              <a:rPr lang="pt-BR" b="1" dirty="0" err="1" smtClean="0"/>
              <a:t>out.println</a:t>
            </a:r>
            <a:r>
              <a:rPr lang="pt-BR" b="1" dirty="0" smtClean="0"/>
              <a:t>(“</a:t>
            </a:r>
            <a:r>
              <a:rPr lang="pt-BR" i="1" dirty="0" smtClean="0"/>
              <a:t>Em uma manhã.</a:t>
            </a:r>
            <a:r>
              <a:rPr lang="pt-BR" b="1" dirty="0" smtClean="0"/>
              <a:t>"); </a:t>
            </a:r>
          </a:p>
          <a:p>
            <a:pPr>
              <a:buNone/>
            </a:pPr>
            <a:r>
              <a:rPr lang="pt-BR" b="1" dirty="0" smtClean="0"/>
              <a:t>} </a:t>
            </a:r>
            <a:r>
              <a:rPr lang="pt-BR" b="1" dirty="0" err="1"/>
              <a:t>else</a:t>
            </a:r>
            <a:r>
              <a:rPr lang="pt-BR" b="1" dirty="0" smtClean="0"/>
              <a:t> </a:t>
            </a:r>
            <a:r>
              <a:rPr lang="pt-BR" b="1" dirty="0"/>
              <a:t>{</a:t>
            </a:r>
            <a:r>
              <a:rPr lang="pt-BR" b="1" dirty="0" smtClean="0"/>
              <a:t> </a:t>
            </a:r>
          </a:p>
          <a:p>
            <a:pPr>
              <a:buNone/>
            </a:pPr>
            <a:r>
              <a:rPr lang="pt-BR" b="1" dirty="0" smtClean="0"/>
              <a:t>System.</a:t>
            </a:r>
            <a:r>
              <a:rPr lang="pt-BR" b="1" dirty="0" err="1" smtClean="0"/>
              <a:t>out.println</a:t>
            </a:r>
            <a:r>
              <a:rPr lang="pt-BR" b="1" dirty="0" smtClean="0"/>
              <a:t>(“</a:t>
            </a:r>
            <a:r>
              <a:rPr lang="pt-BR" i="1" dirty="0" smtClean="0"/>
              <a:t>Em uma tarde.</a:t>
            </a:r>
            <a:r>
              <a:rPr lang="pt-BR" b="1" dirty="0" smtClean="0"/>
              <a:t>");</a:t>
            </a:r>
          </a:p>
          <a:p>
            <a:pPr>
              <a:buNone/>
            </a:pPr>
            <a:r>
              <a:rPr lang="pt-BR" b="1" dirty="0" smtClean="0"/>
              <a:t> </a:t>
            </a:r>
            <a:r>
              <a:rPr lang="pt-BR" b="1" dirty="0"/>
              <a:t>}</a:t>
            </a:r>
            <a:endParaRPr lang="pt-BR" b="1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 </a:t>
            </a:r>
            <a:r>
              <a:rPr lang="pt-BR" dirty="0" err="1"/>
              <a:t>If</a:t>
            </a:r>
            <a:r>
              <a:rPr lang="pt-BR" dirty="0"/>
              <a:t> ... </a:t>
            </a:r>
            <a:r>
              <a:rPr lang="pt-BR" dirty="0" err="1" smtClean="0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A declaração </a:t>
            </a:r>
            <a:r>
              <a:rPr lang="pt-BR" dirty="0" err="1" smtClean="0"/>
              <a:t>else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Use </a:t>
            </a:r>
            <a:r>
              <a:rPr lang="pt-BR" dirty="0"/>
              <a:t>a </a:t>
            </a:r>
            <a:r>
              <a:rPr lang="pt-BR" b="1" dirty="0" err="1" smtClean="0"/>
              <a:t>else</a:t>
            </a:r>
            <a:r>
              <a:rPr lang="pt-BR" b="1" dirty="0" smtClean="0"/>
              <a:t> </a:t>
            </a:r>
            <a:r>
              <a:rPr lang="pt-BR" b="1" dirty="0" err="1" smtClean="0"/>
              <a:t>if</a:t>
            </a:r>
            <a:r>
              <a:rPr lang="pt-BR" b="1" dirty="0" smtClean="0"/>
              <a:t> </a:t>
            </a:r>
            <a:r>
              <a:rPr lang="pt-BR" dirty="0" smtClean="0"/>
              <a:t>instrução </a:t>
            </a:r>
            <a:r>
              <a:rPr lang="pt-BR" dirty="0"/>
              <a:t>para especificar uma nova condição se a primeira condição for </a:t>
            </a:r>
            <a:r>
              <a:rPr lang="pt-BR" dirty="0" err="1" smtClean="0"/>
              <a:t>false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Uma String é uma variável que é contem uma coleção de caracteres entre aspas duplas.</a:t>
            </a:r>
          </a:p>
          <a:p>
            <a:pPr>
              <a:buNone/>
            </a:pPr>
            <a:r>
              <a:rPr lang="pt-BR" dirty="0" smtClean="0"/>
              <a:t>EX.:</a:t>
            </a:r>
          </a:p>
          <a:p>
            <a:pPr>
              <a:buNone/>
            </a:pPr>
            <a:r>
              <a:rPr lang="pt-BR" b="1" dirty="0" smtClean="0"/>
              <a:t>String </a:t>
            </a:r>
            <a:r>
              <a:rPr lang="pt-BR" dirty="0" smtClean="0"/>
              <a:t>dia = “Sexta-Feira”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endParaRPr lang="pt-BR" b="1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 </a:t>
            </a:r>
            <a:r>
              <a:rPr lang="pt-BR" dirty="0" err="1"/>
              <a:t>If</a:t>
            </a:r>
            <a:r>
              <a:rPr lang="pt-BR" dirty="0"/>
              <a:t> ... </a:t>
            </a:r>
            <a:r>
              <a:rPr lang="pt-BR" dirty="0" err="1" smtClean="0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if (</a:t>
            </a:r>
            <a:r>
              <a:rPr lang="en-US" b="1" i="1" dirty="0" smtClean="0"/>
              <a:t>condição1</a:t>
            </a:r>
            <a:r>
              <a:rPr lang="en-US" b="1" dirty="0" smtClean="0"/>
              <a:t>) { </a:t>
            </a:r>
          </a:p>
          <a:p>
            <a:pPr>
              <a:buNone/>
            </a:pPr>
            <a:r>
              <a:rPr lang="en-US" b="1" i="1" dirty="0" smtClean="0"/>
              <a:t>// </a:t>
            </a:r>
            <a:r>
              <a:rPr lang="pt-BR" i="1" dirty="0" smtClean="0"/>
              <a:t>bloco de código a ser executado se condition1 for </a:t>
            </a:r>
            <a:r>
              <a:rPr lang="pt-BR" i="1" dirty="0" err="1" smtClean="0"/>
              <a:t>true</a:t>
            </a:r>
            <a:r>
              <a:rPr lang="en-US" b="1" dirty="0" smtClean="0"/>
              <a:t>} else if (</a:t>
            </a:r>
            <a:r>
              <a:rPr lang="en-US" b="1" i="1" dirty="0" smtClean="0"/>
              <a:t>condição2</a:t>
            </a:r>
            <a:r>
              <a:rPr lang="en-US" b="1" dirty="0" smtClean="0"/>
              <a:t>)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{ </a:t>
            </a:r>
            <a:r>
              <a:rPr lang="en-US" b="1" i="1" dirty="0" smtClean="0"/>
              <a:t>// </a:t>
            </a:r>
            <a:r>
              <a:rPr lang="pt-BR" i="1" dirty="0" smtClean="0"/>
              <a:t>bloco de código a ser executado se a condição1 for falsa e a condição2 for verdadeira</a:t>
            </a: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 else {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i="1" dirty="0" smtClean="0"/>
              <a:t>// </a:t>
            </a:r>
            <a:r>
              <a:rPr lang="pt-BR" i="1" dirty="0" smtClean="0"/>
              <a:t>bloco de código a ser executado se a condição1 for falsa e a condição2 for falsa</a:t>
            </a:r>
            <a:r>
              <a:rPr lang="en-US" b="1" dirty="0" smtClean="0"/>
              <a:t>}</a:t>
            </a:r>
            <a:endParaRPr lang="pt-BR" b="1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 </a:t>
            </a:r>
            <a:r>
              <a:rPr lang="pt-BR" dirty="0" err="1"/>
              <a:t>If</a:t>
            </a:r>
            <a:r>
              <a:rPr lang="pt-BR" dirty="0"/>
              <a:t> ... </a:t>
            </a:r>
            <a:r>
              <a:rPr lang="pt-BR" dirty="0" err="1" smtClean="0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b="1" dirty="0" err="1"/>
              <a:t>int</a:t>
            </a:r>
            <a:r>
              <a:rPr lang="pt-BR" b="1" dirty="0" smtClean="0"/>
              <a:t> time </a:t>
            </a:r>
            <a:r>
              <a:rPr lang="pt-BR" b="1" dirty="0"/>
              <a:t>=</a:t>
            </a:r>
            <a:r>
              <a:rPr lang="pt-BR" b="1" dirty="0" smtClean="0"/>
              <a:t> </a:t>
            </a:r>
            <a:r>
              <a:rPr lang="pt-BR" b="1" dirty="0"/>
              <a:t>22</a:t>
            </a:r>
            <a:r>
              <a:rPr lang="pt-BR" b="1" dirty="0" smtClean="0"/>
              <a:t>;</a:t>
            </a:r>
          </a:p>
          <a:p>
            <a:pPr>
              <a:buNone/>
            </a:pPr>
            <a:r>
              <a:rPr lang="pt-BR" b="1" dirty="0" smtClean="0"/>
              <a:t> </a:t>
            </a:r>
            <a:r>
              <a:rPr lang="pt-BR" b="1" dirty="0" err="1"/>
              <a:t>if</a:t>
            </a:r>
            <a:r>
              <a:rPr lang="pt-BR" b="1" dirty="0" smtClean="0"/>
              <a:t> </a:t>
            </a:r>
            <a:r>
              <a:rPr lang="pt-BR" b="1" dirty="0"/>
              <a:t>(</a:t>
            </a:r>
            <a:r>
              <a:rPr lang="pt-BR" b="1" dirty="0" smtClean="0"/>
              <a:t>time </a:t>
            </a:r>
            <a:r>
              <a:rPr lang="pt-BR" b="1" dirty="0"/>
              <a:t>&lt;</a:t>
            </a:r>
            <a:r>
              <a:rPr lang="pt-BR" b="1" dirty="0" smtClean="0"/>
              <a:t> </a:t>
            </a:r>
            <a:r>
              <a:rPr lang="pt-BR" b="1" dirty="0"/>
              <a:t>10)</a:t>
            </a:r>
            <a:r>
              <a:rPr lang="pt-BR" b="1" dirty="0" smtClean="0"/>
              <a:t> </a:t>
            </a:r>
            <a:r>
              <a:rPr lang="pt-BR" b="1" dirty="0"/>
              <a:t>{</a:t>
            </a:r>
            <a:r>
              <a:rPr lang="pt-BR" b="1" dirty="0" smtClean="0"/>
              <a:t> </a:t>
            </a:r>
          </a:p>
          <a:p>
            <a:pPr>
              <a:buNone/>
            </a:pPr>
            <a:r>
              <a:rPr lang="pt-BR" b="1" dirty="0" smtClean="0"/>
              <a:t>System.</a:t>
            </a:r>
            <a:r>
              <a:rPr lang="pt-BR" b="1" dirty="0" err="1" smtClean="0"/>
              <a:t>out.println</a:t>
            </a:r>
            <a:r>
              <a:rPr lang="pt-BR" b="1" dirty="0" smtClean="0"/>
              <a:t>(“</a:t>
            </a:r>
            <a:r>
              <a:rPr lang="pt-BR" i="1" dirty="0" smtClean="0"/>
              <a:t>Um dia de manhã.</a:t>
            </a:r>
            <a:r>
              <a:rPr lang="pt-BR" b="1" dirty="0" smtClean="0"/>
              <a:t>"); </a:t>
            </a:r>
          </a:p>
          <a:p>
            <a:pPr>
              <a:buNone/>
            </a:pPr>
            <a:r>
              <a:rPr lang="pt-BR" b="1" dirty="0" smtClean="0"/>
              <a:t>} </a:t>
            </a:r>
            <a:r>
              <a:rPr lang="pt-BR" b="1" dirty="0" err="1"/>
              <a:t>else</a:t>
            </a:r>
            <a:r>
              <a:rPr lang="pt-BR" b="1" dirty="0" smtClean="0"/>
              <a:t> </a:t>
            </a:r>
            <a:r>
              <a:rPr lang="pt-BR" b="1" dirty="0" err="1"/>
              <a:t>if</a:t>
            </a:r>
            <a:r>
              <a:rPr lang="pt-BR" b="1" dirty="0" smtClean="0"/>
              <a:t> </a:t>
            </a:r>
            <a:r>
              <a:rPr lang="pt-BR" b="1" dirty="0"/>
              <a:t>(</a:t>
            </a:r>
            <a:r>
              <a:rPr lang="pt-BR" b="1" dirty="0" smtClean="0"/>
              <a:t>time </a:t>
            </a:r>
            <a:r>
              <a:rPr lang="pt-BR" b="1" dirty="0"/>
              <a:t>&lt;</a:t>
            </a:r>
            <a:r>
              <a:rPr lang="pt-BR" b="1" dirty="0" smtClean="0"/>
              <a:t> </a:t>
            </a:r>
            <a:r>
              <a:rPr lang="pt-BR" b="1" dirty="0"/>
              <a:t>20)</a:t>
            </a:r>
            <a:r>
              <a:rPr lang="pt-BR" b="1" dirty="0" smtClean="0"/>
              <a:t> {</a:t>
            </a:r>
          </a:p>
          <a:p>
            <a:pPr>
              <a:buNone/>
            </a:pPr>
            <a:r>
              <a:rPr lang="pt-BR" b="1" dirty="0" smtClean="0"/>
              <a:t> </a:t>
            </a:r>
            <a:r>
              <a:rPr lang="pt-BR" b="1" dirty="0"/>
              <a:t>System.</a:t>
            </a:r>
            <a:r>
              <a:rPr lang="pt-BR" b="1" dirty="0" err="1" smtClean="0"/>
              <a:t>out</a:t>
            </a:r>
            <a:r>
              <a:rPr lang="pt-BR" b="1" dirty="0" err="1"/>
              <a:t>.println</a:t>
            </a:r>
            <a:r>
              <a:rPr lang="pt-BR" b="1" dirty="0" smtClean="0"/>
              <a:t>(“</a:t>
            </a:r>
            <a:r>
              <a:rPr lang="pt-BR" i="1" dirty="0" smtClean="0"/>
              <a:t>Um dia ai</a:t>
            </a:r>
            <a:r>
              <a:rPr lang="pt-BR" b="1" dirty="0" smtClean="0"/>
              <a:t>.");</a:t>
            </a:r>
          </a:p>
          <a:p>
            <a:pPr>
              <a:buNone/>
            </a:pPr>
            <a:r>
              <a:rPr lang="pt-BR" b="1" dirty="0" smtClean="0"/>
              <a:t> } </a:t>
            </a:r>
            <a:r>
              <a:rPr lang="pt-BR" b="1" dirty="0" err="1"/>
              <a:t>else</a:t>
            </a:r>
            <a:r>
              <a:rPr lang="pt-BR" b="1" dirty="0" smtClean="0"/>
              <a:t> {</a:t>
            </a:r>
          </a:p>
          <a:p>
            <a:pPr>
              <a:buNone/>
            </a:pPr>
            <a:r>
              <a:rPr lang="pt-BR" b="1" dirty="0" smtClean="0"/>
              <a:t> System.</a:t>
            </a:r>
            <a:r>
              <a:rPr lang="pt-BR" b="1" dirty="0" err="1" smtClean="0"/>
              <a:t>out.println</a:t>
            </a:r>
            <a:r>
              <a:rPr lang="pt-BR" b="1" dirty="0" smtClean="0"/>
              <a:t>(“</a:t>
            </a:r>
            <a:r>
              <a:rPr lang="pt-BR" i="1" dirty="0" smtClean="0"/>
              <a:t>Uma tarde ai</a:t>
            </a:r>
            <a:r>
              <a:rPr lang="pt-BR" b="1" dirty="0" smtClean="0"/>
              <a:t>"); </a:t>
            </a:r>
          </a:p>
          <a:p>
            <a:pPr>
              <a:buNone/>
            </a:pPr>
            <a:r>
              <a:rPr lang="pt-BR" b="1" dirty="0" smtClean="0"/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pt-BR" dirty="0" smtClean="0"/>
              <a:t>Escreva </a:t>
            </a:r>
            <a:r>
              <a:rPr lang="pt-BR" dirty="0"/>
              <a:t>um programa para uma loja que imprima os dados de uma compra. Quando o programa é executado, deve-se fornecer os seguintes dados:</a:t>
            </a:r>
          </a:p>
          <a:p>
            <a:pPr fontAlgn="base"/>
            <a:r>
              <a:rPr lang="pt-BR" dirty="0"/>
              <a:t>Nome do comprador</a:t>
            </a:r>
          </a:p>
          <a:p>
            <a:pPr fontAlgn="base"/>
            <a:r>
              <a:rPr lang="pt-BR" dirty="0"/>
              <a:t>Produto adquirido</a:t>
            </a:r>
          </a:p>
          <a:p>
            <a:pPr fontAlgn="base"/>
            <a:r>
              <a:rPr lang="pt-BR" dirty="0"/>
              <a:t>Quantidade adquirida</a:t>
            </a:r>
          </a:p>
          <a:p>
            <a:pPr fontAlgn="base"/>
            <a:r>
              <a:rPr lang="pt-BR" dirty="0"/>
              <a:t>Preço unitário do produto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Fazer um programa que imprima a média aritmética dos números 8,9 e 7. A média dos números 4, 5 e 6. A soma das duas médias. A média das médias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Fazer um programa que imprima a média aritmética dos números 8,9 e 7. A média dos números 4, 5 e 6. A soma das duas médias. A média das médias</a:t>
            </a: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Informar um saldo e imprimir o saldo com reajuste de 1%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Informe um salário X e imprima na tela, logo após isso peça para entrar com o valor de desconto de 5% sobre o salário. 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1-)Faça um programa para calcular o estoque médio de uma peça, sendo que</a:t>
            </a:r>
            <a:r>
              <a:rPr lang="pt-BR" dirty="0" smtClean="0"/>
              <a:t>: </a:t>
            </a:r>
          </a:p>
          <a:p>
            <a:pPr>
              <a:buNone/>
            </a:pPr>
            <a:r>
              <a:rPr lang="pt-BR" dirty="0" smtClean="0"/>
              <a:t>* </a:t>
            </a:r>
            <a:r>
              <a:rPr lang="pt-BR" dirty="0"/>
              <a:t>ESTOQUE MÉDIO = (QUANTIDADE_MÍNIMA + QUANTIDADE_MÁXIMA) / 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b="1" dirty="0" err="1"/>
              <a:t>double</a:t>
            </a:r>
            <a:r>
              <a:rPr lang="pt-BR" b="1" dirty="0"/>
              <a:t> </a:t>
            </a:r>
            <a:r>
              <a:rPr lang="pt-BR" b="1" dirty="0" err="1"/>
              <a:t>qtd_min</a:t>
            </a:r>
            <a:r>
              <a:rPr lang="pt-BR" b="1" dirty="0"/>
              <a:t>, </a:t>
            </a:r>
            <a:r>
              <a:rPr lang="pt-BR" b="1" dirty="0" err="1"/>
              <a:t>qtd_max</a:t>
            </a:r>
            <a:r>
              <a:rPr lang="pt-BR" b="1" dirty="0"/>
              <a:t>, </a:t>
            </a:r>
            <a:r>
              <a:rPr lang="pt-BR" b="1" dirty="0" err="1"/>
              <a:t>qtd_med</a:t>
            </a:r>
            <a:r>
              <a:rPr lang="pt-BR" b="1" dirty="0"/>
              <a:t>;</a:t>
            </a:r>
          </a:p>
          <a:p>
            <a:endParaRPr lang="pt-BR" dirty="0"/>
          </a:p>
          <a:p>
            <a:pPr>
              <a:buNone/>
            </a:pPr>
            <a:r>
              <a:rPr lang="pt-BR" dirty="0"/>
              <a:t>System.</a:t>
            </a:r>
            <a:r>
              <a:rPr lang="pt-BR" b="1" i="1" dirty="0" err="1"/>
              <a:t>out.println</a:t>
            </a:r>
            <a:r>
              <a:rPr lang="pt-BR" b="1" i="1" dirty="0"/>
              <a:t>("Uma Calculadora de estoque Médio \n");</a:t>
            </a:r>
          </a:p>
          <a:p>
            <a:endParaRPr lang="pt-BR" dirty="0"/>
          </a:p>
          <a:p>
            <a:pPr>
              <a:buNone/>
            </a:pPr>
            <a:r>
              <a:rPr lang="pt-BR" dirty="0"/>
              <a:t>System.</a:t>
            </a:r>
            <a:r>
              <a:rPr lang="pt-BR" b="1" i="1" dirty="0" err="1"/>
              <a:t>out.println</a:t>
            </a:r>
            <a:r>
              <a:rPr lang="pt-BR" b="1" i="1" dirty="0"/>
              <a:t>("Entre com a quantidade </a:t>
            </a:r>
            <a:r>
              <a:rPr lang="pt-BR" b="1" i="1" dirty="0" err="1"/>
              <a:t>miníma</a:t>
            </a:r>
            <a:r>
              <a:rPr lang="pt-BR" b="1" i="1" dirty="0"/>
              <a:t>: \n");</a:t>
            </a:r>
          </a:p>
          <a:p>
            <a:pPr>
              <a:buNone/>
            </a:pPr>
            <a:r>
              <a:rPr lang="pt-BR" dirty="0" err="1"/>
              <a:t>qtd_min</a:t>
            </a:r>
            <a:r>
              <a:rPr lang="pt-BR" dirty="0"/>
              <a:t> = </a:t>
            </a:r>
            <a:r>
              <a:rPr lang="pt-BR" dirty="0" err="1"/>
              <a:t>qtd.nextDouble</a:t>
            </a:r>
            <a:r>
              <a:rPr lang="pt-BR" dirty="0"/>
              <a:t>();</a:t>
            </a:r>
          </a:p>
          <a:p>
            <a:pPr>
              <a:buNone/>
            </a:pPr>
            <a:r>
              <a:rPr lang="pt-BR" dirty="0"/>
              <a:t>System.</a:t>
            </a:r>
            <a:r>
              <a:rPr lang="pt-BR" b="1" i="1" dirty="0" err="1"/>
              <a:t>out.println</a:t>
            </a:r>
            <a:r>
              <a:rPr lang="pt-BR" b="1" i="1" dirty="0"/>
              <a:t>("Entre com a quantidade máxima : \n");</a:t>
            </a:r>
          </a:p>
          <a:p>
            <a:pPr>
              <a:buNone/>
            </a:pPr>
            <a:r>
              <a:rPr lang="pt-BR" dirty="0" err="1"/>
              <a:t>qtd_max</a:t>
            </a:r>
            <a:r>
              <a:rPr lang="pt-BR" dirty="0"/>
              <a:t> = </a:t>
            </a:r>
            <a:r>
              <a:rPr lang="pt-BR" dirty="0" err="1"/>
              <a:t>qtd.nextDouble</a:t>
            </a:r>
            <a:r>
              <a:rPr lang="pt-BR" dirty="0"/>
              <a:t>();</a:t>
            </a:r>
          </a:p>
          <a:p>
            <a:endParaRPr lang="pt-BR" dirty="0"/>
          </a:p>
          <a:p>
            <a:pPr>
              <a:buNone/>
            </a:pPr>
            <a:r>
              <a:rPr lang="pt-BR" dirty="0" err="1"/>
              <a:t>qtd_med</a:t>
            </a:r>
            <a:r>
              <a:rPr lang="pt-BR" dirty="0"/>
              <a:t> = (</a:t>
            </a:r>
            <a:r>
              <a:rPr lang="pt-BR" dirty="0" err="1"/>
              <a:t>qtd_max</a:t>
            </a:r>
            <a:r>
              <a:rPr lang="pt-BR" dirty="0"/>
              <a:t> - </a:t>
            </a:r>
            <a:r>
              <a:rPr lang="pt-BR" dirty="0" err="1"/>
              <a:t>qtd_min</a:t>
            </a:r>
            <a:r>
              <a:rPr lang="pt-BR" dirty="0"/>
              <a:t>) /2;</a:t>
            </a:r>
          </a:p>
          <a:p>
            <a:pPr>
              <a:buNone/>
            </a:pPr>
            <a:r>
              <a:rPr lang="pt-BR" dirty="0"/>
              <a:t>System.</a:t>
            </a:r>
            <a:r>
              <a:rPr lang="pt-BR" b="1" i="1" dirty="0" err="1"/>
              <a:t>out.println</a:t>
            </a:r>
            <a:r>
              <a:rPr lang="pt-BR" b="1" i="1" dirty="0"/>
              <a:t>("Estoque médio: " + </a:t>
            </a:r>
            <a:r>
              <a:rPr lang="pt-BR" b="1" i="1" dirty="0" err="1"/>
              <a:t>qtd_med</a:t>
            </a:r>
            <a:r>
              <a:rPr lang="pt-BR" b="1" i="1" dirty="0"/>
              <a:t>);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Escrever um programa que leia dois números inteiros e mais todos </a:t>
            </a:r>
            <a:r>
              <a:rPr lang="pt-BR" dirty="0" smtClean="0"/>
              <a:t>os </a:t>
            </a:r>
            <a:r>
              <a:rPr lang="pt-BR" dirty="0"/>
              <a:t>relacionamentos de ordem existente entre eles. Os relacionamentos </a:t>
            </a:r>
            <a:r>
              <a:rPr lang="pt-BR" dirty="0" smtClean="0"/>
              <a:t>possíveis </a:t>
            </a:r>
            <a:r>
              <a:rPr lang="pt-BR" dirty="0"/>
              <a:t>são: Igual, Não igual, Maior, Menor, Maior ou igual, Menor ou igual.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pt-BR" dirty="0" smtClean="0"/>
              <a:t>Uma String em Java é um Objeto que contém em si alguns métodos que podem fazer algumas operações entre Strings. Podemos por exemplo saber o comprimento, e para isso usamos o </a:t>
            </a:r>
            <a:r>
              <a:rPr lang="pt-BR" b="1" dirty="0" err="1" smtClean="0"/>
              <a:t>length</a:t>
            </a:r>
            <a:r>
              <a:rPr lang="pt-BR" b="1" dirty="0" smtClean="0"/>
              <a:t>()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b="1" dirty="0" smtClean="0"/>
              <a:t>EX.:</a:t>
            </a:r>
          </a:p>
          <a:p>
            <a:pPr>
              <a:buNone/>
            </a:pPr>
            <a:r>
              <a:rPr lang="pt-BR" b="1" dirty="0" smtClean="0"/>
              <a:t>String </a:t>
            </a:r>
            <a:r>
              <a:rPr lang="pt-BR" dirty="0" smtClean="0"/>
              <a:t> </a:t>
            </a:r>
            <a:r>
              <a:rPr lang="pt-BR" dirty="0" err="1" smtClean="0"/>
              <a:t>txt</a:t>
            </a:r>
            <a:r>
              <a:rPr lang="pt-BR" dirty="0" smtClean="0"/>
              <a:t> </a:t>
            </a:r>
            <a:r>
              <a:rPr lang="pt-BR" b="1" dirty="0" smtClean="0"/>
              <a:t>= “ABCDEFGHIJKLMNOPQRSTUVWXYZ”;</a:t>
            </a:r>
          </a:p>
          <a:p>
            <a:pPr>
              <a:buNone/>
            </a:pPr>
            <a:r>
              <a:rPr lang="pt-BR" b="1" dirty="0" smtClean="0"/>
              <a:t>System.</a:t>
            </a:r>
            <a:r>
              <a:rPr lang="pt-BR" b="1" dirty="0" err="1" smtClean="0"/>
              <a:t>out.println</a:t>
            </a:r>
            <a:r>
              <a:rPr lang="pt-BR" b="1" dirty="0" smtClean="0"/>
              <a:t>(“O comprimento da string </a:t>
            </a:r>
            <a:r>
              <a:rPr lang="pt-BR" b="1" dirty="0" err="1" smtClean="0"/>
              <a:t>txt</a:t>
            </a:r>
            <a:r>
              <a:rPr lang="pt-BR" b="1" dirty="0" smtClean="0"/>
              <a:t> é: ” + </a:t>
            </a:r>
            <a:r>
              <a:rPr lang="pt-BR" b="1" dirty="0" err="1" smtClean="0"/>
              <a:t>txt</a:t>
            </a:r>
            <a:r>
              <a:rPr lang="pt-BR" b="1" dirty="0" smtClean="0"/>
              <a:t>.</a:t>
            </a:r>
            <a:r>
              <a:rPr lang="pt-BR" b="1" dirty="0" err="1" smtClean="0"/>
              <a:t>length</a:t>
            </a:r>
            <a:r>
              <a:rPr lang="pt-BR" b="1" dirty="0" smtClean="0"/>
              <a:t>() );</a:t>
            </a:r>
            <a:endParaRPr lang="pt-BR" b="1" dirty="0"/>
          </a:p>
          <a:p>
            <a:pPr>
              <a:buNone/>
            </a:pPr>
            <a:endParaRPr lang="pt-BR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pt-BR" dirty="0" smtClean="0"/>
              <a:t>Uma String em Java é um Objeto que contém em si alguns métodos que podem fazer algumas operações entre Strings. Podemos por exemplo saber o comprimento, e para isso usamos o </a:t>
            </a:r>
            <a:r>
              <a:rPr lang="pt-BR" b="1" dirty="0" err="1" smtClean="0"/>
              <a:t>length</a:t>
            </a:r>
            <a:r>
              <a:rPr lang="pt-BR" b="1" dirty="0" smtClean="0"/>
              <a:t>()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b="1" dirty="0" smtClean="0"/>
              <a:t>EX.:</a:t>
            </a:r>
          </a:p>
          <a:p>
            <a:pPr>
              <a:buNone/>
            </a:pPr>
            <a:r>
              <a:rPr lang="pt-BR" b="1" dirty="0" smtClean="0"/>
              <a:t>String </a:t>
            </a:r>
            <a:r>
              <a:rPr lang="pt-BR" dirty="0" smtClean="0"/>
              <a:t> </a:t>
            </a:r>
            <a:r>
              <a:rPr lang="pt-BR" dirty="0" err="1" smtClean="0"/>
              <a:t>txt</a:t>
            </a:r>
            <a:r>
              <a:rPr lang="pt-BR" dirty="0" smtClean="0"/>
              <a:t> </a:t>
            </a:r>
            <a:r>
              <a:rPr lang="pt-BR" b="1" dirty="0" smtClean="0"/>
              <a:t>= “ABCDEFGHIJKLMNOPQRSTUVWXYZ”;</a:t>
            </a:r>
          </a:p>
          <a:p>
            <a:pPr>
              <a:buNone/>
            </a:pPr>
            <a:r>
              <a:rPr lang="pt-BR" b="1" dirty="0" smtClean="0"/>
              <a:t>System.</a:t>
            </a:r>
            <a:r>
              <a:rPr lang="pt-BR" b="1" dirty="0" err="1" smtClean="0"/>
              <a:t>out.println</a:t>
            </a:r>
            <a:r>
              <a:rPr lang="pt-BR" b="1" dirty="0" smtClean="0"/>
              <a:t>(“O comprimento da string </a:t>
            </a:r>
            <a:r>
              <a:rPr lang="pt-BR" b="1" dirty="0" err="1" smtClean="0"/>
              <a:t>txt</a:t>
            </a:r>
            <a:r>
              <a:rPr lang="pt-BR" b="1" dirty="0" smtClean="0"/>
              <a:t> é: ” + </a:t>
            </a:r>
            <a:r>
              <a:rPr lang="pt-BR" b="1" dirty="0" err="1" smtClean="0"/>
              <a:t>txt</a:t>
            </a:r>
            <a:r>
              <a:rPr lang="pt-BR" b="1" dirty="0" smtClean="0"/>
              <a:t>.</a:t>
            </a:r>
            <a:r>
              <a:rPr lang="pt-BR" b="1" dirty="0" err="1" smtClean="0"/>
              <a:t>length</a:t>
            </a:r>
            <a:r>
              <a:rPr lang="pt-BR" b="1" dirty="0" smtClean="0"/>
              <a:t>() );</a:t>
            </a:r>
            <a:endParaRPr lang="pt-BR" b="1" dirty="0"/>
          </a:p>
          <a:p>
            <a:pPr>
              <a:buNone/>
            </a:pPr>
            <a:endParaRPr lang="pt-BR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Existem outros métodos de String disponíveis como por exemplo: </a:t>
            </a:r>
          </a:p>
          <a:p>
            <a:pPr>
              <a:buNone/>
            </a:pPr>
            <a:r>
              <a:rPr lang="pt-BR" b="1" dirty="0"/>
              <a:t>String</a:t>
            </a:r>
            <a:r>
              <a:rPr lang="pt-BR" b="1" dirty="0" smtClean="0"/>
              <a:t> </a:t>
            </a:r>
            <a:r>
              <a:rPr lang="pt-BR" b="1" dirty="0" err="1" smtClean="0"/>
              <a:t>txt</a:t>
            </a:r>
            <a:r>
              <a:rPr lang="pt-BR" b="1" dirty="0" smtClean="0"/>
              <a:t> </a:t>
            </a:r>
            <a:r>
              <a:rPr lang="pt-BR" b="1" dirty="0"/>
              <a:t>=</a:t>
            </a:r>
            <a:r>
              <a:rPr lang="pt-BR" b="1" dirty="0" smtClean="0"/>
              <a:t> “Olá Mundo"; </a:t>
            </a:r>
            <a:r>
              <a:rPr lang="pt-BR" b="1" dirty="0"/>
              <a:t>System.</a:t>
            </a:r>
            <a:r>
              <a:rPr lang="pt-BR" b="1" dirty="0" err="1" smtClean="0"/>
              <a:t>out</a:t>
            </a:r>
            <a:r>
              <a:rPr lang="pt-BR" b="1" dirty="0" err="1"/>
              <a:t>.println</a:t>
            </a:r>
            <a:r>
              <a:rPr lang="pt-BR" b="1" dirty="0"/>
              <a:t>(</a:t>
            </a:r>
            <a:r>
              <a:rPr lang="pt-BR" b="1" dirty="0" err="1" smtClean="0"/>
              <a:t>txt</a:t>
            </a:r>
            <a:r>
              <a:rPr lang="pt-BR" b="1" dirty="0"/>
              <a:t>.</a:t>
            </a:r>
            <a:r>
              <a:rPr lang="pt-BR" b="1" dirty="0" err="1"/>
              <a:t>toUpperCase</a:t>
            </a:r>
            <a:r>
              <a:rPr lang="pt-BR" b="1" dirty="0"/>
              <a:t>());</a:t>
            </a:r>
            <a:r>
              <a:rPr lang="pt-BR" b="1" dirty="0" smtClean="0"/>
              <a:t> </a:t>
            </a:r>
            <a:r>
              <a:rPr lang="pt-BR" b="1" dirty="0"/>
              <a:t>// Outputs </a:t>
            </a:r>
            <a:r>
              <a:rPr lang="pt-BR" b="1" dirty="0" smtClean="0"/>
              <a:t>“OLÁ MUNDO" </a:t>
            </a:r>
            <a:r>
              <a:rPr lang="pt-BR" b="1" dirty="0"/>
              <a:t>System.</a:t>
            </a:r>
            <a:r>
              <a:rPr lang="pt-BR" b="1" dirty="0" err="1" smtClean="0"/>
              <a:t>out</a:t>
            </a:r>
            <a:r>
              <a:rPr lang="pt-BR" b="1" dirty="0" err="1"/>
              <a:t>.println</a:t>
            </a:r>
            <a:r>
              <a:rPr lang="pt-BR" b="1" dirty="0"/>
              <a:t>(</a:t>
            </a:r>
            <a:r>
              <a:rPr lang="pt-BR" b="1" dirty="0" err="1" smtClean="0"/>
              <a:t>txt</a:t>
            </a:r>
            <a:r>
              <a:rPr lang="pt-BR" b="1" dirty="0"/>
              <a:t>.</a:t>
            </a:r>
            <a:r>
              <a:rPr lang="pt-BR" b="1" dirty="0" err="1"/>
              <a:t>toLowerCase</a:t>
            </a:r>
            <a:r>
              <a:rPr lang="pt-BR" b="1" dirty="0"/>
              <a:t>());</a:t>
            </a:r>
            <a:r>
              <a:rPr lang="pt-BR" b="1" dirty="0" smtClean="0"/>
              <a:t> </a:t>
            </a:r>
            <a:r>
              <a:rPr lang="pt-BR" b="1" dirty="0"/>
              <a:t>// Outputs </a:t>
            </a:r>
            <a:r>
              <a:rPr lang="pt-BR" b="1" dirty="0" smtClean="0"/>
              <a:t>“Olá Mundo"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Concatenação em String é com o operador +, para isso basta fazer como o exemplo abaixo:</a:t>
            </a:r>
          </a:p>
          <a:p>
            <a:pPr>
              <a:buNone/>
            </a:pPr>
            <a:r>
              <a:rPr lang="pt-BR" b="1" dirty="0"/>
              <a:t>String</a:t>
            </a:r>
            <a:r>
              <a:rPr lang="pt-BR" b="1" dirty="0" smtClean="0"/>
              <a:t> </a:t>
            </a:r>
            <a:r>
              <a:rPr lang="pt-BR" b="1" dirty="0" err="1" smtClean="0"/>
              <a:t>firstName</a:t>
            </a:r>
            <a:r>
              <a:rPr lang="pt-BR" b="1" dirty="0" smtClean="0"/>
              <a:t> </a:t>
            </a:r>
            <a:r>
              <a:rPr lang="pt-BR" b="1" dirty="0"/>
              <a:t>=</a:t>
            </a:r>
            <a:r>
              <a:rPr lang="pt-BR" b="1" dirty="0" smtClean="0"/>
              <a:t> “Pedro"; </a:t>
            </a:r>
          </a:p>
          <a:p>
            <a:pPr>
              <a:buNone/>
            </a:pPr>
            <a:r>
              <a:rPr lang="pt-BR" b="1" dirty="0" smtClean="0"/>
              <a:t>String </a:t>
            </a:r>
            <a:r>
              <a:rPr lang="pt-BR" b="1" dirty="0" err="1" smtClean="0"/>
              <a:t>lastName</a:t>
            </a:r>
            <a:r>
              <a:rPr lang="pt-BR" b="1" dirty="0" smtClean="0"/>
              <a:t> </a:t>
            </a:r>
            <a:r>
              <a:rPr lang="pt-BR" b="1" dirty="0"/>
              <a:t>=</a:t>
            </a:r>
            <a:r>
              <a:rPr lang="pt-BR" b="1" dirty="0" smtClean="0"/>
              <a:t> “Ferreira"; System.</a:t>
            </a:r>
            <a:r>
              <a:rPr lang="pt-BR" b="1" dirty="0" err="1" smtClean="0"/>
              <a:t>out.println</a:t>
            </a:r>
            <a:r>
              <a:rPr lang="pt-BR" b="1" dirty="0" smtClean="0"/>
              <a:t>(</a:t>
            </a:r>
            <a:r>
              <a:rPr lang="pt-BR" b="1" dirty="0" err="1" smtClean="0"/>
              <a:t>firstName</a:t>
            </a:r>
            <a:r>
              <a:rPr lang="pt-BR" b="1" dirty="0" smtClean="0"/>
              <a:t> </a:t>
            </a:r>
            <a:r>
              <a:rPr lang="pt-BR" b="1" dirty="0"/>
              <a:t>+</a:t>
            </a:r>
            <a:r>
              <a:rPr lang="pt-BR" b="1" dirty="0" smtClean="0"/>
              <a:t> </a:t>
            </a:r>
            <a:r>
              <a:rPr lang="pt-BR" b="1" dirty="0"/>
              <a:t>" "</a:t>
            </a:r>
            <a:r>
              <a:rPr lang="pt-BR" b="1" dirty="0" smtClean="0"/>
              <a:t> </a:t>
            </a:r>
            <a:r>
              <a:rPr lang="pt-BR" b="1" dirty="0"/>
              <a:t>+</a:t>
            </a:r>
            <a:r>
              <a:rPr lang="pt-BR" b="1" dirty="0" smtClean="0"/>
              <a:t> </a:t>
            </a:r>
            <a:r>
              <a:rPr lang="pt-BR" b="1" dirty="0" err="1" smtClean="0"/>
              <a:t>lastName</a:t>
            </a:r>
            <a:r>
              <a:rPr lang="pt-BR" b="1" dirty="0"/>
              <a:t>);</a:t>
            </a:r>
            <a:endParaRPr lang="pt-BR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É possível ainda usar um comando para concatenar uma String com a outra usando o </a:t>
            </a:r>
            <a:r>
              <a:rPr lang="pt-BR" b="1" dirty="0" err="1" smtClean="0"/>
              <a:t>concat</a:t>
            </a:r>
            <a:r>
              <a:rPr lang="pt-BR" b="1" dirty="0" smtClean="0"/>
              <a:t>() </a:t>
            </a:r>
          </a:p>
          <a:p>
            <a:pPr>
              <a:buNone/>
            </a:pPr>
            <a:r>
              <a:rPr lang="pt-BR" b="1" dirty="0" smtClean="0"/>
              <a:t>String </a:t>
            </a:r>
            <a:r>
              <a:rPr lang="pt-BR" b="1" dirty="0" err="1" smtClean="0"/>
              <a:t>firstName</a:t>
            </a:r>
            <a:r>
              <a:rPr lang="pt-BR" b="1" dirty="0" smtClean="0"/>
              <a:t> </a:t>
            </a:r>
            <a:r>
              <a:rPr lang="pt-BR" b="1" dirty="0"/>
              <a:t>=</a:t>
            </a:r>
            <a:r>
              <a:rPr lang="pt-BR" b="1" dirty="0" smtClean="0"/>
              <a:t> “Pedro";</a:t>
            </a:r>
          </a:p>
          <a:p>
            <a:pPr>
              <a:buNone/>
            </a:pPr>
            <a:r>
              <a:rPr lang="pt-BR" b="1" dirty="0" smtClean="0"/>
              <a:t> </a:t>
            </a:r>
            <a:r>
              <a:rPr lang="pt-BR" b="1" dirty="0"/>
              <a:t>String</a:t>
            </a:r>
            <a:r>
              <a:rPr lang="pt-BR" b="1" dirty="0" smtClean="0"/>
              <a:t> </a:t>
            </a:r>
            <a:r>
              <a:rPr lang="pt-BR" b="1" dirty="0" err="1" smtClean="0"/>
              <a:t>lastName</a:t>
            </a:r>
            <a:r>
              <a:rPr lang="pt-BR" b="1" dirty="0" smtClean="0"/>
              <a:t> </a:t>
            </a:r>
            <a:r>
              <a:rPr lang="pt-BR" b="1" dirty="0"/>
              <a:t>=</a:t>
            </a:r>
            <a:r>
              <a:rPr lang="pt-BR" b="1" dirty="0" smtClean="0"/>
              <a:t> “Ferreira"; </a:t>
            </a:r>
            <a:r>
              <a:rPr lang="pt-BR" b="1" dirty="0"/>
              <a:t>System.</a:t>
            </a:r>
            <a:r>
              <a:rPr lang="pt-BR" b="1" dirty="0" err="1" smtClean="0"/>
              <a:t>out</a:t>
            </a:r>
            <a:r>
              <a:rPr lang="pt-BR" b="1" dirty="0" err="1"/>
              <a:t>.println</a:t>
            </a:r>
            <a:r>
              <a:rPr lang="pt-BR" b="1" dirty="0"/>
              <a:t>(</a:t>
            </a:r>
            <a:r>
              <a:rPr lang="pt-BR" b="1" dirty="0" err="1" smtClean="0"/>
              <a:t>firstName</a:t>
            </a:r>
            <a:r>
              <a:rPr lang="pt-BR" b="1" dirty="0" smtClean="0"/>
              <a:t> .</a:t>
            </a:r>
            <a:r>
              <a:rPr lang="pt-BR" b="1" dirty="0" err="1" smtClean="0"/>
              <a:t>concat</a:t>
            </a:r>
            <a:r>
              <a:rPr lang="pt-BR" b="1" dirty="0" smtClean="0"/>
              <a:t>( </a:t>
            </a:r>
            <a:r>
              <a:rPr lang="pt-BR" b="1" dirty="0" err="1" smtClean="0"/>
              <a:t>lastName</a:t>
            </a:r>
            <a:r>
              <a:rPr lang="pt-BR" b="1" dirty="0" smtClean="0"/>
              <a:t>));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É possível ainda usar um comando para concatenar uma String com a outra usando o </a:t>
            </a:r>
            <a:r>
              <a:rPr lang="pt-BR" b="1" dirty="0" err="1" smtClean="0"/>
              <a:t>concat</a:t>
            </a:r>
            <a:r>
              <a:rPr lang="pt-BR" b="1" dirty="0" smtClean="0"/>
              <a:t>() </a:t>
            </a:r>
          </a:p>
          <a:p>
            <a:pPr>
              <a:buNone/>
            </a:pPr>
            <a:r>
              <a:rPr lang="pt-BR" b="1" dirty="0" smtClean="0"/>
              <a:t>String </a:t>
            </a:r>
            <a:r>
              <a:rPr lang="pt-BR" b="1" dirty="0" err="1" smtClean="0"/>
              <a:t>firstName</a:t>
            </a:r>
            <a:r>
              <a:rPr lang="pt-BR" b="1" dirty="0" smtClean="0"/>
              <a:t> </a:t>
            </a:r>
            <a:r>
              <a:rPr lang="pt-BR" b="1" dirty="0"/>
              <a:t>=</a:t>
            </a:r>
            <a:r>
              <a:rPr lang="pt-BR" b="1" dirty="0" smtClean="0"/>
              <a:t> “Pedro";</a:t>
            </a:r>
          </a:p>
          <a:p>
            <a:pPr>
              <a:buNone/>
            </a:pPr>
            <a:r>
              <a:rPr lang="pt-BR" b="1" dirty="0" smtClean="0"/>
              <a:t> </a:t>
            </a:r>
            <a:r>
              <a:rPr lang="pt-BR" b="1" dirty="0"/>
              <a:t>String</a:t>
            </a:r>
            <a:r>
              <a:rPr lang="pt-BR" b="1" dirty="0" smtClean="0"/>
              <a:t> </a:t>
            </a:r>
            <a:r>
              <a:rPr lang="pt-BR" b="1" dirty="0" err="1" smtClean="0"/>
              <a:t>lastName</a:t>
            </a:r>
            <a:r>
              <a:rPr lang="pt-BR" b="1" dirty="0" smtClean="0"/>
              <a:t> </a:t>
            </a:r>
            <a:r>
              <a:rPr lang="pt-BR" b="1" dirty="0"/>
              <a:t>=</a:t>
            </a:r>
            <a:r>
              <a:rPr lang="pt-BR" b="1" dirty="0" smtClean="0"/>
              <a:t> “Ferreira"; </a:t>
            </a:r>
            <a:r>
              <a:rPr lang="pt-BR" b="1" dirty="0"/>
              <a:t>System.</a:t>
            </a:r>
            <a:r>
              <a:rPr lang="pt-BR" b="1" dirty="0" err="1" smtClean="0"/>
              <a:t>out</a:t>
            </a:r>
            <a:r>
              <a:rPr lang="pt-BR" b="1" dirty="0" err="1"/>
              <a:t>.println</a:t>
            </a:r>
            <a:r>
              <a:rPr lang="pt-BR" b="1" dirty="0"/>
              <a:t>(</a:t>
            </a:r>
            <a:r>
              <a:rPr lang="pt-BR" b="1" dirty="0" err="1" smtClean="0"/>
              <a:t>firstName</a:t>
            </a:r>
            <a:r>
              <a:rPr lang="pt-BR" b="1" dirty="0" smtClean="0"/>
              <a:t> .</a:t>
            </a:r>
            <a:r>
              <a:rPr lang="pt-BR" b="1" dirty="0" err="1" smtClean="0"/>
              <a:t>concat</a:t>
            </a:r>
            <a:r>
              <a:rPr lang="pt-BR" b="1" dirty="0" smtClean="0"/>
              <a:t>( </a:t>
            </a:r>
            <a:r>
              <a:rPr lang="pt-BR" b="1" dirty="0" err="1" smtClean="0"/>
              <a:t>lastName</a:t>
            </a:r>
            <a:r>
              <a:rPr lang="pt-BR" b="1" dirty="0" smtClean="0"/>
              <a:t>));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 </a:t>
            </a:r>
            <a:r>
              <a:rPr lang="pt-BR" dirty="0" smtClean="0"/>
              <a:t>Em Java usamos o operador + para concatenar duas Strings e também fazer operações matemáticas.</a:t>
            </a:r>
          </a:p>
          <a:p>
            <a:r>
              <a:rPr lang="pt-BR" b="1" dirty="0" err="1"/>
              <a:t>int</a:t>
            </a:r>
            <a:r>
              <a:rPr lang="pt-BR" b="1" dirty="0"/>
              <a:t> x = 10;</a:t>
            </a:r>
          </a:p>
          <a:p>
            <a:r>
              <a:rPr lang="pt-BR" b="1" dirty="0" err="1"/>
              <a:t>int</a:t>
            </a:r>
            <a:r>
              <a:rPr lang="pt-BR" b="1" dirty="0"/>
              <a:t> y = 20;</a:t>
            </a:r>
          </a:p>
          <a:p>
            <a:r>
              <a:rPr lang="pt-BR" b="1" dirty="0" err="1"/>
              <a:t>int</a:t>
            </a:r>
            <a:r>
              <a:rPr lang="pt-BR" b="1" dirty="0"/>
              <a:t> z = x + y;</a:t>
            </a:r>
          </a:p>
          <a:p>
            <a:r>
              <a:rPr lang="pt-BR" b="1" dirty="0"/>
              <a:t>System.</a:t>
            </a:r>
            <a:r>
              <a:rPr lang="pt-BR" b="1" i="1" dirty="0" err="1"/>
              <a:t>out.println</a:t>
            </a:r>
            <a:r>
              <a:rPr lang="pt-BR" b="1" i="1" dirty="0"/>
              <a:t>(z);</a:t>
            </a:r>
            <a:endParaRPr lang="pt-BR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950</Words>
  <Application>Microsoft Office PowerPoint</Application>
  <PresentationFormat>Apresentação na tela (4:3)</PresentationFormat>
  <Paragraphs>144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Java </vt:lpstr>
      <vt:lpstr>Strings </vt:lpstr>
      <vt:lpstr>Strings </vt:lpstr>
      <vt:lpstr>Strings </vt:lpstr>
      <vt:lpstr>Strings </vt:lpstr>
      <vt:lpstr>Strings </vt:lpstr>
      <vt:lpstr>Strings </vt:lpstr>
      <vt:lpstr>Strings </vt:lpstr>
      <vt:lpstr>Strings </vt:lpstr>
      <vt:lpstr>Strings </vt:lpstr>
      <vt:lpstr>Java If ... Else</vt:lpstr>
      <vt:lpstr>Java If ... Else</vt:lpstr>
      <vt:lpstr>Java If ... Else</vt:lpstr>
      <vt:lpstr>Java If ... Else</vt:lpstr>
      <vt:lpstr>Java If ... Else</vt:lpstr>
      <vt:lpstr>Java If ... Else</vt:lpstr>
      <vt:lpstr>Java If ... Else</vt:lpstr>
      <vt:lpstr>Java If ... Else</vt:lpstr>
      <vt:lpstr>Java If ... Else</vt:lpstr>
      <vt:lpstr>Java If ... Else</vt:lpstr>
      <vt:lpstr>Java If ... Else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Usuário do Windows</dc:creator>
  <cp:lastModifiedBy>Usuário do Windows</cp:lastModifiedBy>
  <cp:revision>2</cp:revision>
  <dcterms:created xsi:type="dcterms:W3CDTF">2022-04-21T16:23:34Z</dcterms:created>
  <dcterms:modified xsi:type="dcterms:W3CDTF">2022-04-22T09:33:50Z</dcterms:modified>
</cp:coreProperties>
</file>