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7B6EF-D50D-4913-98BE-6851601AA57F}" type="datetimeFigureOut">
              <a:rPr lang="pt-BR" smtClean="0"/>
              <a:t>24/04/2022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0872-B33D-4D1F-9535-EC89E9B56D0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While</a:t>
            </a:r>
            <a:r>
              <a:rPr lang="pt-BR" dirty="0"/>
              <a:t>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Resposta</a:t>
            </a:r>
          </a:p>
          <a:p>
            <a:r>
              <a:rPr lang="pt-BR" dirty="0"/>
              <a:t>0</a:t>
            </a:r>
          </a:p>
          <a:p>
            <a:r>
              <a:rPr lang="pt-BR" dirty="0"/>
              <a:t>1</a:t>
            </a:r>
          </a:p>
          <a:p>
            <a:r>
              <a:rPr lang="pt-BR" dirty="0"/>
              <a:t>2</a:t>
            </a:r>
          </a:p>
          <a:p>
            <a:r>
              <a:rPr lang="pt-BR" dirty="0"/>
              <a:t>3</a:t>
            </a:r>
          </a:p>
          <a:p>
            <a:r>
              <a:rPr lang="pt-BR" dirty="0"/>
              <a:t>4</a:t>
            </a:r>
            <a:endParaRPr lang="pt-B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loop </a:t>
            </a:r>
            <a:r>
              <a:rPr lang="pt-BR" dirty="0" smtClean="0"/>
              <a:t>Do/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O </a:t>
            </a:r>
            <a:r>
              <a:rPr lang="pt-BR" dirty="0" smtClean="0"/>
              <a:t>do/</a:t>
            </a:r>
            <a:r>
              <a:rPr lang="pt-BR" dirty="0" err="1" smtClean="0"/>
              <a:t>while</a:t>
            </a:r>
            <a:r>
              <a:rPr lang="pt-BR" dirty="0" err="1"/>
              <a:t>loop</a:t>
            </a:r>
            <a:r>
              <a:rPr lang="pt-BR" dirty="0"/>
              <a:t> é uma variante do </a:t>
            </a:r>
            <a:r>
              <a:rPr lang="pt-BR" dirty="0" err="1" smtClean="0"/>
              <a:t>while</a:t>
            </a:r>
            <a:r>
              <a:rPr lang="pt-BR" dirty="0" err="1"/>
              <a:t>loop</a:t>
            </a:r>
            <a:r>
              <a:rPr lang="pt-BR" dirty="0"/>
              <a:t>. Este loop executará o bloco de código uma vez, antes de verificar se a condição é verdadeira, então repetirá o loop enquanto a condição for verdadeira.</a:t>
            </a:r>
            <a:endParaRPr lang="pt-B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loop </a:t>
            </a:r>
            <a:r>
              <a:rPr lang="pt-BR" dirty="0" smtClean="0"/>
              <a:t>Do/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smtClean="0"/>
              <a:t>Sintaxe</a:t>
            </a:r>
          </a:p>
          <a:p>
            <a:pPr>
              <a:buNone/>
            </a:pPr>
            <a:r>
              <a:rPr lang="en-US" dirty="0"/>
              <a:t>do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/>
              <a:t>// </a:t>
            </a:r>
            <a:r>
              <a:rPr lang="en-US" i="1" dirty="0" err="1" smtClean="0"/>
              <a:t>Código</a:t>
            </a:r>
            <a:r>
              <a:rPr lang="en-US" i="1" dirty="0" smtClean="0"/>
              <a:t> a ser </a:t>
            </a:r>
            <a:r>
              <a:rPr lang="en-US" i="1" dirty="0" err="1" smtClean="0"/>
              <a:t>executado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while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condition</a:t>
            </a:r>
            <a:r>
              <a:rPr lang="en-US" dirty="0"/>
              <a:t>);</a:t>
            </a:r>
            <a:endParaRPr lang="pt-BR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loop </a:t>
            </a:r>
            <a:r>
              <a:rPr lang="pt-BR" dirty="0" smtClean="0"/>
              <a:t>Do/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O exemplo abaixo usa um </a:t>
            </a:r>
            <a:r>
              <a:rPr lang="pt-BR" dirty="0" smtClean="0"/>
              <a:t>do/</a:t>
            </a:r>
            <a:r>
              <a:rPr lang="pt-BR" dirty="0" err="1" smtClean="0"/>
              <a:t>while</a:t>
            </a:r>
            <a:r>
              <a:rPr lang="pt-BR" dirty="0" err="1"/>
              <a:t>loop</a:t>
            </a:r>
            <a:r>
              <a:rPr lang="pt-BR" dirty="0"/>
              <a:t>. O loop sempre será executado pelo menos uma vez, mesmo que a condição seja falsa, pois o bloco de código é executado antes que a condição seja testada:</a:t>
            </a:r>
            <a:endParaRPr lang="pt-BR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loop </a:t>
            </a:r>
            <a:r>
              <a:rPr lang="pt-BR" dirty="0" smtClean="0"/>
              <a:t>Do/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err="1"/>
              <a:t>int</a:t>
            </a:r>
            <a:r>
              <a:rPr lang="pt-BR" b="1" dirty="0" smtClean="0"/>
              <a:t> i </a:t>
            </a:r>
            <a:r>
              <a:rPr lang="pt-BR" b="1" dirty="0"/>
              <a:t>=</a:t>
            </a:r>
            <a:r>
              <a:rPr lang="pt-BR" b="1" dirty="0" smtClean="0"/>
              <a:t> </a:t>
            </a:r>
            <a:r>
              <a:rPr lang="pt-BR" b="1" dirty="0"/>
              <a:t>0;</a:t>
            </a:r>
            <a:br>
              <a:rPr lang="pt-BR" b="1" dirty="0"/>
            </a:br>
            <a:r>
              <a:rPr lang="pt-BR" b="1" dirty="0"/>
              <a:t>do</a:t>
            </a:r>
            <a:r>
              <a:rPr lang="pt-BR" b="1" dirty="0" smtClean="0"/>
              <a:t> {</a:t>
            </a:r>
          </a:p>
          <a:p>
            <a:pPr>
              <a:buNone/>
            </a:pPr>
            <a:r>
              <a:rPr lang="pt-BR" b="1" dirty="0" smtClean="0"/>
              <a:t> </a:t>
            </a:r>
            <a:r>
              <a:rPr lang="pt-BR" b="1" dirty="0"/>
              <a:t>System.</a:t>
            </a:r>
            <a:r>
              <a:rPr lang="pt-BR" b="1" dirty="0" err="1" smtClean="0"/>
              <a:t>out</a:t>
            </a:r>
            <a:r>
              <a:rPr lang="pt-BR" b="1" dirty="0" err="1"/>
              <a:t>.println</a:t>
            </a:r>
            <a:r>
              <a:rPr lang="pt-BR" b="1" dirty="0"/>
              <a:t>(</a:t>
            </a:r>
            <a:r>
              <a:rPr lang="pt-BR" b="1" dirty="0" smtClean="0"/>
              <a:t>i);</a:t>
            </a:r>
          </a:p>
          <a:p>
            <a:pPr>
              <a:buNone/>
            </a:pPr>
            <a:r>
              <a:rPr lang="pt-BR" b="1" dirty="0" smtClean="0"/>
              <a:t> i</a:t>
            </a:r>
            <a:r>
              <a:rPr lang="pt-BR" b="1" dirty="0"/>
              <a:t>++;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} </a:t>
            </a:r>
          </a:p>
          <a:p>
            <a:pPr>
              <a:buNone/>
            </a:pPr>
            <a:r>
              <a:rPr lang="pt-BR" b="1" dirty="0" err="1" smtClean="0"/>
              <a:t>while</a:t>
            </a:r>
            <a:r>
              <a:rPr lang="pt-BR" b="1" dirty="0" smtClean="0"/>
              <a:t> </a:t>
            </a:r>
            <a:r>
              <a:rPr lang="pt-BR" b="1" dirty="0"/>
              <a:t>(</a:t>
            </a:r>
            <a:r>
              <a:rPr lang="pt-BR" b="1" dirty="0" smtClean="0"/>
              <a:t>i </a:t>
            </a:r>
            <a:r>
              <a:rPr lang="pt-BR" b="1" dirty="0"/>
              <a:t>&lt;</a:t>
            </a:r>
            <a:r>
              <a:rPr lang="pt-BR" b="1" dirty="0" smtClean="0"/>
              <a:t> </a:t>
            </a:r>
            <a:r>
              <a:rPr lang="pt-BR" b="1" dirty="0"/>
              <a:t>5);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 loop Do/</a:t>
            </a:r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err="1"/>
              <a:t>int</a:t>
            </a:r>
            <a:r>
              <a:rPr lang="pt-BR" b="1" dirty="0"/>
              <a:t> i = 0; do {</a:t>
            </a:r>
          </a:p>
          <a:p>
            <a:pPr>
              <a:buNone/>
            </a:pPr>
            <a:r>
              <a:rPr lang="pt-BR" b="1" dirty="0"/>
              <a:t> System.</a:t>
            </a:r>
            <a:r>
              <a:rPr lang="pt-BR" b="1" i="1" dirty="0" err="1"/>
              <a:t>out.println</a:t>
            </a:r>
            <a:r>
              <a:rPr lang="pt-BR" b="1" i="1" dirty="0"/>
              <a:t>(i);</a:t>
            </a:r>
          </a:p>
          <a:p>
            <a:pPr>
              <a:buNone/>
            </a:pPr>
            <a:r>
              <a:rPr lang="pt-BR" b="1" dirty="0"/>
              <a:t> i++; </a:t>
            </a:r>
          </a:p>
          <a:p>
            <a:pPr>
              <a:buNone/>
            </a:pPr>
            <a:r>
              <a:rPr lang="pt-BR" b="1" dirty="0"/>
              <a:t>} </a:t>
            </a:r>
          </a:p>
          <a:p>
            <a:pPr>
              <a:buNone/>
            </a:pPr>
            <a:r>
              <a:rPr lang="pt-BR" b="1" dirty="0" err="1"/>
              <a:t>while</a:t>
            </a:r>
            <a:r>
              <a:rPr lang="pt-BR" b="1" dirty="0"/>
              <a:t> (i &gt; 5);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 For loop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Quando você souber exatamente quantas vezes deseja percorrer um bloco de código, use o </a:t>
            </a:r>
            <a:r>
              <a:rPr lang="pt-BR" dirty="0" smtClean="0"/>
              <a:t>for em </a:t>
            </a:r>
            <a:r>
              <a:rPr lang="pt-BR" dirty="0"/>
              <a:t>vez de um </a:t>
            </a:r>
            <a:r>
              <a:rPr lang="pt-BR" dirty="0" err="1" smtClean="0"/>
              <a:t>while</a:t>
            </a:r>
            <a:r>
              <a:rPr lang="pt-BR" dirty="0" smtClean="0"/>
              <a:t> :</a:t>
            </a:r>
          </a:p>
          <a:p>
            <a:pPr>
              <a:buNone/>
            </a:pPr>
            <a:r>
              <a:rPr lang="en-US" dirty="0"/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statement </a:t>
            </a:r>
            <a:r>
              <a:rPr lang="en-US" i="1" dirty="0"/>
              <a:t>1</a:t>
            </a:r>
            <a:r>
              <a:rPr lang="en-US" dirty="0"/>
              <a:t>;</a:t>
            </a:r>
            <a:r>
              <a:rPr lang="en-US" i="1" dirty="0" smtClean="0"/>
              <a:t> statement </a:t>
            </a:r>
            <a:r>
              <a:rPr lang="en-US" i="1" dirty="0"/>
              <a:t>2</a:t>
            </a:r>
            <a:r>
              <a:rPr lang="en-US" dirty="0"/>
              <a:t>;</a:t>
            </a:r>
            <a:r>
              <a:rPr lang="en-US" i="1" dirty="0" smtClean="0"/>
              <a:t> statement </a:t>
            </a:r>
            <a:r>
              <a:rPr lang="en-US" i="1" dirty="0"/>
              <a:t>3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  <a:r>
              <a:rPr lang="en-US" i="1" dirty="0"/>
              <a:t>// </a:t>
            </a:r>
            <a:r>
              <a:rPr lang="en-US" i="1" dirty="0" err="1" smtClean="0"/>
              <a:t>Código</a:t>
            </a:r>
            <a:r>
              <a:rPr lang="en-US" i="1" dirty="0" smtClean="0"/>
              <a:t> a ser </a:t>
            </a:r>
            <a:r>
              <a:rPr lang="en-US" i="1" dirty="0" err="1" smtClean="0"/>
              <a:t>executado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pt-BR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 For loop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 instrução 1</a:t>
            </a:r>
            <a:r>
              <a:rPr lang="pt-BR" dirty="0"/>
              <a:t> é executada (uma vez) antes da execução do bloco de código.</a:t>
            </a:r>
          </a:p>
          <a:p>
            <a:r>
              <a:rPr lang="pt-BR" b="1" dirty="0"/>
              <a:t>A instrução 2</a:t>
            </a:r>
            <a:r>
              <a:rPr lang="pt-BR" dirty="0"/>
              <a:t> define a condição para executar o bloco de código.</a:t>
            </a:r>
          </a:p>
          <a:p>
            <a:r>
              <a:rPr lang="pt-BR" b="1" dirty="0"/>
              <a:t>A instrução 3</a:t>
            </a:r>
            <a:r>
              <a:rPr lang="pt-BR" dirty="0"/>
              <a:t> é executada (todas as vezes) após a execução do bloco de código.</a:t>
            </a:r>
          </a:p>
          <a:p>
            <a:r>
              <a:rPr lang="pt-BR" dirty="0"/>
              <a:t>O exemplo abaixo imprimirá os números de 0 a 4: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 For loop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n-NO" dirty="0" smtClean="0"/>
              <a:t>for </a:t>
            </a:r>
            <a:r>
              <a:rPr lang="nn-NO" dirty="0"/>
              <a:t>(int</a:t>
            </a:r>
            <a:r>
              <a:rPr lang="nn-NO" dirty="0" smtClean="0"/>
              <a:t> i </a:t>
            </a:r>
            <a:r>
              <a:rPr lang="nn-NO" dirty="0"/>
              <a:t>=</a:t>
            </a:r>
            <a:r>
              <a:rPr lang="nn-NO" dirty="0" smtClean="0"/>
              <a:t> </a:t>
            </a:r>
            <a:r>
              <a:rPr lang="nn-NO" dirty="0"/>
              <a:t>0;</a:t>
            </a:r>
            <a:r>
              <a:rPr lang="nn-NO" dirty="0" smtClean="0"/>
              <a:t> i </a:t>
            </a:r>
            <a:r>
              <a:rPr lang="nn-NO" dirty="0"/>
              <a:t>&lt;</a:t>
            </a:r>
            <a:r>
              <a:rPr lang="nn-NO" dirty="0" smtClean="0"/>
              <a:t> </a:t>
            </a:r>
            <a:r>
              <a:rPr lang="nn-NO" dirty="0"/>
              <a:t>5;</a:t>
            </a:r>
            <a:r>
              <a:rPr lang="nn-NO" dirty="0" smtClean="0"/>
              <a:t> i</a:t>
            </a:r>
            <a:r>
              <a:rPr lang="nn-NO" dirty="0"/>
              <a:t>++)</a:t>
            </a:r>
            <a:r>
              <a:rPr lang="nn-NO" dirty="0" smtClean="0"/>
              <a:t> </a:t>
            </a:r>
            <a:r>
              <a:rPr lang="nn-NO" dirty="0"/>
              <a:t>{</a:t>
            </a:r>
            <a:r>
              <a:rPr lang="nn-NO" dirty="0" smtClean="0"/>
              <a:t> </a:t>
            </a:r>
          </a:p>
          <a:p>
            <a:pPr>
              <a:buNone/>
            </a:pPr>
            <a:r>
              <a:rPr lang="nn-NO" dirty="0" smtClean="0"/>
              <a:t>System.out.println(i);</a:t>
            </a:r>
          </a:p>
          <a:p>
            <a:pPr>
              <a:buNone/>
            </a:pPr>
            <a:r>
              <a:rPr lang="nn-NO" dirty="0" smtClean="0"/>
              <a:t> </a:t>
            </a:r>
            <a:r>
              <a:rPr lang="nn-NO" dirty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 For loop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n-NO" dirty="0"/>
              <a:t>for</a:t>
            </a:r>
            <a:r>
              <a:rPr lang="nn-NO" dirty="0" smtClean="0"/>
              <a:t> </a:t>
            </a:r>
            <a:r>
              <a:rPr lang="nn-NO" dirty="0"/>
              <a:t>(int</a:t>
            </a:r>
            <a:r>
              <a:rPr lang="nn-NO" dirty="0" smtClean="0"/>
              <a:t> i </a:t>
            </a:r>
            <a:r>
              <a:rPr lang="nn-NO" dirty="0"/>
              <a:t>=</a:t>
            </a:r>
            <a:r>
              <a:rPr lang="nn-NO" dirty="0" smtClean="0"/>
              <a:t> </a:t>
            </a:r>
            <a:r>
              <a:rPr lang="nn-NO" dirty="0"/>
              <a:t>0;</a:t>
            </a:r>
            <a:r>
              <a:rPr lang="nn-NO" dirty="0" smtClean="0"/>
              <a:t> i </a:t>
            </a:r>
            <a:r>
              <a:rPr lang="nn-NO" dirty="0"/>
              <a:t>&lt;=</a:t>
            </a:r>
            <a:r>
              <a:rPr lang="nn-NO" dirty="0" smtClean="0"/>
              <a:t> </a:t>
            </a:r>
            <a:r>
              <a:rPr lang="nn-NO" dirty="0"/>
              <a:t>10;</a:t>
            </a:r>
            <a:r>
              <a:rPr lang="nn-NO" dirty="0" smtClean="0"/>
              <a:t> i </a:t>
            </a:r>
            <a:r>
              <a:rPr lang="nn-NO" dirty="0"/>
              <a:t>=</a:t>
            </a:r>
            <a:r>
              <a:rPr lang="nn-NO" dirty="0" smtClean="0"/>
              <a:t> i </a:t>
            </a:r>
            <a:r>
              <a:rPr lang="nn-NO" dirty="0"/>
              <a:t>+</a:t>
            </a:r>
            <a:r>
              <a:rPr lang="nn-NO" dirty="0" smtClean="0"/>
              <a:t> </a:t>
            </a:r>
            <a:r>
              <a:rPr lang="nn-NO" dirty="0"/>
              <a:t>2)</a:t>
            </a:r>
            <a:r>
              <a:rPr lang="nn-NO" dirty="0" smtClean="0"/>
              <a:t> </a:t>
            </a:r>
            <a:r>
              <a:rPr lang="nn-NO" dirty="0"/>
              <a:t>{</a:t>
            </a:r>
            <a:r>
              <a:rPr lang="nn-NO" dirty="0" smtClean="0"/>
              <a:t> </a:t>
            </a:r>
            <a:r>
              <a:rPr lang="nn-NO" dirty="0"/>
              <a:t>System.</a:t>
            </a:r>
            <a:r>
              <a:rPr lang="nn-NO" dirty="0" smtClean="0"/>
              <a:t>out</a:t>
            </a:r>
            <a:r>
              <a:rPr lang="nn-NO" dirty="0"/>
              <a:t>.println(</a:t>
            </a:r>
            <a:r>
              <a:rPr lang="nn-NO" dirty="0" smtClean="0"/>
              <a:t>i</a:t>
            </a:r>
            <a:r>
              <a:rPr lang="nn-NO" dirty="0"/>
              <a:t>);</a:t>
            </a:r>
            <a:r>
              <a:rPr lang="nn-NO" dirty="0" smtClean="0"/>
              <a:t> }</a:t>
            </a:r>
          </a:p>
          <a:p>
            <a:pPr>
              <a:buNone/>
            </a:pPr>
            <a:r>
              <a:rPr lang="nn-NO" dirty="0" smtClean="0"/>
              <a:t>Essa instrução vai imprimir todos os números pares que estão entre 0 e 10.</a:t>
            </a:r>
          </a:p>
          <a:p>
            <a:pPr>
              <a:buNone/>
            </a:pPr>
            <a:r>
              <a:rPr lang="nn-NO" dirty="0" smtClean="0"/>
              <a:t>Note que ao i nós não incrementamos com ++, mas dizendo que seja incrementado o com 2, para que retorne os números pares.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 </a:t>
            </a:r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Use a </a:t>
            </a:r>
            <a:r>
              <a:rPr lang="pt-BR" dirty="0" smtClean="0"/>
              <a:t>switch instrução </a:t>
            </a:r>
            <a:r>
              <a:rPr lang="pt-BR" dirty="0"/>
              <a:t>para selecionar um dos muitos blocos de código a serem executados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switch(</a:t>
            </a:r>
            <a:r>
              <a:rPr lang="pt-BR" i="1" dirty="0" err="1" smtClean="0"/>
              <a:t>expression</a:t>
            </a:r>
            <a:r>
              <a:rPr lang="pt-BR" dirty="0"/>
              <a:t>)</a:t>
            </a:r>
            <a:r>
              <a:rPr lang="pt-BR" dirty="0" smtClean="0"/>
              <a:t> </a:t>
            </a:r>
            <a:r>
              <a:rPr lang="pt-BR" dirty="0"/>
              <a:t>{</a:t>
            </a:r>
            <a:r>
              <a:rPr lang="pt-BR" dirty="0" smtClean="0"/>
              <a:t> </a:t>
            </a:r>
            <a:r>
              <a:rPr lang="pt-BR" dirty="0"/>
              <a:t>case</a:t>
            </a:r>
            <a:r>
              <a:rPr lang="pt-BR" dirty="0" smtClean="0"/>
              <a:t> x: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i="1" dirty="0"/>
              <a:t>// </a:t>
            </a:r>
            <a:r>
              <a:rPr lang="pt-PT" dirty="0" smtClean="0"/>
              <a:t>bloco de código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break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case y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i="1" dirty="0"/>
              <a:t>// </a:t>
            </a:r>
            <a:r>
              <a:rPr lang="pt-PT" dirty="0" smtClean="0"/>
              <a:t>bloco de código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break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default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i="1" dirty="0"/>
              <a:t>// </a:t>
            </a:r>
            <a:r>
              <a:rPr lang="pt-PT" dirty="0" smtClean="0"/>
              <a:t>bloco de código</a:t>
            </a:r>
            <a:endParaRPr lang="pt-BR" i="1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For </a:t>
            </a:r>
            <a:r>
              <a:rPr lang="pt-BR" dirty="0" err="1"/>
              <a:t>Each</a:t>
            </a:r>
            <a:r>
              <a:rPr lang="pt-BR" dirty="0"/>
              <a:t>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 err="1" smtClean="0"/>
              <a:t>Para-Cada</a:t>
            </a:r>
            <a:endParaRPr lang="pt-BR" b="1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Há também um loop " </a:t>
            </a:r>
            <a:r>
              <a:rPr lang="pt-BR" b="1" dirty="0" err="1"/>
              <a:t>for-each</a:t>
            </a:r>
            <a:r>
              <a:rPr lang="pt-BR" b="1" dirty="0"/>
              <a:t> ", que é usado exclusivamente para percorrer elementos em um </a:t>
            </a:r>
            <a:r>
              <a:rPr lang="pt-BR" b="1" dirty="0" err="1" smtClean="0"/>
              <a:t>array</a:t>
            </a:r>
            <a:r>
              <a:rPr lang="pt-BR" dirty="0"/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For </a:t>
            </a:r>
            <a:r>
              <a:rPr lang="pt-BR" dirty="0" err="1"/>
              <a:t>Each</a:t>
            </a:r>
            <a:r>
              <a:rPr lang="pt-BR" dirty="0"/>
              <a:t>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i="1" dirty="0" smtClean="0"/>
              <a:t>type</a:t>
            </a:r>
            <a:r>
              <a:rPr lang="en-US" b="1" dirty="0" smtClean="0"/>
              <a:t> </a:t>
            </a:r>
            <a:r>
              <a:rPr lang="en-US" b="1" i="1" dirty="0" err="1" smtClean="0"/>
              <a:t>variableName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  <a:r>
              <a:rPr lang="en-US" b="1" i="1" dirty="0" err="1" smtClean="0"/>
              <a:t>arrayName</a:t>
            </a:r>
            <a:r>
              <a:rPr lang="en-US" b="1" dirty="0"/>
              <a:t>)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i="1" dirty="0" smtClean="0"/>
              <a:t>//</a:t>
            </a:r>
            <a:r>
              <a:rPr lang="en-US" b="1" i="1" dirty="0" err="1" smtClean="0"/>
              <a:t>Bloco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código</a:t>
            </a:r>
            <a:r>
              <a:rPr lang="en-US" b="1" i="1" dirty="0" smtClean="0"/>
              <a:t> </a:t>
            </a:r>
            <a:r>
              <a:rPr lang="en-US" b="1" i="1" dirty="0" err="1" smtClean="0"/>
              <a:t>que</a:t>
            </a:r>
            <a:r>
              <a:rPr lang="en-US" b="1" i="1" dirty="0" smtClean="0"/>
              <a:t> </a:t>
            </a:r>
            <a:r>
              <a:rPr lang="en-US" b="1" i="1" dirty="0" err="1" smtClean="0"/>
              <a:t>vai</a:t>
            </a:r>
            <a:r>
              <a:rPr lang="en-US" b="1" i="1" dirty="0" smtClean="0"/>
              <a:t> ser </a:t>
            </a:r>
            <a:r>
              <a:rPr lang="en-US" b="1" i="1" dirty="0" err="1" smtClean="0"/>
              <a:t>executado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/>
              <a:t>}</a:t>
            </a:r>
            <a:endParaRPr lang="pt-BR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For </a:t>
            </a:r>
            <a:r>
              <a:rPr lang="pt-BR" dirty="0" err="1"/>
              <a:t>Each</a:t>
            </a:r>
            <a:r>
              <a:rPr lang="pt-BR" dirty="0"/>
              <a:t>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O exemplo a seguir gera todos os elementos no </a:t>
            </a:r>
            <a:r>
              <a:rPr lang="pt-BR" dirty="0" err="1"/>
              <a:t>array</a:t>
            </a:r>
            <a:r>
              <a:rPr lang="pt-BR" dirty="0"/>
              <a:t> </a:t>
            </a:r>
            <a:r>
              <a:rPr lang="pt-BR" b="1" dirty="0" smtClean="0"/>
              <a:t>carros</a:t>
            </a:r>
            <a:r>
              <a:rPr lang="pt-BR" dirty="0"/>
              <a:t> , usando um loop " </a:t>
            </a:r>
            <a:r>
              <a:rPr lang="pt-BR" b="1" dirty="0" err="1"/>
              <a:t>for-each</a:t>
            </a:r>
            <a:r>
              <a:rPr lang="pt-BR" b="1" dirty="0"/>
              <a:t> ":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For </a:t>
            </a:r>
            <a:r>
              <a:rPr lang="pt-BR" dirty="0" err="1"/>
              <a:t>Each</a:t>
            </a:r>
            <a:r>
              <a:rPr lang="pt-BR" dirty="0"/>
              <a:t>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String[] cars = {"Volvo", "BMW", "Ford", "Mazda"};</a:t>
            </a:r>
          </a:p>
          <a:p>
            <a:pPr>
              <a:buNone/>
            </a:pPr>
            <a:r>
              <a:rPr lang="pt-BR" b="1" dirty="0"/>
              <a:t>for (String i : </a:t>
            </a:r>
            <a:r>
              <a:rPr lang="pt-BR" b="1" dirty="0" err="1"/>
              <a:t>cars</a:t>
            </a:r>
            <a:r>
              <a:rPr lang="pt-BR" b="1" dirty="0"/>
              <a:t>) {</a:t>
            </a:r>
          </a:p>
          <a:p>
            <a:pPr>
              <a:buNone/>
            </a:pPr>
            <a:r>
              <a:rPr lang="pt-BR" b="1" dirty="0"/>
              <a:t>  System.</a:t>
            </a:r>
            <a:r>
              <a:rPr lang="pt-BR" b="1" i="1" dirty="0" err="1"/>
              <a:t>out.println</a:t>
            </a:r>
            <a:r>
              <a:rPr lang="pt-BR" b="1" i="1" dirty="0"/>
              <a:t>(i);</a:t>
            </a:r>
          </a:p>
          <a:p>
            <a:pPr>
              <a:buNone/>
            </a:pPr>
            <a:r>
              <a:rPr lang="pt-BR" b="1" dirty="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Break</a:t>
            </a:r>
            <a:r>
              <a:rPr lang="pt-BR" dirty="0"/>
              <a:t> e</a:t>
            </a:r>
            <a:r>
              <a:rPr lang="pt-BR" dirty="0" smtClean="0"/>
              <a:t> </a:t>
            </a:r>
            <a:r>
              <a:rPr lang="pt-BR" dirty="0"/>
              <a:t>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 </a:t>
            </a:r>
            <a:r>
              <a:rPr lang="pt-BR" dirty="0" err="1" smtClean="0"/>
              <a:t>break</a:t>
            </a:r>
            <a:r>
              <a:rPr lang="pt-BR" dirty="0" smtClean="0"/>
              <a:t> instrução </a:t>
            </a:r>
            <a:r>
              <a:rPr lang="pt-BR" dirty="0"/>
              <a:t>também pode ser usada para sair de um </a:t>
            </a:r>
            <a:r>
              <a:rPr lang="pt-BR" b="1" dirty="0"/>
              <a:t>loop</a:t>
            </a:r>
            <a:r>
              <a:rPr lang="pt-BR" dirty="0"/>
              <a:t> .</a:t>
            </a:r>
          </a:p>
          <a:p>
            <a:pPr>
              <a:buNone/>
            </a:pPr>
            <a:r>
              <a:rPr lang="pt-BR" dirty="0"/>
              <a:t>Este exemplo interrompe o loop quando i é igual a 4: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Break</a:t>
            </a:r>
            <a:r>
              <a:rPr lang="pt-BR" dirty="0"/>
              <a:t> e</a:t>
            </a:r>
            <a:r>
              <a:rPr lang="pt-BR" dirty="0" smtClean="0"/>
              <a:t> </a:t>
            </a:r>
            <a:r>
              <a:rPr lang="pt-BR" dirty="0"/>
              <a:t>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 </a:t>
            </a:r>
            <a:r>
              <a:rPr lang="nn-NO" b="1" dirty="0"/>
              <a:t>for (int i = 0; i &lt; 10; i++) {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b="1" dirty="0" err="1"/>
              <a:t>if</a:t>
            </a:r>
            <a:r>
              <a:rPr lang="pt-BR" b="1" dirty="0"/>
              <a:t> (i == 4) {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b="1" dirty="0" err="1"/>
              <a:t>break</a:t>
            </a:r>
            <a:r>
              <a:rPr lang="pt-BR" b="1" dirty="0"/>
              <a:t>;</a:t>
            </a:r>
          </a:p>
          <a:p>
            <a:pPr>
              <a:buNone/>
            </a:pPr>
            <a:r>
              <a:rPr lang="pt-BR" dirty="0"/>
              <a:t>  }</a:t>
            </a:r>
          </a:p>
          <a:p>
            <a:pPr>
              <a:buNone/>
            </a:pPr>
            <a:r>
              <a:rPr lang="pt-BR" dirty="0"/>
              <a:t>  System.</a:t>
            </a:r>
            <a:r>
              <a:rPr lang="pt-BR" b="1" i="1" dirty="0" err="1"/>
              <a:t>out.println</a:t>
            </a:r>
            <a:r>
              <a:rPr lang="pt-BR" b="1" i="1" dirty="0"/>
              <a:t>(i);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Break</a:t>
            </a:r>
            <a:r>
              <a:rPr lang="pt-BR" dirty="0"/>
              <a:t> e</a:t>
            </a:r>
            <a:r>
              <a:rPr lang="pt-BR" dirty="0" smtClean="0"/>
              <a:t> </a:t>
            </a:r>
            <a:r>
              <a:rPr lang="pt-BR" dirty="0"/>
              <a:t>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 </a:t>
            </a:r>
            <a:r>
              <a:rPr lang="pt-BR" b="1" dirty="0" smtClean="0"/>
              <a:t>continue</a:t>
            </a:r>
            <a:r>
              <a:rPr lang="pt-BR" dirty="0" smtClean="0"/>
              <a:t> instrução </a:t>
            </a:r>
            <a:r>
              <a:rPr lang="pt-BR" dirty="0"/>
              <a:t>interrompe uma iteração (no loop), se ocorrer uma condição especificada, e continua com a próxima iteração no loop.</a:t>
            </a:r>
          </a:p>
          <a:p>
            <a:pPr>
              <a:buNone/>
            </a:pPr>
            <a:r>
              <a:rPr lang="pt-BR" dirty="0"/>
              <a:t>Este exemplo </a:t>
            </a:r>
            <a:r>
              <a:rPr lang="pt-BR" dirty="0" smtClean="0"/>
              <a:t>ignora </a:t>
            </a:r>
            <a:r>
              <a:rPr lang="pt-BR" dirty="0"/>
              <a:t>o valor de 4: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Break</a:t>
            </a:r>
            <a:r>
              <a:rPr lang="pt-BR" dirty="0"/>
              <a:t> e</a:t>
            </a:r>
            <a:r>
              <a:rPr lang="pt-BR" dirty="0" smtClean="0"/>
              <a:t> </a:t>
            </a:r>
            <a:r>
              <a:rPr lang="pt-BR" dirty="0"/>
              <a:t>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n-NO" b="1" dirty="0"/>
              <a:t>for (int i = 0; i &lt; 10; i++) {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b="1" dirty="0" err="1"/>
              <a:t>if</a:t>
            </a:r>
            <a:r>
              <a:rPr lang="pt-BR" b="1" dirty="0"/>
              <a:t> (i == 4) {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b="1" dirty="0"/>
              <a:t>continue;</a:t>
            </a:r>
          </a:p>
          <a:p>
            <a:pPr>
              <a:buNone/>
            </a:pPr>
            <a:r>
              <a:rPr lang="pt-BR" dirty="0"/>
              <a:t>  }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(i);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Break</a:t>
            </a:r>
            <a:r>
              <a:rPr lang="pt-BR" dirty="0"/>
              <a:t> e</a:t>
            </a:r>
            <a:r>
              <a:rPr lang="pt-BR" dirty="0" smtClean="0"/>
              <a:t> </a:t>
            </a:r>
            <a:r>
              <a:rPr lang="pt-BR" dirty="0"/>
              <a:t>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Você também pode usar </a:t>
            </a:r>
            <a:r>
              <a:rPr lang="pt-BR" dirty="0" err="1" smtClean="0"/>
              <a:t>break</a:t>
            </a:r>
            <a:r>
              <a:rPr lang="pt-BR" dirty="0" err="1"/>
              <a:t>e</a:t>
            </a:r>
            <a:r>
              <a:rPr lang="pt-BR" dirty="0"/>
              <a:t> </a:t>
            </a:r>
            <a:r>
              <a:rPr lang="pt-BR" dirty="0" err="1" smtClean="0"/>
              <a:t>continue</a:t>
            </a:r>
            <a:r>
              <a:rPr lang="pt-BR" dirty="0" err="1"/>
              <a:t>em</a:t>
            </a:r>
            <a:r>
              <a:rPr lang="pt-BR" dirty="0"/>
              <a:t> loops </a:t>
            </a:r>
            <a:r>
              <a:rPr lang="pt-BR" dirty="0" err="1"/>
              <a:t>while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b="1" dirty="0" err="1"/>
              <a:t>int</a:t>
            </a:r>
            <a:r>
              <a:rPr lang="pt-BR" b="1" dirty="0"/>
              <a:t> i = 0;</a:t>
            </a:r>
          </a:p>
          <a:p>
            <a:pPr>
              <a:buNone/>
            </a:pPr>
            <a:r>
              <a:rPr lang="pt-BR" b="1" dirty="0" err="1"/>
              <a:t>while</a:t>
            </a:r>
            <a:r>
              <a:rPr lang="pt-BR" b="1" dirty="0"/>
              <a:t> (i &lt; 10) {</a:t>
            </a:r>
          </a:p>
          <a:p>
            <a:pPr>
              <a:buNone/>
            </a:pPr>
            <a:r>
              <a:rPr lang="pt-BR" dirty="0"/>
              <a:t>  System.</a:t>
            </a:r>
            <a:r>
              <a:rPr lang="pt-BR" b="1" i="1" dirty="0" err="1"/>
              <a:t>out.println</a:t>
            </a:r>
            <a:r>
              <a:rPr lang="pt-BR" b="1" i="1" dirty="0"/>
              <a:t>(i);</a:t>
            </a:r>
          </a:p>
          <a:p>
            <a:pPr>
              <a:buNone/>
            </a:pPr>
            <a:r>
              <a:rPr lang="pt-BR" dirty="0"/>
              <a:t>  i++;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b="1" dirty="0" err="1"/>
              <a:t>if</a:t>
            </a:r>
            <a:r>
              <a:rPr lang="pt-BR" b="1" dirty="0"/>
              <a:t> (i == 4) {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b="1" dirty="0" err="1"/>
              <a:t>break</a:t>
            </a:r>
            <a:r>
              <a:rPr lang="pt-BR" b="1" dirty="0"/>
              <a:t>;</a:t>
            </a:r>
          </a:p>
          <a:p>
            <a:pPr>
              <a:buNone/>
            </a:pPr>
            <a:r>
              <a:rPr lang="pt-BR" dirty="0"/>
              <a:t>  }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Break</a:t>
            </a:r>
            <a:r>
              <a:rPr lang="pt-BR" dirty="0"/>
              <a:t> e</a:t>
            </a:r>
            <a:r>
              <a:rPr lang="pt-BR" dirty="0" smtClean="0"/>
              <a:t> </a:t>
            </a:r>
            <a:r>
              <a:rPr lang="pt-BR" dirty="0"/>
              <a:t>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/>
              <a:t>Você também pode usar </a:t>
            </a:r>
            <a:r>
              <a:rPr lang="pt-BR" dirty="0" err="1" smtClean="0"/>
              <a:t>break</a:t>
            </a:r>
            <a:r>
              <a:rPr lang="pt-BR" dirty="0" err="1"/>
              <a:t>e</a:t>
            </a:r>
            <a:r>
              <a:rPr lang="pt-BR" dirty="0"/>
              <a:t> </a:t>
            </a:r>
            <a:r>
              <a:rPr lang="pt-BR" dirty="0" smtClean="0"/>
              <a:t>continue em </a:t>
            </a:r>
            <a:r>
              <a:rPr lang="pt-BR" dirty="0"/>
              <a:t>loops </a:t>
            </a:r>
            <a:r>
              <a:rPr lang="pt-BR" dirty="0" err="1"/>
              <a:t>while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b="1" dirty="0" err="1"/>
              <a:t>int</a:t>
            </a:r>
            <a:r>
              <a:rPr lang="pt-BR" b="1" dirty="0"/>
              <a:t> i = 0;</a:t>
            </a:r>
          </a:p>
          <a:p>
            <a:pPr>
              <a:buNone/>
            </a:pPr>
            <a:r>
              <a:rPr lang="pt-BR" b="1" dirty="0" err="1"/>
              <a:t>while</a:t>
            </a:r>
            <a:r>
              <a:rPr lang="pt-BR" b="1" dirty="0"/>
              <a:t> (i &lt; 10) {</a:t>
            </a:r>
          </a:p>
          <a:p>
            <a:pPr>
              <a:buNone/>
            </a:pPr>
            <a:r>
              <a:rPr lang="pt-BR" dirty="0"/>
              <a:t>  </a:t>
            </a:r>
            <a:r>
              <a:rPr lang="pt-BR" b="1" dirty="0" err="1"/>
              <a:t>if</a:t>
            </a:r>
            <a:r>
              <a:rPr lang="pt-BR" b="1" dirty="0"/>
              <a:t> (i == 4) {</a:t>
            </a:r>
          </a:p>
          <a:p>
            <a:pPr>
              <a:buNone/>
            </a:pPr>
            <a:r>
              <a:rPr lang="pt-BR" dirty="0"/>
              <a:t>    i++;</a:t>
            </a:r>
          </a:p>
          <a:p>
            <a:pPr>
              <a:buNone/>
            </a:pPr>
            <a:r>
              <a:rPr lang="pt-BR" dirty="0"/>
              <a:t>    </a:t>
            </a:r>
            <a:r>
              <a:rPr lang="pt-BR" b="1" dirty="0"/>
              <a:t>continue;</a:t>
            </a:r>
          </a:p>
          <a:p>
            <a:pPr>
              <a:buNone/>
            </a:pPr>
            <a:r>
              <a:rPr lang="pt-BR" dirty="0"/>
              <a:t>  }</a:t>
            </a:r>
          </a:p>
          <a:p>
            <a:pPr>
              <a:buNone/>
            </a:pPr>
            <a:r>
              <a:rPr lang="pt-BR" dirty="0"/>
              <a:t>  System.</a:t>
            </a:r>
            <a:r>
              <a:rPr lang="pt-BR" b="1" i="1" dirty="0" err="1"/>
              <a:t>out.println</a:t>
            </a:r>
            <a:r>
              <a:rPr lang="pt-BR" b="1" i="1" dirty="0"/>
              <a:t>(i);</a:t>
            </a:r>
          </a:p>
          <a:p>
            <a:pPr>
              <a:buNone/>
            </a:pPr>
            <a:r>
              <a:rPr lang="pt-BR" dirty="0"/>
              <a:t>  i++;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 </a:t>
            </a:r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É assim que funciona:</a:t>
            </a:r>
          </a:p>
          <a:p>
            <a:pPr>
              <a:buNone/>
            </a:pPr>
            <a:r>
              <a:rPr lang="pt-BR" dirty="0"/>
              <a:t>A </a:t>
            </a:r>
            <a:r>
              <a:rPr lang="pt-BR" dirty="0" smtClean="0"/>
              <a:t>expressão </a:t>
            </a:r>
            <a:r>
              <a:rPr lang="pt-BR" dirty="0"/>
              <a:t>é avaliada uma vez.</a:t>
            </a:r>
          </a:p>
          <a:p>
            <a:pPr>
              <a:buNone/>
            </a:pPr>
            <a:r>
              <a:rPr lang="pt-BR" dirty="0"/>
              <a:t>O valor da expressão é comparado com os valores de cada case.</a:t>
            </a:r>
          </a:p>
          <a:p>
            <a:pPr>
              <a:buNone/>
            </a:pPr>
            <a:r>
              <a:rPr lang="pt-BR" dirty="0"/>
              <a:t>Se houver uma correspondência, o bloco </a:t>
            </a:r>
            <a:r>
              <a:rPr lang="pt-BR" dirty="0" smtClean="0"/>
              <a:t>de código </a:t>
            </a:r>
            <a:r>
              <a:rPr lang="pt-BR" dirty="0"/>
              <a:t>associado será executado.</a:t>
            </a:r>
          </a:p>
          <a:p>
            <a:pPr>
              <a:buNone/>
            </a:pPr>
            <a:r>
              <a:rPr lang="pt-BR" dirty="0"/>
              <a:t>As palavras-chave </a:t>
            </a:r>
            <a:r>
              <a:rPr lang="pt-BR" dirty="0" err="1"/>
              <a:t>breake</a:t>
            </a:r>
            <a:r>
              <a:rPr lang="pt-BR" dirty="0"/>
              <a:t> </a:t>
            </a:r>
            <a:r>
              <a:rPr lang="pt-BR" dirty="0" smtClean="0"/>
              <a:t>default são opcionais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Faça um programa que solicite o nome e preço de custo de um produto qualquer, após, processe um aumento de 65% e informe qual será o preço de venda.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Ler uma temperatura em graus Celsius e </a:t>
            </a:r>
            <a:r>
              <a:rPr lang="pt-BR" dirty="0" smtClean="0"/>
              <a:t>apresentá-la convertida </a:t>
            </a:r>
            <a:r>
              <a:rPr lang="pt-BR" dirty="0"/>
              <a:t>em graus </a:t>
            </a:r>
            <a:r>
              <a:rPr lang="pt-BR" dirty="0" smtClean="0"/>
              <a:t>Fahrenheit</a:t>
            </a:r>
            <a:r>
              <a:rPr lang="pt-BR" dirty="0"/>
              <a:t>. A fórmula de conversão é: F=(9*C+160) </a:t>
            </a:r>
            <a:r>
              <a:rPr lang="pt-BR" dirty="0" smtClean="0"/>
              <a:t>/ </a:t>
            </a:r>
            <a:r>
              <a:rPr lang="pt-BR" dirty="0"/>
              <a:t>5, sendo F a </a:t>
            </a:r>
            <a:r>
              <a:rPr lang="pt-BR" dirty="0" smtClean="0"/>
              <a:t>temperatura </a:t>
            </a:r>
            <a:r>
              <a:rPr lang="pt-BR" dirty="0"/>
              <a:t>em Fahrenheit e C a temperatura em </a:t>
            </a:r>
            <a:r>
              <a:rPr lang="pt-BR" dirty="0" smtClean="0"/>
              <a:t>Celsius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Elaborar um programa que efetue a apresentação do </a:t>
            </a:r>
            <a:r>
              <a:rPr lang="pt-BR" dirty="0" smtClean="0"/>
              <a:t>valor </a:t>
            </a:r>
            <a:r>
              <a:rPr lang="pt-BR" dirty="0"/>
              <a:t>da conversão em </a:t>
            </a:r>
            <a:r>
              <a:rPr lang="pt-BR" dirty="0" smtClean="0"/>
              <a:t>real </a:t>
            </a:r>
            <a:r>
              <a:rPr lang="pt-BR" dirty="0"/>
              <a:t>(R$) de um valor lido em dólar (US$). O </a:t>
            </a:r>
            <a:r>
              <a:rPr lang="pt-BR" dirty="0" smtClean="0"/>
              <a:t>algoritmo </a:t>
            </a:r>
            <a:r>
              <a:rPr lang="pt-BR" dirty="0"/>
              <a:t>deverá solicitar o valor </a:t>
            </a:r>
            <a:r>
              <a:rPr lang="pt-BR" dirty="0" smtClean="0"/>
              <a:t>da </a:t>
            </a:r>
            <a:r>
              <a:rPr lang="pt-BR" dirty="0"/>
              <a:t>cotação do dólar e também a quantidade de </a:t>
            </a:r>
            <a:r>
              <a:rPr lang="pt-BR" dirty="0" smtClean="0"/>
              <a:t>dólar e s </a:t>
            </a:r>
            <a:r>
              <a:rPr lang="pt-BR" dirty="0"/>
              <a:t>disponíveis com o </a:t>
            </a:r>
            <a:r>
              <a:rPr lang="pt-BR" dirty="0" smtClean="0"/>
              <a:t>usuário</a:t>
            </a:r>
            <a:r>
              <a:rPr lang="pt-BR" dirty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Elaborar um programa que efetue a apresentação do </a:t>
            </a:r>
            <a:r>
              <a:rPr lang="pt-BR" dirty="0" smtClean="0"/>
              <a:t>valor </a:t>
            </a:r>
            <a:r>
              <a:rPr lang="pt-BR" dirty="0"/>
              <a:t>da conversão em </a:t>
            </a:r>
            <a:r>
              <a:rPr lang="pt-BR" dirty="0" smtClean="0"/>
              <a:t>real </a:t>
            </a:r>
            <a:r>
              <a:rPr lang="pt-BR" dirty="0"/>
              <a:t>(R$) de um valor lido em dólar (US$). O </a:t>
            </a:r>
            <a:r>
              <a:rPr lang="pt-BR" dirty="0" smtClean="0"/>
              <a:t>algoritmo </a:t>
            </a:r>
            <a:r>
              <a:rPr lang="pt-BR" dirty="0"/>
              <a:t>deverá solicitar o valor </a:t>
            </a:r>
            <a:r>
              <a:rPr lang="pt-BR" dirty="0" smtClean="0"/>
              <a:t>da </a:t>
            </a:r>
            <a:r>
              <a:rPr lang="pt-BR" dirty="0"/>
              <a:t>cotação do dólar e também a quantidade de </a:t>
            </a:r>
            <a:r>
              <a:rPr lang="pt-BR" dirty="0" smtClean="0"/>
              <a:t>dólar e s </a:t>
            </a:r>
            <a:r>
              <a:rPr lang="pt-BR" dirty="0"/>
              <a:t>disponíveis com o </a:t>
            </a:r>
            <a:r>
              <a:rPr lang="pt-BR" dirty="0" smtClean="0"/>
              <a:t>usuário</a:t>
            </a:r>
            <a:r>
              <a:rPr lang="pt-BR" dirty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Faça um programa que receba um valor que foi </a:t>
            </a:r>
            <a:r>
              <a:rPr lang="pt-BR" dirty="0" smtClean="0"/>
              <a:t>depositado </a:t>
            </a:r>
            <a:r>
              <a:rPr lang="pt-BR" dirty="0"/>
              <a:t>e exiba o valor </a:t>
            </a:r>
            <a:r>
              <a:rPr lang="pt-BR" dirty="0" smtClean="0"/>
              <a:t>com </a:t>
            </a:r>
            <a:r>
              <a:rPr lang="pt-BR" dirty="0"/>
              <a:t>rendimento após um mês. </a:t>
            </a:r>
            <a:r>
              <a:rPr lang="pt-BR" dirty="0" smtClean="0"/>
              <a:t>Considere </a:t>
            </a:r>
            <a:r>
              <a:rPr lang="pt-BR" dirty="0"/>
              <a:t>fixo o juro da poupança em 0.70% a. m.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214290"/>
            <a:ext cx="8401080" cy="591187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err="1"/>
              <a:t>int</a:t>
            </a:r>
            <a:r>
              <a:rPr lang="pt-BR" dirty="0" smtClean="0"/>
              <a:t> </a:t>
            </a:r>
            <a:r>
              <a:rPr lang="pt-BR" dirty="0" err="1" smtClean="0"/>
              <a:t>day</a:t>
            </a:r>
            <a:r>
              <a:rPr lang="pt-BR" dirty="0" smtClean="0"/>
              <a:t>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dirty="0"/>
              <a:t>4;</a:t>
            </a:r>
            <a:r>
              <a:rPr lang="pt-BR" dirty="0" smtClean="0"/>
              <a:t> </a:t>
            </a:r>
            <a:r>
              <a:rPr lang="pt-BR" dirty="0"/>
              <a:t>switch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 smtClean="0"/>
              <a:t>day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{</a:t>
            </a:r>
            <a:r>
              <a:rPr lang="pt-BR" dirty="0" smtClean="0"/>
              <a:t> </a:t>
            </a:r>
            <a:r>
              <a:rPr lang="pt-BR" dirty="0"/>
              <a:t>case</a:t>
            </a:r>
            <a:r>
              <a:rPr lang="pt-BR" dirty="0" smtClean="0"/>
              <a:t> </a:t>
            </a:r>
            <a:r>
              <a:rPr lang="pt-BR" dirty="0"/>
              <a:t>1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System.</a:t>
            </a:r>
            <a:r>
              <a:rPr lang="pt-BR" dirty="0" err="1" smtClean="0"/>
              <a:t>out</a:t>
            </a:r>
            <a:r>
              <a:rPr lang="pt-BR" dirty="0" err="1"/>
              <a:t>.println</a:t>
            </a:r>
            <a:r>
              <a:rPr lang="pt-BR" dirty="0" smtClean="0"/>
              <a:t>(“Segunda"); </a:t>
            </a:r>
            <a:r>
              <a:rPr lang="pt-BR" dirty="0" err="1"/>
              <a:t>break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case </a:t>
            </a:r>
            <a:r>
              <a:rPr lang="pt-BR" dirty="0"/>
              <a:t>2: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(“Terça"); </a:t>
            </a:r>
          </a:p>
          <a:p>
            <a:pPr>
              <a:buNone/>
            </a:pPr>
            <a:r>
              <a:rPr lang="pt-BR" dirty="0" err="1" smtClean="0"/>
              <a:t>break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case </a:t>
            </a:r>
            <a:r>
              <a:rPr lang="pt-BR" dirty="0"/>
              <a:t>3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System.</a:t>
            </a:r>
            <a:r>
              <a:rPr lang="pt-BR" dirty="0" err="1" smtClean="0"/>
              <a:t>out</a:t>
            </a:r>
            <a:r>
              <a:rPr lang="pt-BR" dirty="0" err="1"/>
              <a:t>.println</a:t>
            </a:r>
            <a:r>
              <a:rPr lang="pt-BR" dirty="0" smtClean="0"/>
              <a:t>(“Quarta");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/>
              <a:t>break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case</a:t>
            </a:r>
            <a:r>
              <a:rPr lang="pt-BR" dirty="0" smtClean="0"/>
              <a:t> </a:t>
            </a:r>
            <a:r>
              <a:rPr lang="pt-BR" dirty="0"/>
              <a:t>4: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(“Quinta");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/>
              <a:t>break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case </a:t>
            </a:r>
            <a:r>
              <a:rPr lang="pt-BR" dirty="0"/>
              <a:t>5: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(“Sexta"); </a:t>
            </a:r>
          </a:p>
          <a:p>
            <a:pPr>
              <a:buNone/>
            </a:pPr>
            <a:r>
              <a:rPr lang="pt-BR" dirty="0" err="1" smtClean="0"/>
              <a:t>break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case </a:t>
            </a:r>
            <a:r>
              <a:rPr lang="pt-BR" dirty="0"/>
              <a:t>6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System.</a:t>
            </a:r>
            <a:r>
              <a:rPr lang="pt-BR" dirty="0" err="1" smtClean="0"/>
              <a:t>out</a:t>
            </a:r>
            <a:r>
              <a:rPr lang="pt-BR" dirty="0" err="1"/>
              <a:t>.println</a:t>
            </a:r>
            <a:r>
              <a:rPr lang="pt-BR" dirty="0"/>
              <a:t>("</a:t>
            </a:r>
            <a:r>
              <a:rPr lang="pt-BR" dirty="0" smtClean="0"/>
              <a:t>Sábado");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/>
              <a:t>break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case </a:t>
            </a:r>
            <a:r>
              <a:rPr lang="pt-BR" dirty="0"/>
              <a:t>7: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(“Domingo”); </a:t>
            </a:r>
          </a:p>
          <a:p>
            <a:pPr>
              <a:buNone/>
            </a:pPr>
            <a:r>
              <a:rPr lang="pt-BR" dirty="0" err="1" smtClean="0"/>
              <a:t>break</a:t>
            </a:r>
            <a:r>
              <a:rPr lang="pt-BR" dirty="0"/>
              <a:t>;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} </a:t>
            </a:r>
            <a:r>
              <a:rPr lang="pt-BR" dirty="0"/>
              <a:t>// Outputs "</a:t>
            </a:r>
            <a:r>
              <a:rPr lang="pt-BR" dirty="0" err="1"/>
              <a:t>Thursday</a:t>
            </a:r>
            <a:r>
              <a:rPr lang="pt-BR" dirty="0"/>
              <a:t>" (</a:t>
            </a:r>
            <a:r>
              <a:rPr lang="pt-BR" dirty="0" err="1"/>
              <a:t>day</a:t>
            </a:r>
            <a:r>
              <a:rPr lang="pt-BR" dirty="0"/>
              <a:t> 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 </a:t>
            </a:r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Quando o Java atinge uma palavra- </a:t>
            </a:r>
            <a:r>
              <a:rPr lang="pt-BR" dirty="0" err="1"/>
              <a:t>break</a:t>
            </a:r>
            <a:r>
              <a:rPr lang="pt-BR" dirty="0"/>
              <a:t> chave, ele sai do bloco switch.</a:t>
            </a:r>
          </a:p>
          <a:p>
            <a:pPr>
              <a:buNone/>
            </a:pPr>
            <a:r>
              <a:rPr lang="pt-BR" dirty="0"/>
              <a:t>Isso interromperá a execução de mais código e teste de caso dentro do bloco.</a:t>
            </a:r>
          </a:p>
          <a:p>
            <a:pPr>
              <a:buNone/>
            </a:pPr>
            <a:r>
              <a:rPr lang="pt-BR" dirty="0"/>
              <a:t>Quando uma correspondência é encontrada e o trabalho está concluído, é hora de uma pausa. Não há necessidade de mais testes.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While</a:t>
            </a:r>
            <a:r>
              <a:rPr lang="pt-BR" dirty="0"/>
              <a:t>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Os loops podem executar um bloco de código desde que uma condição especificada seja alcançada.</a:t>
            </a:r>
          </a:p>
          <a:p>
            <a:pPr>
              <a:buNone/>
            </a:pPr>
            <a:r>
              <a:rPr lang="pt-BR" dirty="0"/>
              <a:t>Os loops são úteis porque economizam tempo, reduzem erros e tornam o código mais legível.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While</a:t>
            </a:r>
            <a:r>
              <a:rPr lang="pt-BR" dirty="0"/>
              <a:t>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O </a:t>
            </a:r>
            <a:r>
              <a:rPr lang="pt-BR" dirty="0" err="1" smtClean="0"/>
              <a:t>while</a:t>
            </a:r>
            <a:r>
              <a:rPr lang="pt-BR" dirty="0" err="1"/>
              <a:t>loop</a:t>
            </a:r>
            <a:r>
              <a:rPr lang="pt-BR" dirty="0"/>
              <a:t> percorre um bloco de código desde que uma condição especificada seja </a:t>
            </a:r>
            <a:r>
              <a:rPr lang="pt-BR" b="1" dirty="0" err="1" smtClean="0"/>
              <a:t>true</a:t>
            </a:r>
            <a:endParaRPr lang="pt-BR" b="1" dirty="0" smtClean="0"/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en-US" dirty="0"/>
              <a:t>while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// </a:t>
            </a:r>
            <a:r>
              <a:rPr lang="en-US" i="1" dirty="0" err="1" smtClean="0"/>
              <a:t>Bloco</a:t>
            </a:r>
            <a:r>
              <a:rPr lang="en-US" i="1" dirty="0" smtClean="0"/>
              <a:t> de </a:t>
            </a:r>
            <a:r>
              <a:rPr lang="en-US" i="1" dirty="0" err="1" smtClean="0"/>
              <a:t>código</a:t>
            </a:r>
            <a:r>
              <a:rPr lang="en-US" i="1" dirty="0" smtClean="0"/>
              <a:t> a ser </a:t>
            </a:r>
            <a:r>
              <a:rPr lang="en-US" i="1" dirty="0" err="1" smtClean="0"/>
              <a:t>executado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pt-B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While</a:t>
            </a:r>
            <a:r>
              <a:rPr lang="pt-BR" dirty="0"/>
              <a:t>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n-NO" dirty="0" smtClean="0"/>
              <a:t>Sintaxe</a:t>
            </a:r>
            <a:endParaRPr lang="nn-NO" dirty="0"/>
          </a:p>
          <a:p>
            <a:pPr>
              <a:buNone/>
            </a:pPr>
            <a:r>
              <a:rPr lang="nn-NO" b="1" dirty="0" smtClean="0"/>
              <a:t>int i </a:t>
            </a:r>
            <a:r>
              <a:rPr lang="nn-NO" b="1" dirty="0"/>
              <a:t>=</a:t>
            </a:r>
            <a:r>
              <a:rPr lang="nn-NO" b="1" dirty="0" smtClean="0"/>
              <a:t> </a:t>
            </a:r>
            <a:r>
              <a:rPr lang="nn-NO" b="1" dirty="0"/>
              <a:t>0;</a:t>
            </a:r>
            <a:r>
              <a:rPr lang="nn-NO" b="1" dirty="0" smtClean="0"/>
              <a:t> </a:t>
            </a:r>
          </a:p>
          <a:p>
            <a:pPr>
              <a:buNone/>
            </a:pPr>
            <a:r>
              <a:rPr lang="nn-NO" b="1" dirty="0" smtClean="0"/>
              <a:t>while </a:t>
            </a:r>
            <a:r>
              <a:rPr lang="nn-NO" b="1" dirty="0"/>
              <a:t>(</a:t>
            </a:r>
            <a:r>
              <a:rPr lang="nn-NO" b="1" dirty="0" smtClean="0"/>
              <a:t>i </a:t>
            </a:r>
            <a:r>
              <a:rPr lang="nn-NO" b="1" dirty="0"/>
              <a:t>&lt;</a:t>
            </a:r>
            <a:r>
              <a:rPr lang="nn-NO" b="1" dirty="0" smtClean="0"/>
              <a:t> </a:t>
            </a:r>
            <a:r>
              <a:rPr lang="nn-NO" b="1" dirty="0"/>
              <a:t>5)</a:t>
            </a:r>
            <a:r>
              <a:rPr lang="nn-NO" b="1" dirty="0" smtClean="0"/>
              <a:t> { </a:t>
            </a:r>
          </a:p>
          <a:p>
            <a:pPr>
              <a:buNone/>
            </a:pPr>
            <a:r>
              <a:rPr lang="nn-NO" b="1" dirty="0" smtClean="0"/>
              <a:t>System.out.println(i);</a:t>
            </a:r>
          </a:p>
          <a:p>
            <a:pPr>
              <a:buNone/>
            </a:pPr>
            <a:r>
              <a:rPr lang="nn-NO" b="1" dirty="0" smtClean="0"/>
              <a:t> i</a:t>
            </a:r>
            <a:r>
              <a:rPr lang="nn-NO" b="1" dirty="0"/>
              <a:t>++;</a:t>
            </a:r>
            <a:r>
              <a:rPr lang="nn-NO" b="1" dirty="0" smtClean="0"/>
              <a:t> </a:t>
            </a:r>
          </a:p>
          <a:p>
            <a:pPr>
              <a:buNone/>
            </a:pPr>
            <a:r>
              <a:rPr lang="nn-NO" b="1" dirty="0" smtClean="0"/>
              <a:t>}</a:t>
            </a:r>
            <a:endParaRPr lang="pt-B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 </a:t>
            </a:r>
            <a:r>
              <a:rPr lang="pt-BR" dirty="0" err="1"/>
              <a:t>While</a:t>
            </a:r>
            <a:r>
              <a:rPr lang="pt-BR" dirty="0"/>
              <a:t>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n-NO" dirty="0" smtClean="0"/>
              <a:t>Sintaxe</a:t>
            </a:r>
            <a:endParaRPr lang="nn-NO" dirty="0"/>
          </a:p>
          <a:p>
            <a:pPr>
              <a:buNone/>
            </a:pPr>
            <a:r>
              <a:rPr lang="nn-NO" b="1" dirty="0" smtClean="0"/>
              <a:t>int i </a:t>
            </a:r>
            <a:r>
              <a:rPr lang="nn-NO" b="1" dirty="0"/>
              <a:t>=</a:t>
            </a:r>
            <a:r>
              <a:rPr lang="nn-NO" b="1" dirty="0" smtClean="0"/>
              <a:t> </a:t>
            </a:r>
            <a:r>
              <a:rPr lang="nn-NO" b="1" dirty="0"/>
              <a:t>0;</a:t>
            </a:r>
            <a:r>
              <a:rPr lang="nn-NO" b="1" dirty="0" smtClean="0"/>
              <a:t> </a:t>
            </a:r>
          </a:p>
          <a:p>
            <a:pPr>
              <a:buNone/>
            </a:pPr>
            <a:r>
              <a:rPr lang="nn-NO" b="1" dirty="0" smtClean="0"/>
              <a:t>while </a:t>
            </a:r>
            <a:r>
              <a:rPr lang="nn-NO" b="1" dirty="0"/>
              <a:t>(</a:t>
            </a:r>
            <a:r>
              <a:rPr lang="nn-NO" b="1" dirty="0" smtClean="0"/>
              <a:t>i </a:t>
            </a:r>
            <a:r>
              <a:rPr lang="nn-NO" b="1" dirty="0"/>
              <a:t>&lt;</a:t>
            </a:r>
            <a:r>
              <a:rPr lang="nn-NO" b="1" dirty="0" smtClean="0"/>
              <a:t> </a:t>
            </a:r>
            <a:r>
              <a:rPr lang="nn-NO" b="1" dirty="0"/>
              <a:t>5)</a:t>
            </a:r>
            <a:r>
              <a:rPr lang="nn-NO" b="1" dirty="0" smtClean="0"/>
              <a:t> { </a:t>
            </a:r>
          </a:p>
          <a:p>
            <a:pPr>
              <a:buNone/>
            </a:pPr>
            <a:r>
              <a:rPr lang="nn-NO" b="1" dirty="0" smtClean="0"/>
              <a:t>System.out.println(i);</a:t>
            </a:r>
          </a:p>
          <a:p>
            <a:pPr>
              <a:buNone/>
            </a:pPr>
            <a:r>
              <a:rPr lang="nn-NO" b="1" dirty="0" smtClean="0"/>
              <a:t> i</a:t>
            </a:r>
            <a:r>
              <a:rPr lang="nn-NO" b="1" dirty="0"/>
              <a:t>++;</a:t>
            </a:r>
            <a:r>
              <a:rPr lang="nn-NO" b="1" dirty="0" smtClean="0"/>
              <a:t> </a:t>
            </a:r>
          </a:p>
          <a:p>
            <a:pPr>
              <a:buNone/>
            </a:pPr>
            <a:r>
              <a:rPr lang="nn-NO" b="1" dirty="0" smtClean="0"/>
              <a:t>}</a:t>
            </a:r>
            <a:endParaRPr lang="pt-B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671</Words>
  <Application>Microsoft Office PowerPoint</Application>
  <PresentationFormat>Apresentação na tela (4:3)</PresentationFormat>
  <Paragraphs>178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Java</vt:lpstr>
      <vt:lpstr>Java Switch</vt:lpstr>
      <vt:lpstr>Java Switch</vt:lpstr>
      <vt:lpstr>Slide 4</vt:lpstr>
      <vt:lpstr>Java Switch</vt:lpstr>
      <vt:lpstr>Java While Loop</vt:lpstr>
      <vt:lpstr>Java While Loop</vt:lpstr>
      <vt:lpstr>Java While Loop</vt:lpstr>
      <vt:lpstr>Java While Loop</vt:lpstr>
      <vt:lpstr>Java While Loop</vt:lpstr>
      <vt:lpstr>Java loop Do/While</vt:lpstr>
      <vt:lpstr>Java loop Do/While</vt:lpstr>
      <vt:lpstr>Java loop Do/While</vt:lpstr>
      <vt:lpstr>Java loop Do/While</vt:lpstr>
      <vt:lpstr>Java loop Do/While</vt:lpstr>
      <vt:lpstr>Java For loop</vt:lpstr>
      <vt:lpstr>Java For loop</vt:lpstr>
      <vt:lpstr>Java For loop</vt:lpstr>
      <vt:lpstr>Java For loop</vt:lpstr>
      <vt:lpstr>Java For Each Loop</vt:lpstr>
      <vt:lpstr>Java For Each Loop</vt:lpstr>
      <vt:lpstr>Java For Each Loop</vt:lpstr>
      <vt:lpstr>Java For Each Loop</vt:lpstr>
      <vt:lpstr>Java Break e Continue</vt:lpstr>
      <vt:lpstr>Java Break e Continue</vt:lpstr>
      <vt:lpstr>Java Break e Continue</vt:lpstr>
      <vt:lpstr>Java Break e Continue</vt:lpstr>
      <vt:lpstr>Java Break e Continue</vt:lpstr>
      <vt:lpstr>Java Break e Continue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Usuário do Windows</dc:creator>
  <cp:lastModifiedBy>Usuário do Windows</cp:lastModifiedBy>
  <cp:revision>1</cp:revision>
  <dcterms:created xsi:type="dcterms:W3CDTF">2022-04-24T21:37:49Z</dcterms:created>
  <dcterms:modified xsi:type="dcterms:W3CDTF">2022-04-24T23:21:36Z</dcterms:modified>
</cp:coreProperties>
</file>