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7388E-A21F-4152-AA82-41BE1ED8E6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E84BF0-CE32-407F-81D9-EC2010E2E562}">
      <dgm:prSet/>
      <dgm:spPr/>
      <dgm:t>
        <a:bodyPr/>
        <a:lstStyle/>
        <a:p>
          <a:r>
            <a:rPr lang="pt-BR" b="1"/>
            <a:t>git init: </a:t>
          </a:r>
          <a:r>
            <a:rPr lang="pt-BR"/>
            <a:t>Inicializa um novo repositório Git no diretório atual.</a:t>
          </a:r>
          <a:endParaRPr lang="en-US"/>
        </a:p>
      </dgm:t>
    </dgm:pt>
    <dgm:pt modelId="{512F7A41-D83A-4F26-A40A-71431DB44BD0}" type="parTrans" cxnId="{1752400F-1093-48F0-A1BB-2C25A8AFDC55}">
      <dgm:prSet/>
      <dgm:spPr/>
      <dgm:t>
        <a:bodyPr/>
        <a:lstStyle/>
        <a:p>
          <a:endParaRPr lang="en-US"/>
        </a:p>
      </dgm:t>
    </dgm:pt>
    <dgm:pt modelId="{8F970715-A625-4006-8FD0-83620FFEBA86}" type="sibTrans" cxnId="{1752400F-1093-48F0-A1BB-2C25A8AFDC55}">
      <dgm:prSet/>
      <dgm:spPr/>
      <dgm:t>
        <a:bodyPr/>
        <a:lstStyle/>
        <a:p>
          <a:endParaRPr lang="en-US"/>
        </a:p>
      </dgm:t>
    </dgm:pt>
    <dgm:pt modelId="{39462D51-7847-46BE-9DBE-0B863A801700}">
      <dgm:prSet/>
      <dgm:spPr/>
      <dgm:t>
        <a:bodyPr/>
        <a:lstStyle/>
        <a:p>
          <a:r>
            <a:rPr lang="pt-BR" b="1"/>
            <a:t>ls: </a:t>
          </a:r>
          <a:r>
            <a:rPr lang="pt-BR"/>
            <a:t>Lista os arquivos e diretórios no diretório atual (esse comando é do sistema operacional, não do Git).</a:t>
          </a:r>
          <a:endParaRPr lang="en-US"/>
        </a:p>
      </dgm:t>
    </dgm:pt>
    <dgm:pt modelId="{35688D4E-D2F6-47C0-890B-E89417C73F20}" type="parTrans" cxnId="{66BABE7E-3B56-44B9-ABCA-631139A886EA}">
      <dgm:prSet/>
      <dgm:spPr/>
      <dgm:t>
        <a:bodyPr/>
        <a:lstStyle/>
        <a:p>
          <a:endParaRPr lang="en-US"/>
        </a:p>
      </dgm:t>
    </dgm:pt>
    <dgm:pt modelId="{9BFC688A-DA78-4A23-80B6-71754FD34B74}" type="sibTrans" cxnId="{66BABE7E-3B56-44B9-ABCA-631139A886EA}">
      <dgm:prSet/>
      <dgm:spPr/>
      <dgm:t>
        <a:bodyPr/>
        <a:lstStyle/>
        <a:p>
          <a:endParaRPr lang="en-US"/>
        </a:p>
      </dgm:t>
    </dgm:pt>
    <dgm:pt modelId="{C7C97C80-6E05-483E-87C0-6B356E6DE3D6}">
      <dgm:prSet/>
      <dgm:spPr/>
      <dgm:t>
        <a:bodyPr/>
        <a:lstStyle/>
        <a:p>
          <a:r>
            <a:rPr lang="pt-BR" b="1"/>
            <a:t>git add nome_arquivo: </a:t>
          </a:r>
          <a:r>
            <a:rPr lang="pt-BR"/>
            <a:t>Adiciona um arquivo específico ou mudanças de um arquivo ao índice para serem incluídos no próximo commit.</a:t>
          </a:r>
          <a:endParaRPr lang="en-US"/>
        </a:p>
      </dgm:t>
    </dgm:pt>
    <dgm:pt modelId="{59B46E27-345A-4F19-A00D-6BD01E6C9BC7}" type="parTrans" cxnId="{6D8D5CA6-27D7-41AE-A022-98A43A8E8B79}">
      <dgm:prSet/>
      <dgm:spPr/>
      <dgm:t>
        <a:bodyPr/>
        <a:lstStyle/>
        <a:p>
          <a:endParaRPr lang="en-US"/>
        </a:p>
      </dgm:t>
    </dgm:pt>
    <dgm:pt modelId="{B35D24D7-93FD-44FB-A046-7B3A488FA256}" type="sibTrans" cxnId="{6D8D5CA6-27D7-41AE-A022-98A43A8E8B79}">
      <dgm:prSet/>
      <dgm:spPr/>
      <dgm:t>
        <a:bodyPr/>
        <a:lstStyle/>
        <a:p>
          <a:endParaRPr lang="en-US"/>
        </a:p>
      </dgm:t>
    </dgm:pt>
    <dgm:pt modelId="{A9BF8B11-999D-4724-832F-95F9E19D3E03}" type="pres">
      <dgm:prSet presAssocID="{7FC7388E-A21F-4152-AA82-41BE1ED8E6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91CCE5-2E3B-4069-BFFF-9B04690458F4}" type="pres">
      <dgm:prSet presAssocID="{86E84BF0-CE32-407F-81D9-EC2010E2E562}" presName="hierRoot1" presStyleCnt="0"/>
      <dgm:spPr/>
    </dgm:pt>
    <dgm:pt modelId="{6423B1D3-13A4-4D1A-AF3F-685465A8A252}" type="pres">
      <dgm:prSet presAssocID="{86E84BF0-CE32-407F-81D9-EC2010E2E562}" presName="composite" presStyleCnt="0"/>
      <dgm:spPr/>
    </dgm:pt>
    <dgm:pt modelId="{9BC7DB01-92B6-43FD-A4E6-AB342B12F4D8}" type="pres">
      <dgm:prSet presAssocID="{86E84BF0-CE32-407F-81D9-EC2010E2E562}" presName="background" presStyleLbl="node0" presStyleIdx="0" presStyleCnt="3"/>
      <dgm:spPr/>
    </dgm:pt>
    <dgm:pt modelId="{348D0CA7-3318-4388-8344-A0FBC2D7915B}" type="pres">
      <dgm:prSet presAssocID="{86E84BF0-CE32-407F-81D9-EC2010E2E562}" presName="text" presStyleLbl="fgAcc0" presStyleIdx="0" presStyleCnt="3">
        <dgm:presLayoutVars>
          <dgm:chPref val="3"/>
        </dgm:presLayoutVars>
      </dgm:prSet>
      <dgm:spPr/>
    </dgm:pt>
    <dgm:pt modelId="{90415FE6-EAAA-4822-BACC-CE06355A3412}" type="pres">
      <dgm:prSet presAssocID="{86E84BF0-CE32-407F-81D9-EC2010E2E562}" presName="hierChild2" presStyleCnt="0"/>
      <dgm:spPr/>
    </dgm:pt>
    <dgm:pt modelId="{779654F2-C992-42E1-BA9A-048FEC9D8AD8}" type="pres">
      <dgm:prSet presAssocID="{39462D51-7847-46BE-9DBE-0B863A801700}" presName="hierRoot1" presStyleCnt="0"/>
      <dgm:spPr/>
    </dgm:pt>
    <dgm:pt modelId="{92A5D334-4DC0-47CC-B8C4-3F229D3BF7A5}" type="pres">
      <dgm:prSet presAssocID="{39462D51-7847-46BE-9DBE-0B863A801700}" presName="composite" presStyleCnt="0"/>
      <dgm:spPr/>
    </dgm:pt>
    <dgm:pt modelId="{EA14485E-D84E-41F6-8EC0-58C4B6701912}" type="pres">
      <dgm:prSet presAssocID="{39462D51-7847-46BE-9DBE-0B863A801700}" presName="background" presStyleLbl="node0" presStyleIdx="1" presStyleCnt="3"/>
      <dgm:spPr/>
    </dgm:pt>
    <dgm:pt modelId="{878368F4-358B-4D27-8F21-31E652479331}" type="pres">
      <dgm:prSet presAssocID="{39462D51-7847-46BE-9DBE-0B863A801700}" presName="text" presStyleLbl="fgAcc0" presStyleIdx="1" presStyleCnt="3">
        <dgm:presLayoutVars>
          <dgm:chPref val="3"/>
        </dgm:presLayoutVars>
      </dgm:prSet>
      <dgm:spPr/>
    </dgm:pt>
    <dgm:pt modelId="{B431FBF9-3D7C-4C4D-A470-8FCCE89B2E51}" type="pres">
      <dgm:prSet presAssocID="{39462D51-7847-46BE-9DBE-0B863A801700}" presName="hierChild2" presStyleCnt="0"/>
      <dgm:spPr/>
    </dgm:pt>
    <dgm:pt modelId="{8F508FDE-D4F7-4C23-874C-1F38ED4C1B80}" type="pres">
      <dgm:prSet presAssocID="{C7C97C80-6E05-483E-87C0-6B356E6DE3D6}" presName="hierRoot1" presStyleCnt="0"/>
      <dgm:spPr/>
    </dgm:pt>
    <dgm:pt modelId="{631311F5-6A35-41FE-B5B7-8E017A2343DC}" type="pres">
      <dgm:prSet presAssocID="{C7C97C80-6E05-483E-87C0-6B356E6DE3D6}" presName="composite" presStyleCnt="0"/>
      <dgm:spPr/>
    </dgm:pt>
    <dgm:pt modelId="{FE899DA0-2A4F-4117-A253-7222ED1E6BE5}" type="pres">
      <dgm:prSet presAssocID="{C7C97C80-6E05-483E-87C0-6B356E6DE3D6}" presName="background" presStyleLbl="node0" presStyleIdx="2" presStyleCnt="3"/>
      <dgm:spPr/>
    </dgm:pt>
    <dgm:pt modelId="{04783EB0-CF44-47D4-91E3-8B5293210DA9}" type="pres">
      <dgm:prSet presAssocID="{C7C97C80-6E05-483E-87C0-6B356E6DE3D6}" presName="text" presStyleLbl="fgAcc0" presStyleIdx="2" presStyleCnt="3">
        <dgm:presLayoutVars>
          <dgm:chPref val="3"/>
        </dgm:presLayoutVars>
      </dgm:prSet>
      <dgm:spPr/>
    </dgm:pt>
    <dgm:pt modelId="{9CCBC463-165A-4140-BBBC-B7FACD3A7461}" type="pres">
      <dgm:prSet presAssocID="{C7C97C80-6E05-483E-87C0-6B356E6DE3D6}" presName="hierChild2" presStyleCnt="0"/>
      <dgm:spPr/>
    </dgm:pt>
  </dgm:ptLst>
  <dgm:cxnLst>
    <dgm:cxn modelId="{1752400F-1093-48F0-A1BB-2C25A8AFDC55}" srcId="{7FC7388E-A21F-4152-AA82-41BE1ED8E6A1}" destId="{86E84BF0-CE32-407F-81D9-EC2010E2E562}" srcOrd="0" destOrd="0" parTransId="{512F7A41-D83A-4F26-A40A-71431DB44BD0}" sibTransId="{8F970715-A625-4006-8FD0-83620FFEBA86}"/>
    <dgm:cxn modelId="{48807B75-43B8-408B-AF51-643F69EE44A8}" type="presOf" srcId="{39462D51-7847-46BE-9DBE-0B863A801700}" destId="{878368F4-358B-4D27-8F21-31E652479331}" srcOrd="0" destOrd="0" presId="urn:microsoft.com/office/officeart/2005/8/layout/hierarchy1"/>
    <dgm:cxn modelId="{66BABE7E-3B56-44B9-ABCA-631139A886EA}" srcId="{7FC7388E-A21F-4152-AA82-41BE1ED8E6A1}" destId="{39462D51-7847-46BE-9DBE-0B863A801700}" srcOrd="1" destOrd="0" parTransId="{35688D4E-D2F6-47C0-890B-E89417C73F20}" sibTransId="{9BFC688A-DA78-4A23-80B6-71754FD34B74}"/>
    <dgm:cxn modelId="{5BE14999-F959-420B-B8EC-644462F0AC0C}" type="presOf" srcId="{C7C97C80-6E05-483E-87C0-6B356E6DE3D6}" destId="{04783EB0-CF44-47D4-91E3-8B5293210DA9}" srcOrd="0" destOrd="0" presId="urn:microsoft.com/office/officeart/2005/8/layout/hierarchy1"/>
    <dgm:cxn modelId="{6D8D5CA6-27D7-41AE-A022-98A43A8E8B79}" srcId="{7FC7388E-A21F-4152-AA82-41BE1ED8E6A1}" destId="{C7C97C80-6E05-483E-87C0-6B356E6DE3D6}" srcOrd="2" destOrd="0" parTransId="{59B46E27-345A-4F19-A00D-6BD01E6C9BC7}" sibTransId="{B35D24D7-93FD-44FB-A046-7B3A488FA256}"/>
    <dgm:cxn modelId="{21670FF1-4983-4593-A4D8-30DCB8728320}" type="presOf" srcId="{86E84BF0-CE32-407F-81D9-EC2010E2E562}" destId="{348D0CA7-3318-4388-8344-A0FBC2D7915B}" srcOrd="0" destOrd="0" presId="urn:microsoft.com/office/officeart/2005/8/layout/hierarchy1"/>
    <dgm:cxn modelId="{7D850EF7-D5DF-44A5-A442-BBD9C6F8AED4}" type="presOf" srcId="{7FC7388E-A21F-4152-AA82-41BE1ED8E6A1}" destId="{A9BF8B11-999D-4724-832F-95F9E19D3E03}" srcOrd="0" destOrd="0" presId="urn:microsoft.com/office/officeart/2005/8/layout/hierarchy1"/>
    <dgm:cxn modelId="{3A05F33D-1FE2-48FA-A29B-C95F5674F473}" type="presParOf" srcId="{A9BF8B11-999D-4724-832F-95F9E19D3E03}" destId="{E691CCE5-2E3B-4069-BFFF-9B04690458F4}" srcOrd="0" destOrd="0" presId="urn:microsoft.com/office/officeart/2005/8/layout/hierarchy1"/>
    <dgm:cxn modelId="{5D613499-D786-49CA-A1CB-4B5E2566B7EE}" type="presParOf" srcId="{E691CCE5-2E3B-4069-BFFF-9B04690458F4}" destId="{6423B1D3-13A4-4D1A-AF3F-685465A8A252}" srcOrd="0" destOrd="0" presId="urn:microsoft.com/office/officeart/2005/8/layout/hierarchy1"/>
    <dgm:cxn modelId="{18691A38-66B1-4DAB-BF6A-978A9D35D369}" type="presParOf" srcId="{6423B1D3-13A4-4D1A-AF3F-685465A8A252}" destId="{9BC7DB01-92B6-43FD-A4E6-AB342B12F4D8}" srcOrd="0" destOrd="0" presId="urn:microsoft.com/office/officeart/2005/8/layout/hierarchy1"/>
    <dgm:cxn modelId="{772576CD-8D1B-426C-96D6-44E46C133033}" type="presParOf" srcId="{6423B1D3-13A4-4D1A-AF3F-685465A8A252}" destId="{348D0CA7-3318-4388-8344-A0FBC2D7915B}" srcOrd="1" destOrd="0" presId="urn:microsoft.com/office/officeart/2005/8/layout/hierarchy1"/>
    <dgm:cxn modelId="{F104F7B7-A9C4-45AA-9538-F2A01C734A20}" type="presParOf" srcId="{E691CCE5-2E3B-4069-BFFF-9B04690458F4}" destId="{90415FE6-EAAA-4822-BACC-CE06355A3412}" srcOrd="1" destOrd="0" presId="urn:microsoft.com/office/officeart/2005/8/layout/hierarchy1"/>
    <dgm:cxn modelId="{07247193-8292-489E-B702-F7C76AD87E96}" type="presParOf" srcId="{A9BF8B11-999D-4724-832F-95F9E19D3E03}" destId="{779654F2-C992-42E1-BA9A-048FEC9D8AD8}" srcOrd="1" destOrd="0" presId="urn:microsoft.com/office/officeart/2005/8/layout/hierarchy1"/>
    <dgm:cxn modelId="{1E6B23AA-65CA-4FF0-9EC5-F9F02C05F9B7}" type="presParOf" srcId="{779654F2-C992-42E1-BA9A-048FEC9D8AD8}" destId="{92A5D334-4DC0-47CC-B8C4-3F229D3BF7A5}" srcOrd="0" destOrd="0" presId="urn:microsoft.com/office/officeart/2005/8/layout/hierarchy1"/>
    <dgm:cxn modelId="{4876C72E-2364-4D05-B9E7-FF6B248DDA44}" type="presParOf" srcId="{92A5D334-4DC0-47CC-B8C4-3F229D3BF7A5}" destId="{EA14485E-D84E-41F6-8EC0-58C4B6701912}" srcOrd="0" destOrd="0" presId="urn:microsoft.com/office/officeart/2005/8/layout/hierarchy1"/>
    <dgm:cxn modelId="{A73DBBA6-5FA6-4015-8E17-C437F230A089}" type="presParOf" srcId="{92A5D334-4DC0-47CC-B8C4-3F229D3BF7A5}" destId="{878368F4-358B-4D27-8F21-31E652479331}" srcOrd="1" destOrd="0" presId="urn:microsoft.com/office/officeart/2005/8/layout/hierarchy1"/>
    <dgm:cxn modelId="{8B3B2E7B-9B5A-4F59-B6E7-5DCC64E3194A}" type="presParOf" srcId="{779654F2-C992-42E1-BA9A-048FEC9D8AD8}" destId="{B431FBF9-3D7C-4C4D-A470-8FCCE89B2E51}" srcOrd="1" destOrd="0" presId="urn:microsoft.com/office/officeart/2005/8/layout/hierarchy1"/>
    <dgm:cxn modelId="{A7B69F6F-1E7D-47F1-A31E-0A042347F47D}" type="presParOf" srcId="{A9BF8B11-999D-4724-832F-95F9E19D3E03}" destId="{8F508FDE-D4F7-4C23-874C-1F38ED4C1B80}" srcOrd="2" destOrd="0" presId="urn:microsoft.com/office/officeart/2005/8/layout/hierarchy1"/>
    <dgm:cxn modelId="{43687113-2BBF-4013-AA1E-C80E23A9E0C0}" type="presParOf" srcId="{8F508FDE-D4F7-4C23-874C-1F38ED4C1B80}" destId="{631311F5-6A35-41FE-B5B7-8E017A2343DC}" srcOrd="0" destOrd="0" presId="urn:microsoft.com/office/officeart/2005/8/layout/hierarchy1"/>
    <dgm:cxn modelId="{EB9C28D9-169B-4222-8CEB-50A8825D8062}" type="presParOf" srcId="{631311F5-6A35-41FE-B5B7-8E017A2343DC}" destId="{FE899DA0-2A4F-4117-A253-7222ED1E6BE5}" srcOrd="0" destOrd="0" presId="urn:microsoft.com/office/officeart/2005/8/layout/hierarchy1"/>
    <dgm:cxn modelId="{A0B852AB-9C1B-4B1C-8522-4BFF1BE83EBA}" type="presParOf" srcId="{631311F5-6A35-41FE-B5B7-8E017A2343DC}" destId="{04783EB0-CF44-47D4-91E3-8B5293210DA9}" srcOrd="1" destOrd="0" presId="urn:microsoft.com/office/officeart/2005/8/layout/hierarchy1"/>
    <dgm:cxn modelId="{B6B92F3D-1C27-4EA1-B147-A25D4D51BCE2}" type="presParOf" srcId="{8F508FDE-D4F7-4C23-874C-1F38ED4C1B80}" destId="{9CCBC463-165A-4140-BBBC-B7FACD3A74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210B5-102E-4136-8B5D-A41A915EAC5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DB712-51AC-4CDB-AB32-E5D206A4286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git add . </a:t>
          </a:r>
          <a:r>
            <a:rPr lang="pt-BR"/>
            <a:t>: Adiciona todas as mudanças no diretório atual ao índice.</a:t>
          </a:r>
          <a:endParaRPr lang="en-US"/>
        </a:p>
      </dgm:t>
    </dgm:pt>
    <dgm:pt modelId="{74A9BFE2-4BB0-4194-9BF7-ABF4BD8535E2}" type="parTrans" cxnId="{258EC355-7215-44A1-A6D4-73C0A2CAC60E}">
      <dgm:prSet/>
      <dgm:spPr/>
      <dgm:t>
        <a:bodyPr/>
        <a:lstStyle/>
        <a:p>
          <a:endParaRPr lang="en-US"/>
        </a:p>
      </dgm:t>
    </dgm:pt>
    <dgm:pt modelId="{F47591A0-08A3-460D-9D49-82E3478B0E6D}" type="sibTrans" cxnId="{258EC355-7215-44A1-A6D4-73C0A2CAC60E}">
      <dgm:prSet/>
      <dgm:spPr/>
      <dgm:t>
        <a:bodyPr/>
        <a:lstStyle/>
        <a:p>
          <a:endParaRPr lang="en-US"/>
        </a:p>
      </dgm:t>
    </dgm:pt>
    <dgm:pt modelId="{CCEA5355-6DDB-4C2D-BA3F-A0B77BCB623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git status: </a:t>
          </a:r>
          <a:r>
            <a:rPr lang="pt-BR"/>
            <a:t>Mostra o status atual do repositório, incluindo arquivos modificados, adicionados ou removidos.</a:t>
          </a:r>
          <a:endParaRPr lang="en-US"/>
        </a:p>
      </dgm:t>
    </dgm:pt>
    <dgm:pt modelId="{64878872-CB31-4C6D-996E-740B9D94FB5B}" type="parTrans" cxnId="{3773F86A-80A2-4AF7-A84F-5EAD88ADEB24}">
      <dgm:prSet/>
      <dgm:spPr/>
      <dgm:t>
        <a:bodyPr/>
        <a:lstStyle/>
        <a:p>
          <a:endParaRPr lang="en-US"/>
        </a:p>
      </dgm:t>
    </dgm:pt>
    <dgm:pt modelId="{933D9AF9-3CA5-46AA-962C-F52716C55DD6}" type="sibTrans" cxnId="{3773F86A-80A2-4AF7-A84F-5EAD88ADEB24}">
      <dgm:prSet/>
      <dgm:spPr/>
      <dgm:t>
        <a:bodyPr/>
        <a:lstStyle/>
        <a:p>
          <a:endParaRPr lang="en-US"/>
        </a:p>
      </dgm:t>
    </dgm:pt>
    <dgm:pt modelId="{F6C5BFAC-2DAD-4C28-91F2-7DD6D5EAC2A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git commit -m "mensagem a passar": </a:t>
          </a:r>
          <a:r>
            <a:rPr lang="pt-BR"/>
            <a:t>Salva as mudanças no repositório em um novo commit, com uma mensagem explicativa sobre as alterações feitas.</a:t>
          </a:r>
          <a:endParaRPr lang="en-US"/>
        </a:p>
      </dgm:t>
    </dgm:pt>
    <dgm:pt modelId="{B10CDE4C-58C3-4473-8753-0D6646D58B82}" type="parTrans" cxnId="{FD782622-1006-4858-A9C8-6AB98D080AF2}">
      <dgm:prSet/>
      <dgm:spPr/>
      <dgm:t>
        <a:bodyPr/>
        <a:lstStyle/>
        <a:p>
          <a:endParaRPr lang="en-US"/>
        </a:p>
      </dgm:t>
    </dgm:pt>
    <dgm:pt modelId="{91013507-11F8-4258-8FA2-A6837725CEEA}" type="sibTrans" cxnId="{FD782622-1006-4858-A9C8-6AB98D080AF2}">
      <dgm:prSet/>
      <dgm:spPr/>
      <dgm:t>
        <a:bodyPr/>
        <a:lstStyle/>
        <a:p>
          <a:endParaRPr lang="en-US"/>
        </a:p>
      </dgm:t>
    </dgm:pt>
    <dgm:pt modelId="{CD3654CE-05D9-43D2-AF87-FF0095DBFC6C}" type="pres">
      <dgm:prSet presAssocID="{E4F210B5-102E-4136-8B5D-A41A915EAC57}" presName="root" presStyleCnt="0">
        <dgm:presLayoutVars>
          <dgm:dir/>
          <dgm:resizeHandles val="exact"/>
        </dgm:presLayoutVars>
      </dgm:prSet>
      <dgm:spPr/>
    </dgm:pt>
    <dgm:pt modelId="{AC88E8F7-1073-4E98-B96A-401B945D9EF2}" type="pres">
      <dgm:prSet presAssocID="{908DB712-51AC-4CDB-AB32-E5D206A4286C}" presName="compNode" presStyleCnt="0"/>
      <dgm:spPr/>
    </dgm:pt>
    <dgm:pt modelId="{50A95919-848E-48AB-A9D4-7092378055D9}" type="pres">
      <dgm:prSet presAssocID="{908DB712-51AC-4CDB-AB32-E5D206A4286C}" presName="bgRect" presStyleLbl="bgShp" presStyleIdx="0" presStyleCnt="3"/>
      <dgm:spPr/>
    </dgm:pt>
    <dgm:pt modelId="{595C0CF6-95FE-4C11-B07F-F8AEA02787ED}" type="pres">
      <dgm:prSet presAssocID="{908DB712-51AC-4CDB-AB32-E5D206A428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F8ECFF81-BF41-437D-8958-CA73289276A2}" type="pres">
      <dgm:prSet presAssocID="{908DB712-51AC-4CDB-AB32-E5D206A4286C}" presName="spaceRect" presStyleCnt="0"/>
      <dgm:spPr/>
    </dgm:pt>
    <dgm:pt modelId="{BDF38C43-B160-403E-921D-E73873A3A247}" type="pres">
      <dgm:prSet presAssocID="{908DB712-51AC-4CDB-AB32-E5D206A4286C}" presName="parTx" presStyleLbl="revTx" presStyleIdx="0" presStyleCnt="3">
        <dgm:presLayoutVars>
          <dgm:chMax val="0"/>
          <dgm:chPref val="0"/>
        </dgm:presLayoutVars>
      </dgm:prSet>
      <dgm:spPr/>
    </dgm:pt>
    <dgm:pt modelId="{19AD1E35-17F2-48BE-B1C6-88A6486E9D75}" type="pres">
      <dgm:prSet presAssocID="{F47591A0-08A3-460D-9D49-82E3478B0E6D}" presName="sibTrans" presStyleCnt="0"/>
      <dgm:spPr/>
    </dgm:pt>
    <dgm:pt modelId="{F219586B-D3F9-4E35-91F1-E3B0376B26AD}" type="pres">
      <dgm:prSet presAssocID="{CCEA5355-6DDB-4C2D-BA3F-A0B77BCB6232}" presName="compNode" presStyleCnt="0"/>
      <dgm:spPr/>
    </dgm:pt>
    <dgm:pt modelId="{A6C426B2-6AD6-4B4C-A19D-68C4CD2D940D}" type="pres">
      <dgm:prSet presAssocID="{CCEA5355-6DDB-4C2D-BA3F-A0B77BCB6232}" presName="bgRect" presStyleLbl="bgShp" presStyleIdx="1" presStyleCnt="3"/>
      <dgm:spPr/>
    </dgm:pt>
    <dgm:pt modelId="{5940E42C-2B46-4EC6-9FFA-1B6E3A180F2D}" type="pres">
      <dgm:prSet presAssocID="{CCEA5355-6DDB-4C2D-BA3F-A0B77BCB62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777C52F-2312-49AD-9985-8ED0D408F3B1}" type="pres">
      <dgm:prSet presAssocID="{CCEA5355-6DDB-4C2D-BA3F-A0B77BCB6232}" presName="spaceRect" presStyleCnt="0"/>
      <dgm:spPr/>
    </dgm:pt>
    <dgm:pt modelId="{52E8E332-B0F5-4126-8106-05973E126487}" type="pres">
      <dgm:prSet presAssocID="{CCEA5355-6DDB-4C2D-BA3F-A0B77BCB6232}" presName="parTx" presStyleLbl="revTx" presStyleIdx="1" presStyleCnt="3">
        <dgm:presLayoutVars>
          <dgm:chMax val="0"/>
          <dgm:chPref val="0"/>
        </dgm:presLayoutVars>
      </dgm:prSet>
      <dgm:spPr/>
    </dgm:pt>
    <dgm:pt modelId="{53637CF5-16EE-4119-8DAC-173C16055724}" type="pres">
      <dgm:prSet presAssocID="{933D9AF9-3CA5-46AA-962C-F52716C55DD6}" presName="sibTrans" presStyleCnt="0"/>
      <dgm:spPr/>
    </dgm:pt>
    <dgm:pt modelId="{76097FCB-793D-4F1D-ABEC-055301C11CF1}" type="pres">
      <dgm:prSet presAssocID="{F6C5BFAC-2DAD-4C28-91F2-7DD6D5EAC2AA}" presName="compNode" presStyleCnt="0"/>
      <dgm:spPr/>
    </dgm:pt>
    <dgm:pt modelId="{7844A36F-EB37-4CE1-851D-9F472131F8D0}" type="pres">
      <dgm:prSet presAssocID="{F6C5BFAC-2DAD-4C28-91F2-7DD6D5EAC2AA}" presName="bgRect" presStyleLbl="bgShp" presStyleIdx="2" presStyleCnt="3"/>
      <dgm:spPr/>
    </dgm:pt>
    <dgm:pt modelId="{FF83F4ED-3877-42A0-952D-A10DAEB1867A}" type="pres">
      <dgm:prSet presAssocID="{F6C5BFAC-2DAD-4C28-91F2-7DD6D5EAC2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355F851B-D91C-4F58-BA9E-EC0706B31081}" type="pres">
      <dgm:prSet presAssocID="{F6C5BFAC-2DAD-4C28-91F2-7DD6D5EAC2AA}" presName="spaceRect" presStyleCnt="0"/>
      <dgm:spPr/>
    </dgm:pt>
    <dgm:pt modelId="{62B8809D-7073-4B1C-ADBA-D48679B0E973}" type="pres">
      <dgm:prSet presAssocID="{F6C5BFAC-2DAD-4C28-91F2-7DD6D5EAC2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782622-1006-4858-A9C8-6AB98D080AF2}" srcId="{E4F210B5-102E-4136-8B5D-A41A915EAC57}" destId="{F6C5BFAC-2DAD-4C28-91F2-7DD6D5EAC2AA}" srcOrd="2" destOrd="0" parTransId="{B10CDE4C-58C3-4473-8753-0D6646D58B82}" sibTransId="{91013507-11F8-4258-8FA2-A6837725CEEA}"/>
    <dgm:cxn modelId="{4364E726-BB21-4933-9B40-D17B99EC3D12}" type="presOf" srcId="{E4F210B5-102E-4136-8B5D-A41A915EAC57}" destId="{CD3654CE-05D9-43D2-AF87-FF0095DBFC6C}" srcOrd="0" destOrd="0" presId="urn:microsoft.com/office/officeart/2018/2/layout/IconVerticalSolidList"/>
    <dgm:cxn modelId="{8C17222E-E996-45AF-92A6-B30EF6E169CD}" type="presOf" srcId="{F6C5BFAC-2DAD-4C28-91F2-7DD6D5EAC2AA}" destId="{62B8809D-7073-4B1C-ADBA-D48679B0E973}" srcOrd="0" destOrd="0" presId="urn:microsoft.com/office/officeart/2018/2/layout/IconVerticalSolidList"/>
    <dgm:cxn modelId="{3773F86A-80A2-4AF7-A84F-5EAD88ADEB24}" srcId="{E4F210B5-102E-4136-8B5D-A41A915EAC57}" destId="{CCEA5355-6DDB-4C2D-BA3F-A0B77BCB6232}" srcOrd="1" destOrd="0" parTransId="{64878872-CB31-4C6D-996E-740B9D94FB5B}" sibTransId="{933D9AF9-3CA5-46AA-962C-F52716C55DD6}"/>
    <dgm:cxn modelId="{4FED894D-DA78-46D6-8ADA-1E9763503CB3}" type="presOf" srcId="{CCEA5355-6DDB-4C2D-BA3F-A0B77BCB6232}" destId="{52E8E332-B0F5-4126-8106-05973E126487}" srcOrd="0" destOrd="0" presId="urn:microsoft.com/office/officeart/2018/2/layout/IconVerticalSolidList"/>
    <dgm:cxn modelId="{258EC355-7215-44A1-A6D4-73C0A2CAC60E}" srcId="{E4F210B5-102E-4136-8B5D-A41A915EAC57}" destId="{908DB712-51AC-4CDB-AB32-E5D206A4286C}" srcOrd="0" destOrd="0" parTransId="{74A9BFE2-4BB0-4194-9BF7-ABF4BD8535E2}" sibTransId="{F47591A0-08A3-460D-9D49-82E3478B0E6D}"/>
    <dgm:cxn modelId="{FBCB9B56-6512-43E9-9BB7-D8A27BC252FA}" type="presOf" srcId="{908DB712-51AC-4CDB-AB32-E5D206A4286C}" destId="{BDF38C43-B160-403E-921D-E73873A3A247}" srcOrd="0" destOrd="0" presId="urn:microsoft.com/office/officeart/2018/2/layout/IconVerticalSolidList"/>
    <dgm:cxn modelId="{0EDDE279-70D3-46EF-B6CE-894232DD593B}" type="presParOf" srcId="{CD3654CE-05D9-43D2-AF87-FF0095DBFC6C}" destId="{AC88E8F7-1073-4E98-B96A-401B945D9EF2}" srcOrd="0" destOrd="0" presId="urn:microsoft.com/office/officeart/2018/2/layout/IconVerticalSolidList"/>
    <dgm:cxn modelId="{728571D3-2E57-48CD-A990-D158AEA57B66}" type="presParOf" srcId="{AC88E8F7-1073-4E98-B96A-401B945D9EF2}" destId="{50A95919-848E-48AB-A9D4-7092378055D9}" srcOrd="0" destOrd="0" presId="urn:microsoft.com/office/officeart/2018/2/layout/IconVerticalSolidList"/>
    <dgm:cxn modelId="{95BA4783-FB18-493E-89DE-606F572245A7}" type="presParOf" srcId="{AC88E8F7-1073-4E98-B96A-401B945D9EF2}" destId="{595C0CF6-95FE-4C11-B07F-F8AEA02787ED}" srcOrd="1" destOrd="0" presId="urn:microsoft.com/office/officeart/2018/2/layout/IconVerticalSolidList"/>
    <dgm:cxn modelId="{E91864C1-42F6-40CB-9B57-BCE09229DFF9}" type="presParOf" srcId="{AC88E8F7-1073-4E98-B96A-401B945D9EF2}" destId="{F8ECFF81-BF41-437D-8958-CA73289276A2}" srcOrd="2" destOrd="0" presId="urn:microsoft.com/office/officeart/2018/2/layout/IconVerticalSolidList"/>
    <dgm:cxn modelId="{B665F018-BE3B-4859-807D-E17BC95B0134}" type="presParOf" srcId="{AC88E8F7-1073-4E98-B96A-401B945D9EF2}" destId="{BDF38C43-B160-403E-921D-E73873A3A247}" srcOrd="3" destOrd="0" presId="urn:microsoft.com/office/officeart/2018/2/layout/IconVerticalSolidList"/>
    <dgm:cxn modelId="{602F8799-0868-4827-9AE5-549ABA7CF23F}" type="presParOf" srcId="{CD3654CE-05D9-43D2-AF87-FF0095DBFC6C}" destId="{19AD1E35-17F2-48BE-B1C6-88A6486E9D75}" srcOrd="1" destOrd="0" presId="urn:microsoft.com/office/officeart/2018/2/layout/IconVerticalSolidList"/>
    <dgm:cxn modelId="{BD446C8E-C28C-48B9-B4FD-5B8B3E06D578}" type="presParOf" srcId="{CD3654CE-05D9-43D2-AF87-FF0095DBFC6C}" destId="{F219586B-D3F9-4E35-91F1-E3B0376B26AD}" srcOrd="2" destOrd="0" presId="urn:microsoft.com/office/officeart/2018/2/layout/IconVerticalSolidList"/>
    <dgm:cxn modelId="{04184EDE-2102-4E54-829B-0ED6DD9F0DC8}" type="presParOf" srcId="{F219586B-D3F9-4E35-91F1-E3B0376B26AD}" destId="{A6C426B2-6AD6-4B4C-A19D-68C4CD2D940D}" srcOrd="0" destOrd="0" presId="urn:microsoft.com/office/officeart/2018/2/layout/IconVerticalSolidList"/>
    <dgm:cxn modelId="{92F4FC8C-67CF-4C9C-AC0F-B7D599272EDC}" type="presParOf" srcId="{F219586B-D3F9-4E35-91F1-E3B0376B26AD}" destId="{5940E42C-2B46-4EC6-9FFA-1B6E3A180F2D}" srcOrd="1" destOrd="0" presId="urn:microsoft.com/office/officeart/2018/2/layout/IconVerticalSolidList"/>
    <dgm:cxn modelId="{08DDECC8-4252-472D-84D7-5EE95059A4FA}" type="presParOf" srcId="{F219586B-D3F9-4E35-91F1-E3B0376B26AD}" destId="{9777C52F-2312-49AD-9985-8ED0D408F3B1}" srcOrd="2" destOrd="0" presId="urn:microsoft.com/office/officeart/2018/2/layout/IconVerticalSolidList"/>
    <dgm:cxn modelId="{03A9BA0E-16E9-4354-B6C9-5154A012A854}" type="presParOf" srcId="{F219586B-D3F9-4E35-91F1-E3B0376B26AD}" destId="{52E8E332-B0F5-4126-8106-05973E126487}" srcOrd="3" destOrd="0" presId="urn:microsoft.com/office/officeart/2018/2/layout/IconVerticalSolidList"/>
    <dgm:cxn modelId="{37345A62-929F-4AC6-876B-BC5CBE9A20FD}" type="presParOf" srcId="{CD3654CE-05D9-43D2-AF87-FF0095DBFC6C}" destId="{53637CF5-16EE-4119-8DAC-173C16055724}" srcOrd="3" destOrd="0" presId="urn:microsoft.com/office/officeart/2018/2/layout/IconVerticalSolidList"/>
    <dgm:cxn modelId="{99D61448-D4E2-4F69-ACFA-1B46D6D25FBB}" type="presParOf" srcId="{CD3654CE-05D9-43D2-AF87-FF0095DBFC6C}" destId="{76097FCB-793D-4F1D-ABEC-055301C11CF1}" srcOrd="4" destOrd="0" presId="urn:microsoft.com/office/officeart/2018/2/layout/IconVerticalSolidList"/>
    <dgm:cxn modelId="{7909BF88-3A5F-4FFB-9A1B-8E585FC4C1C4}" type="presParOf" srcId="{76097FCB-793D-4F1D-ABEC-055301C11CF1}" destId="{7844A36F-EB37-4CE1-851D-9F472131F8D0}" srcOrd="0" destOrd="0" presId="urn:microsoft.com/office/officeart/2018/2/layout/IconVerticalSolidList"/>
    <dgm:cxn modelId="{F705023C-DD75-42A2-853C-A438CEAC714F}" type="presParOf" srcId="{76097FCB-793D-4F1D-ABEC-055301C11CF1}" destId="{FF83F4ED-3877-42A0-952D-A10DAEB1867A}" srcOrd="1" destOrd="0" presId="urn:microsoft.com/office/officeart/2018/2/layout/IconVerticalSolidList"/>
    <dgm:cxn modelId="{338F23AE-DC18-4D26-9ECD-65B6DF803B64}" type="presParOf" srcId="{76097FCB-793D-4F1D-ABEC-055301C11CF1}" destId="{355F851B-D91C-4F58-BA9E-EC0706B31081}" srcOrd="2" destOrd="0" presId="urn:microsoft.com/office/officeart/2018/2/layout/IconVerticalSolidList"/>
    <dgm:cxn modelId="{DDAC6CCD-F793-49FA-8EEE-52E4C30252F5}" type="presParOf" srcId="{76097FCB-793D-4F1D-ABEC-055301C11CF1}" destId="{62B8809D-7073-4B1C-ADBA-D48679B0E9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D49133-2101-4FD2-8F0A-D738DCAFCE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B0D4FD-4060-4BCA-A2DC-B481C99337B1}">
      <dgm:prSet/>
      <dgm:spPr/>
      <dgm:t>
        <a:bodyPr/>
        <a:lstStyle/>
        <a:p>
          <a:r>
            <a:rPr lang="pt-BR" b="1"/>
            <a:t>git config --global user.email "seu email": </a:t>
          </a:r>
          <a:r>
            <a:rPr lang="pt-BR"/>
            <a:t>Configura o endereço de e-mail associado aos seus commits Git a nível global.</a:t>
          </a:r>
          <a:endParaRPr lang="en-US"/>
        </a:p>
      </dgm:t>
    </dgm:pt>
    <dgm:pt modelId="{D8B2E929-AF7C-4864-A629-33815F5F041B}" type="parTrans" cxnId="{224A8A15-A60E-482E-8AF0-B3757588EB47}">
      <dgm:prSet/>
      <dgm:spPr/>
      <dgm:t>
        <a:bodyPr/>
        <a:lstStyle/>
        <a:p>
          <a:endParaRPr lang="en-US"/>
        </a:p>
      </dgm:t>
    </dgm:pt>
    <dgm:pt modelId="{E31CF543-8992-4596-AA7A-8D1A89D5A220}" type="sibTrans" cxnId="{224A8A15-A60E-482E-8AF0-B3757588EB47}">
      <dgm:prSet/>
      <dgm:spPr/>
      <dgm:t>
        <a:bodyPr/>
        <a:lstStyle/>
        <a:p>
          <a:endParaRPr lang="en-US"/>
        </a:p>
      </dgm:t>
    </dgm:pt>
    <dgm:pt modelId="{D2C21504-BBD7-42DD-BEF3-820282425A5A}">
      <dgm:prSet/>
      <dgm:spPr/>
      <dgm:t>
        <a:bodyPr/>
        <a:lstStyle/>
        <a:p>
          <a:r>
            <a:rPr lang="pt-BR" b="1"/>
            <a:t>git config --global user.name "nome git": </a:t>
          </a:r>
          <a:r>
            <a:rPr lang="pt-BR"/>
            <a:t>Configura o nome de usuário associado aos seus commits Git a nível global.</a:t>
          </a:r>
          <a:endParaRPr lang="en-US"/>
        </a:p>
      </dgm:t>
    </dgm:pt>
    <dgm:pt modelId="{D283C21D-DE58-4503-8E9B-98B403132D4A}" type="parTrans" cxnId="{2671220F-BBFD-4E79-98E1-E8C61B74DCEC}">
      <dgm:prSet/>
      <dgm:spPr/>
      <dgm:t>
        <a:bodyPr/>
        <a:lstStyle/>
        <a:p>
          <a:endParaRPr lang="en-US"/>
        </a:p>
      </dgm:t>
    </dgm:pt>
    <dgm:pt modelId="{5CB25B4B-E26F-4388-965B-A4AAC1EC0D73}" type="sibTrans" cxnId="{2671220F-BBFD-4E79-98E1-E8C61B74DCEC}">
      <dgm:prSet/>
      <dgm:spPr/>
      <dgm:t>
        <a:bodyPr/>
        <a:lstStyle/>
        <a:p>
          <a:endParaRPr lang="en-US"/>
        </a:p>
      </dgm:t>
    </dgm:pt>
    <dgm:pt modelId="{73DF30F7-62AD-4198-B4AE-CCD2786423C5}">
      <dgm:prSet/>
      <dgm:spPr/>
      <dgm:t>
        <a:bodyPr/>
        <a:lstStyle/>
        <a:p>
          <a:r>
            <a:rPr lang="pt-BR" b="1"/>
            <a:t>git branch -M main</a:t>
          </a:r>
          <a:r>
            <a:rPr lang="pt-BR"/>
            <a:t>: Renomeia a branch atual para "main" (este comando é útil especialmente após a mudança de nome da branch padrão do Git de "master" para "main").</a:t>
          </a:r>
          <a:endParaRPr lang="en-US"/>
        </a:p>
      </dgm:t>
    </dgm:pt>
    <dgm:pt modelId="{41BEA6BC-DE0F-4BED-8A5E-817F583099A8}" type="parTrans" cxnId="{7DB369E1-CBFB-43FF-8DEA-6FAC694FC35E}">
      <dgm:prSet/>
      <dgm:spPr/>
      <dgm:t>
        <a:bodyPr/>
        <a:lstStyle/>
        <a:p>
          <a:endParaRPr lang="en-US"/>
        </a:p>
      </dgm:t>
    </dgm:pt>
    <dgm:pt modelId="{ADF4E3FE-74F6-4A19-AD25-D7D699EA7B91}" type="sibTrans" cxnId="{7DB369E1-CBFB-43FF-8DEA-6FAC694FC35E}">
      <dgm:prSet/>
      <dgm:spPr/>
      <dgm:t>
        <a:bodyPr/>
        <a:lstStyle/>
        <a:p>
          <a:endParaRPr lang="en-US"/>
        </a:p>
      </dgm:t>
    </dgm:pt>
    <dgm:pt modelId="{209833A3-AFB9-4E37-BA67-52A43A09A407}" type="pres">
      <dgm:prSet presAssocID="{21D49133-2101-4FD2-8F0A-D738DCAFCEDE}" presName="linear" presStyleCnt="0">
        <dgm:presLayoutVars>
          <dgm:animLvl val="lvl"/>
          <dgm:resizeHandles val="exact"/>
        </dgm:presLayoutVars>
      </dgm:prSet>
      <dgm:spPr/>
    </dgm:pt>
    <dgm:pt modelId="{9687AA91-EA0B-42B7-9025-6156493B59F6}" type="pres">
      <dgm:prSet presAssocID="{6CB0D4FD-4060-4BCA-A2DC-B481C99337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40E9B9-681C-4436-A2B2-3F2FBD36F425}" type="pres">
      <dgm:prSet presAssocID="{E31CF543-8992-4596-AA7A-8D1A89D5A220}" presName="spacer" presStyleCnt="0"/>
      <dgm:spPr/>
    </dgm:pt>
    <dgm:pt modelId="{2FAC1A45-A24C-4396-8880-DCD288A342CD}" type="pres">
      <dgm:prSet presAssocID="{D2C21504-BBD7-42DD-BEF3-820282425A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A3DFC0-58B1-4C30-8F5A-4876B17561D8}" type="pres">
      <dgm:prSet presAssocID="{5CB25B4B-E26F-4388-965B-A4AAC1EC0D73}" presName="spacer" presStyleCnt="0"/>
      <dgm:spPr/>
    </dgm:pt>
    <dgm:pt modelId="{B83F151F-D9CF-4E8F-AB6C-2A7FD6715640}" type="pres">
      <dgm:prSet presAssocID="{73DF30F7-62AD-4198-B4AE-CCD2786423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71220F-BBFD-4E79-98E1-E8C61B74DCEC}" srcId="{21D49133-2101-4FD2-8F0A-D738DCAFCEDE}" destId="{D2C21504-BBD7-42DD-BEF3-820282425A5A}" srcOrd="1" destOrd="0" parTransId="{D283C21D-DE58-4503-8E9B-98B403132D4A}" sibTransId="{5CB25B4B-E26F-4388-965B-A4AAC1EC0D73}"/>
    <dgm:cxn modelId="{224A8A15-A60E-482E-8AF0-B3757588EB47}" srcId="{21D49133-2101-4FD2-8F0A-D738DCAFCEDE}" destId="{6CB0D4FD-4060-4BCA-A2DC-B481C99337B1}" srcOrd="0" destOrd="0" parTransId="{D8B2E929-AF7C-4864-A629-33815F5F041B}" sibTransId="{E31CF543-8992-4596-AA7A-8D1A89D5A220}"/>
    <dgm:cxn modelId="{249E325D-06A8-4586-9DF8-02D25C0962A6}" type="presOf" srcId="{D2C21504-BBD7-42DD-BEF3-820282425A5A}" destId="{2FAC1A45-A24C-4396-8880-DCD288A342CD}" srcOrd="0" destOrd="0" presId="urn:microsoft.com/office/officeart/2005/8/layout/vList2"/>
    <dgm:cxn modelId="{0D901398-98EC-4F75-92D6-611C0B16EAE7}" type="presOf" srcId="{73DF30F7-62AD-4198-B4AE-CCD2786423C5}" destId="{B83F151F-D9CF-4E8F-AB6C-2A7FD6715640}" srcOrd="0" destOrd="0" presId="urn:microsoft.com/office/officeart/2005/8/layout/vList2"/>
    <dgm:cxn modelId="{7DB369E1-CBFB-43FF-8DEA-6FAC694FC35E}" srcId="{21D49133-2101-4FD2-8F0A-D738DCAFCEDE}" destId="{73DF30F7-62AD-4198-B4AE-CCD2786423C5}" srcOrd="2" destOrd="0" parTransId="{41BEA6BC-DE0F-4BED-8A5E-817F583099A8}" sibTransId="{ADF4E3FE-74F6-4A19-AD25-D7D699EA7B91}"/>
    <dgm:cxn modelId="{FD2ABFE2-4919-4466-B3A8-5596F18C4FE1}" type="presOf" srcId="{6CB0D4FD-4060-4BCA-A2DC-B481C99337B1}" destId="{9687AA91-EA0B-42B7-9025-6156493B59F6}" srcOrd="0" destOrd="0" presId="urn:microsoft.com/office/officeart/2005/8/layout/vList2"/>
    <dgm:cxn modelId="{24C516EB-B166-4CED-9B95-97600F2A1627}" type="presOf" srcId="{21D49133-2101-4FD2-8F0A-D738DCAFCEDE}" destId="{209833A3-AFB9-4E37-BA67-52A43A09A407}" srcOrd="0" destOrd="0" presId="urn:microsoft.com/office/officeart/2005/8/layout/vList2"/>
    <dgm:cxn modelId="{70AB91EA-4CBC-444E-AE27-D7DDA58859BB}" type="presParOf" srcId="{209833A3-AFB9-4E37-BA67-52A43A09A407}" destId="{9687AA91-EA0B-42B7-9025-6156493B59F6}" srcOrd="0" destOrd="0" presId="urn:microsoft.com/office/officeart/2005/8/layout/vList2"/>
    <dgm:cxn modelId="{B95DBDDE-C0F2-4650-AC7F-B53309EA807C}" type="presParOf" srcId="{209833A3-AFB9-4E37-BA67-52A43A09A407}" destId="{DC40E9B9-681C-4436-A2B2-3F2FBD36F425}" srcOrd="1" destOrd="0" presId="urn:microsoft.com/office/officeart/2005/8/layout/vList2"/>
    <dgm:cxn modelId="{341428FC-0466-478E-ADB6-910D8B0644BE}" type="presParOf" srcId="{209833A3-AFB9-4E37-BA67-52A43A09A407}" destId="{2FAC1A45-A24C-4396-8880-DCD288A342CD}" srcOrd="2" destOrd="0" presId="urn:microsoft.com/office/officeart/2005/8/layout/vList2"/>
    <dgm:cxn modelId="{B94F5D46-B014-46FE-B5FF-0EB4CADA697D}" type="presParOf" srcId="{209833A3-AFB9-4E37-BA67-52A43A09A407}" destId="{FDA3DFC0-58B1-4C30-8F5A-4876B17561D8}" srcOrd="3" destOrd="0" presId="urn:microsoft.com/office/officeart/2005/8/layout/vList2"/>
    <dgm:cxn modelId="{2E326ACC-087B-447D-82BD-9904D2630917}" type="presParOf" srcId="{209833A3-AFB9-4E37-BA67-52A43A09A407}" destId="{B83F151F-D9CF-4E8F-AB6C-2A7FD67156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80EB63-4BB2-477A-994C-40DEBF6B31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3CD65F-DD39-476C-A8B0-4063F3747D04}">
      <dgm:prSet/>
      <dgm:spPr/>
      <dgm:t>
        <a:bodyPr/>
        <a:lstStyle/>
        <a:p>
          <a:r>
            <a:rPr lang="pt-BR" b="1"/>
            <a:t>git remote add origin http://github.com/italo2403/dda.git</a:t>
          </a:r>
          <a:r>
            <a:rPr lang="pt-BR"/>
            <a:t>: Adiciona um repositório remoto chamado "origin" com o URL fornecido.</a:t>
          </a:r>
          <a:endParaRPr lang="en-US"/>
        </a:p>
      </dgm:t>
    </dgm:pt>
    <dgm:pt modelId="{4BF31FB2-31C4-4F3A-AA86-33D8F18F8AF3}" type="parTrans" cxnId="{4435D142-FC38-4A46-BD13-594F4E0E376E}">
      <dgm:prSet/>
      <dgm:spPr/>
      <dgm:t>
        <a:bodyPr/>
        <a:lstStyle/>
        <a:p>
          <a:endParaRPr lang="en-US"/>
        </a:p>
      </dgm:t>
    </dgm:pt>
    <dgm:pt modelId="{C62213E2-8108-45FB-A293-F4C8E5401233}" type="sibTrans" cxnId="{4435D142-FC38-4A46-BD13-594F4E0E376E}">
      <dgm:prSet/>
      <dgm:spPr/>
      <dgm:t>
        <a:bodyPr/>
        <a:lstStyle/>
        <a:p>
          <a:endParaRPr lang="en-US"/>
        </a:p>
      </dgm:t>
    </dgm:pt>
    <dgm:pt modelId="{20D443E7-4BF4-4127-87C5-50B29B9B781D}">
      <dgm:prSet/>
      <dgm:spPr/>
      <dgm:t>
        <a:bodyPr/>
        <a:lstStyle/>
        <a:p>
          <a:r>
            <a:rPr lang="pt-BR" b="1"/>
            <a:t>git push -u origin main</a:t>
          </a:r>
          <a:r>
            <a:rPr lang="pt-BR"/>
            <a:t>: Envia os commits locais para o repositório remoto "origin" na branch "main", estabelecendo uma relação de rastreamento entre a branch local e remota.</a:t>
          </a:r>
          <a:endParaRPr lang="en-US"/>
        </a:p>
      </dgm:t>
    </dgm:pt>
    <dgm:pt modelId="{431AEE9A-DAC9-44C1-96A1-9B928582CD30}" type="parTrans" cxnId="{AB8801AE-32FE-4639-82B9-0B67E52C8E93}">
      <dgm:prSet/>
      <dgm:spPr/>
      <dgm:t>
        <a:bodyPr/>
        <a:lstStyle/>
        <a:p>
          <a:endParaRPr lang="en-US"/>
        </a:p>
      </dgm:t>
    </dgm:pt>
    <dgm:pt modelId="{56203348-ADDC-416E-AF3C-7923CD8F12C0}" type="sibTrans" cxnId="{AB8801AE-32FE-4639-82B9-0B67E52C8E93}">
      <dgm:prSet/>
      <dgm:spPr/>
      <dgm:t>
        <a:bodyPr/>
        <a:lstStyle/>
        <a:p>
          <a:endParaRPr lang="en-US"/>
        </a:p>
      </dgm:t>
    </dgm:pt>
    <dgm:pt modelId="{2FF5606F-A581-49FB-9BDF-A9A00B8EACFD}" type="pres">
      <dgm:prSet presAssocID="{CF80EB63-4BB2-477A-994C-40DEBF6B311A}" presName="root" presStyleCnt="0">
        <dgm:presLayoutVars>
          <dgm:dir/>
          <dgm:resizeHandles val="exact"/>
        </dgm:presLayoutVars>
      </dgm:prSet>
      <dgm:spPr/>
    </dgm:pt>
    <dgm:pt modelId="{CB5C7961-3753-4DBE-81FC-79F420458595}" type="pres">
      <dgm:prSet presAssocID="{B23CD65F-DD39-476C-A8B0-4063F3747D04}" presName="compNode" presStyleCnt="0"/>
      <dgm:spPr/>
    </dgm:pt>
    <dgm:pt modelId="{E552E9B6-5C02-4C8D-9D07-2F0AE720E86A}" type="pres">
      <dgm:prSet presAssocID="{B23CD65F-DD39-476C-A8B0-4063F3747D04}" presName="bgRect" presStyleLbl="bgShp" presStyleIdx="0" presStyleCnt="2"/>
      <dgm:spPr/>
    </dgm:pt>
    <dgm:pt modelId="{7AEEBFA4-E28C-4EF2-A1C9-AE62CE962EBB}" type="pres">
      <dgm:prSet presAssocID="{B23CD65F-DD39-476C-A8B0-4063F3747D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F5350DA1-BFEF-4275-93D1-3B467A90A9F9}" type="pres">
      <dgm:prSet presAssocID="{B23CD65F-DD39-476C-A8B0-4063F3747D04}" presName="spaceRect" presStyleCnt="0"/>
      <dgm:spPr/>
    </dgm:pt>
    <dgm:pt modelId="{03289C25-651A-4E49-91C1-C2B511BA66D2}" type="pres">
      <dgm:prSet presAssocID="{B23CD65F-DD39-476C-A8B0-4063F3747D04}" presName="parTx" presStyleLbl="revTx" presStyleIdx="0" presStyleCnt="2">
        <dgm:presLayoutVars>
          <dgm:chMax val="0"/>
          <dgm:chPref val="0"/>
        </dgm:presLayoutVars>
      </dgm:prSet>
      <dgm:spPr/>
    </dgm:pt>
    <dgm:pt modelId="{DAC2AD5A-5398-4A66-B07B-3BD7E4152921}" type="pres">
      <dgm:prSet presAssocID="{C62213E2-8108-45FB-A293-F4C8E5401233}" presName="sibTrans" presStyleCnt="0"/>
      <dgm:spPr/>
    </dgm:pt>
    <dgm:pt modelId="{16F73C15-6049-437C-9EB7-598ED798AAAD}" type="pres">
      <dgm:prSet presAssocID="{20D443E7-4BF4-4127-87C5-50B29B9B781D}" presName="compNode" presStyleCnt="0"/>
      <dgm:spPr/>
    </dgm:pt>
    <dgm:pt modelId="{4D10BE64-83C2-41CC-9559-FCE47FD2E68E}" type="pres">
      <dgm:prSet presAssocID="{20D443E7-4BF4-4127-87C5-50B29B9B781D}" presName="bgRect" presStyleLbl="bgShp" presStyleIdx="1" presStyleCnt="2"/>
      <dgm:spPr/>
    </dgm:pt>
    <dgm:pt modelId="{1546AFD1-F106-4841-931F-1BD9AB1622AA}" type="pres">
      <dgm:prSet presAssocID="{20D443E7-4BF4-4127-87C5-50B29B9B78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568D9DB7-F5DA-479E-ACFB-1AE03202B6D9}" type="pres">
      <dgm:prSet presAssocID="{20D443E7-4BF4-4127-87C5-50B29B9B781D}" presName="spaceRect" presStyleCnt="0"/>
      <dgm:spPr/>
    </dgm:pt>
    <dgm:pt modelId="{A4C572C6-B839-4DBF-AF8E-597EB39D0040}" type="pres">
      <dgm:prSet presAssocID="{20D443E7-4BF4-4127-87C5-50B29B9B78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2DD570D-A2CB-4FC4-93DC-0EAEEBC9AFC3}" type="presOf" srcId="{B23CD65F-DD39-476C-A8B0-4063F3747D04}" destId="{03289C25-651A-4E49-91C1-C2B511BA66D2}" srcOrd="0" destOrd="0" presId="urn:microsoft.com/office/officeart/2018/2/layout/IconVerticalSolidList"/>
    <dgm:cxn modelId="{4435D142-FC38-4A46-BD13-594F4E0E376E}" srcId="{CF80EB63-4BB2-477A-994C-40DEBF6B311A}" destId="{B23CD65F-DD39-476C-A8B0-4063F3747D04}" srcOrd="0" destOrd="0" parTransId="{4BF31FB2-31C4-4F3A-AA86-33D8F18F8AF3}" sibTransId="{C62213E2-8108-45FB-A293-F4C8E5401233}"/>
    <dgm:cxn modelId="{83D7BA78-E13C-4A0B-A27C-1C6C4C361EC6}" type="presOf" srcId="{CF80EB63-4BB2-477A-994C-40DEBF6B311A}" destId="{2FF5606F-A581-49FB-9BDF-A9A00B8EACFD}" srcOrd="0" destOrd="0" presId="urn:microsoft.com/office/officeart/2018/2/layout/IconVerticalSolidList"/>
    <dgm:cxn modelId="{AB8801AE-32FE-4639-82B9-0B67E52C8E93}" srcId="{CF80EB63-4BB2-477A-994C-40DEBF6B311A}" destId="{20D443E7-4BF4-4127-87C5-50B29B9B781D}" srcOrd="1" destOrd="0" parTransId="{431AEE9A-DAC9-44C1-96A1-9B928582CD30}" sibTransId="{56203348-ADDC-416E-AF3C-7923CD8F12C0}"/>
    <dgm:cxn modelId="{3BC948DA-925C-4716-B744-43CD7BCA30B3}" type="presOf" srcId="{20D443E7-4BF4-4127-87C5-50B29B9B781D}" destId="{A4C572C6-B839-4DBF-AF8E-597EB39D0040}" srcOrd="0" destOrd="0" presId="urn:microsoft.com/office/officeart/2018/2/layout/IconVerticalSolidList"/>
    <dgm:cxn modelId="{0EDF8CA7-68C6-4682-9A4A-D5F8FCDA9709}" type="presParOf" srcId="{2FF5606F-A581-49FB-9BDF-A9A00B8EACFD}" destId="{CB5C7961-3753-4DBE-81FC-79F420458595}" srcOrd="0" destOrd="0" presId="urn:microsoft.com/office/officeart/2018/2/layout/IconVerticalSolidList"/>
    <dgm:cxn modelId="{89494D1E-4EA9-4CFD-82E0-4F8AAB54BC9A}" type="presParOf" srcId="{CB5C7961-3753-4DBE-81FC-79F420458595}" destId="{E552E9B6-5C02-4C8D-9D07-2F0AE720E86A}" srcOrd="0" destOrd="0" presId="urn:microsoft.com/office/officeart/2018/2/layout/IconVerticalSolidList"/>
    <dgm:cxn modelId="{94A0EB58-A5D0-43EE-823E-32BFBF455014}" type="presParOf" srcId="{CB5C7961-3753-4DBE-81FC-79F420458595}" destId="{7AEEBFA4-E28C-4EF2-A1C9-AE62CE962EBB}" srcOrd="1" destOrd="0" presId="urn:microsoft.com/office/officeart/2018/2/layout/IconVerticalSolidList"/>
    <dgm:cxn modelId="{E15EF0D9-3EB0-4495-AE56-DF297A2CDF31}" type="presParOf" srcId="{CB5C7961-3753-4DBE-81FC-79F420458595}" destId="{F5350DA1-BFEF-4275-93D1-3B467A90A9F9}" srcOrd="2" destOrd="0" presId="urn:microsoft.com/office/officeart/2018/2/layout/IconVerticalSolidList"/>
    <dgm:cxn modelId="{2936072A-27CA-4359-8329-5208C678A5CE}" type="presParOf" srcId="{CB5C7961-3753-4DBE-81FC-79F420458595}" destId="{03289C25-651A-4E49-91C1-C2B511BA66D2}" srcOrd="3" destOrd="0" presId="urn:microsoft.com/office/officeart/2018/2/layout/IconVerticalSolidList"/>
    <dgm:cxn modelId="{8F58C5D3-7F01-4ADE-B292-F241D7947073}" type="presParOf" srcId="{2FF5606F-A581-49FB-9BDF-A9A00B8EACFD}" destId="{DAC2AD5A-5398-4A66-B07B-3BD7E4152921}" srcOrd="1" destOrd="0" presId="urn:microsoft.com/office/officeart/2018/2/layout/IconVerticalSolidList"/>
    <dgm:cxn modelId="{6AEB2F97-A327-4806-B617-1BC783B38394}" type="presParOf" srcId="{2FF5606F-A581-49FB-9BDF-A9A00B8EACFD}" destId="{16F73C15-6049-437C-9EB7-598ED798AAAD}" srcOrd="2" destOrd="0" presId="urn:microsoft.com/office/officeart/2018/2/layout/IconVerticalSolidList"/>
    <dgm:cxn modelId="{324BB3E7-44A1-45F3-ACA7-ADE1BB9D9764}" type="presParOf" srcId="{16F73C15-6049-437C-9EB7-598ED798AAAD}" destId="{4D10BE64-83C2-41CC-9559-FCE47FD2E68E}" srcOrd="0" destOrd="0" presId="urn:microsoft.com/office/officeart/2018/2/layout/IconVerticalSolidList"/>
    <dgm:cxn modelId="{0A61D8A7-2E62-46B3-9CA9-6F0FDE65AD54}" type="presParOf" srcId="{16F73C15-6049-437C-9EB7-598ED798AAAD}" destId="{1546AFD1-F106-4841-931F-1BD9AB1622AA}" srcOrd="1" destOrd="0" presId="urn:microsoft.com/office/officeart/2018/2/layout/IconVerticalSolidList"/>
    <dgm:cxn modelId="{BA3B1573-2583-4707-93DE-408C3082E1E5}" type="presParOf" srcId="{16F73C15-6049-437C-9EB7-598ED798AAAD}" destId="{568D9DB7-F5DA-479E-ACFB-1AE03202B6D9}" srcOrd="2" destOrd="0" presId="urn:microsoft.com/office/officeart/2018/2/layout/IconVerticalSolidList"/>
    <dgm:cxn modelId="{BFCD70D0-0316-4DA9-B9E4-D0253D675723}" type="presParOf" srcId="{16F73C15-6049-437C-9EB7-598ED798AAAD}" destId="{A4C572C6-B839-4DBF-AF8E-597EB39D00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AE78D-93A9-4AB1-AB28-D8497EE328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D08EE5-4B8E-47EF-82D2-B6F01014422D}">
      <dgm:prSet/>
      <dgm:spPr/>
      <dgm:t>
        <a:bodyPr/>
        <a:lstStyle/>
        <a:p>
          <a:r>
            <a:rPr lang="pt-BR"/>
            <a:t>Verificando o Status do repositório:</a:t>
          </a:r>
          <a:endParaRPr lang="en-US"/>
        </a:p>
      </dgm:t>
    </dgm:pt>
    <dgm:pt modelId="{BA5BA3BB-1597-40C6-97A0-EF45AEC5A591}" type="parTrans" cxnId="{FA689797-9D25-450E-B51F-3FE8CAB7D782}">
      <dgm:prSet/>
      <dgm:spPr/>
      <dgm:t>
        <a:bodyPr/>
        <a:lstStyle/>
        <a:p>
          <a:endParaRPr lang="en-US"/>
        </a:p>
      </dgm:t>
    </dgm:pt>
    <dgm:pt modelId="{2F4A0F28-BFA2-4EC9-8ED2-98D6C93DBB04}" type="sibTrans" cxnId="{FA689797-9D25-450E-B51F-3FE8CAB7D782}">
      <dgm:prSet/>
      <dgm:spPr/>
      <dgm:t>
        <a:bodyPr/>
        <a:lstStyle/>
        <a:p>
          <a:endParaRPr lang="en-US"/>
        </a:p>
      </dgm:t>
    </dgm:pt>
    <dgm:pt modelId="{A848BC0A-EA67-410A-9BFD-F7A0F46BF8D4}">
      <dgm:prSet/>
      <dgm:spPr/>
      <dgm:t>
        <a:bodyPr/>
        <a:lstStyle/>
        <a:p>
          <a:r>
            <a:rPr lang="pt-BR" b="1"/>
            <a:t>git status</a:t>
          </a:r>
          <a:endParaRPr lang="en-US"/>
        </a:p>
      </dgm:t>
    </dgm:pt>
    <dgm:pt modelId="{9798E4E1-A12B-4C92-8AE6-688E80202257}" type="parTrans" cxnId="{7898AA6A-D9F7-4677-A55C-2BC2FEF51EEA}">
      <dgm:prSet/>
      <dgm:spPr/>
      <dgm:t>
        <a:bodyPr/>
        <a:lstStyle/>
        <a:p>
          <a:endParaRPr lang="en-US"/>
        </a:p>
      </dgm:t>
    </dgm:pt>
    <dgm:pt modelId="{4A4A9839-86D8-4118-BCB5-4A3F00148FCF}" type="sibTrans" cxnId="{7898AA6A-D9F7-4677-A55C-2BC2FEF51EEA}">
      <dgm:prSet/>
      <dgm:spPr/>
      <dgm:t>
        <a:bodyPr/>
        <a:lstStyle/>
        <a:p>
          <a:endParaRPr lang="en-US"/>
        </a:p>
      </dgm:t>
    </dgm:pt>
    <dgm:pt modelId="{9A26F61A-CA57-4F44-9143-088D6FB479BC}">
      <dgm:prSet/>
      <dgm:spPr/>
      <dgm:t>
        <a:bodyPr/>
        <a:lstStyle/>
        <a:p>
          <a:r>
            <a:rPr lang="pt-BR"/>
            <a:t>Criando uma nova Branch</a:t>
          </a:r>
          <a:endParaRPr lang="en-US"/>
        </a:p>
      </dgm:t>
    </dgm:pt>
    <dgm:pt modelId="{99FA8E17-8F3A-491D-9449-D10B38014274}" type="parTrans" cxnId="{950348E8-3A85-4800-98A1-914AD92622B7}">
      <dgm:prSet/>
      <dgm:spPr/>
      <dgm:t>
        <a:bodyPr/>
        <a:lstStyle/>
        <a:p>
          <a:endParaRPr lang="en-US"/>
        </a:p>
      </dgm:t>
    </dgm:pt>
    <dgm:pt modelId="{B726EE7B-0BB4-4141-B6ED-ECF772915CE8}" type="sibTrans" cxnId="{950348E8-3A85-4800-98A1-914AD92622B7}">
      <dgm:prSet/>
      <dgm:spPr/>
      <dgm:t>
        <a:bodyPr/>
        <a:lstStyle/>
        <a:p>
          <a:endParaRPr lang="en-US"/>
        </a:p>
      </dgm:t>
    </dgm:pt>
    <dgm:pt modelId="{D28595A6-A7DF-43B3-B2A0-8698E9B164EB}">
      <dgm:prSet/>
      <dgm:spPr/>
      <dgm:t>
        <a:bodyPr/>
        <a:lstStyle/>
        <a:p>
          <a:r>
            <a:rPr lang="pt-BR" b="1"/>
            <a:t>git checkout -b nova_Branch </a:t>
          </a:r>
          <a:r>
            <a:rPr lang="pt-BR"/>
            <a:t>( substitua o nome nova_Branch pelo nome que desejar para o projeto) </a:t>
          </a:r>
          <a:endParaRPr lang="en-US"/>
        </a:p>
      </dgm:t>
    </dgm:pt>
    <dgm:pt modelId="{A2334363-5DC5-4857-A0B8-3AD1D239F8B6}" type="parTrans" cxnId="{51CE57F7-F6C8-4EE3-80A0-AB7AF88CF2C9}">
      <dgm:prSet/>
      <dgm:spPr/>
      <dgm:t>
        <a:bodyPr/>
        <a:lstStyle/>
        <a:p>
          <a:endParaRPr lang="en-US"/>
        </a:p>
      </dgm:t>
    </dgm:pt>
    <dgm:pt modelId="{5817C00C-7D34-4E74-BC5B-C1B48D1867B1}" type="sibTrans" cxnId="{51CE57F7-F6C8-4EE3-80A0-AB7AF88CF2C9}">
      <dgm:prSet/>
      <dgm:spPr/>
      <dgm:t>
        <a:bodyPr/>
        <a:lstStyle/>
        <a:p>
          <a:endParaRPr lang="en-US"/>
        </a:p>
      </dgm:t>
    </dgm:pt>
    <dgm:pt modelId="{22698D64-515A-4357-8FAC-11B6FD811D6B}" type="pres">
      <dgm:prSet presAssocID="{9BFAE78D-93A9-4AB1-AB28-D8497EE3281D}" presName="root" presStyleCnt="0">
        <dgm:presLayoutVars>
          <dgm:dir/>
          <dgm:resizeHandles val="exact"/>
        </dgm:presLayoutVars>
      </dgm:prSet>
      <dgm:spPr/>
    </dgm:pt>
    <dgm:pt modelId="{EAF2C47E-029B-496A-ACE8-1FE091980D18}" type="pres">
      <dgm:prSet presAssocID="{F5D08EE5-4B8E-47EF-82D2-B6F01014422D}" presName="compNode" presStyleCnt="0"/>
      <dgm:spPr/>
    </dgm:pt>
    <dgm:pt modelId="{2AA987ED-0A9F-4ADA-80E4-1D4C32CE24F1}" type="pres">
      <dgm:prSet presAssocID="{F5D08EE5-4B8E-47EF-82D2-B6F01014422D}" presName="bgRect" presStyleLbl="bgShp" presStyleIdx="0" presStyleCnt="4"/>
      <dgm:spPr/>
    </dgm:pt>
    <dgm:pt modelId="{1824F098-D972-43EC-AC65-ADA15F863B2A}" type="pres">
      <dgm:prSet presAssocID="{F5D08EE5-4B8E-47EF-82D2-B6F0101442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D797B24B-FC47-42C0-A67C-2F67ACFFEB54}" type="pres">
      <dgm:prSet presAssocID="{F5D08EE5-4B8E-47EF-82D2-B6F01014422D}" presName="spaceRect" presStyleCnt="0"/>
      <dgm:spPr/>
    </dgm:pt>
    <dgm:pt modelId="{0CE7B2D0-8311-45B4-A80E-6AC463AF5B47}" type="pres">
      <dgm:prSet presAssocID="{F5D08EE5-4B8E-47EF-82D2-B6F01014422D}" presName="parTx" presStyleLbl="revTx" presStyleIdx="0" presStyleCnt="4">
        <dgm:presLayoutVars>
          <dgm:chMax val="0"/>
          <dgm:chPref val="0"/>
        </dgm:presLayoutVars>
      </dgm:prSet>
      <dgm:spPr/>
    </dgm:pt>
    <dgm:pt modelId="{55A111A5-F285-451B-AB1E-71087E7B2416}" type="pres">
      <dgm:prSet presAssocID="{2F4A0F28-BFA2-4EC9-8ED2-98D6C93DBB04}" presName="sibTrans" presStyleCnt="0"/>
      <dgm:spPr/>
    </dgm:pt>
    <dgm:pt modelId="{51BCD953-AEA0-4F57-A4D1-17731A512ECC}" type="pres">
      <dgm:prSet presAssocID="{A848BC0A-EA67-410A-9BFD-F7A0F46BF8D4}" presName="compNode" presStyleCnt="0"/>
      <dgm:spPr/>
    </dgm:pt>
    <dgm:pt modelId="{41791025-1BFD-4E24-B212-430EA0DB5B67}" type="pres">
      <dgm:prSet presAssocID="{A848BC0A-EA67-410A-9BFD-F7A0F46BF8D4}" presName="bgRect" presStyleLbl="bgShp" presStyleIdx="1" presStyleCnt="4"/>
      <dgm:spPr/>
    </dgm:pt>
    <dgm:pt modelId="{26FA418B-D7FF-40AA-9387-ADD5F77ECA49}" type="pres">
      <dgm:prSet presAssocID="{A848BC0A-EA67-410A-9BFD-F7A0F46BF8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4EFC08F-5898-4964-A4F3-06A50D08308E}" type="pres">
      <dgm:prSet presAssocID="{A848BC0A-EA67-410A-9BFD-F7A0F46BF8D4}" presName="spaceRect" presStyleCnt="0"/>
      <dgm:spPr/>
    </dgm:pt>
    <dgm:pt modelId="{3808F709-3070-45AE-81DE-1D7E232BA739}" type="pres">
      <dgm:prSet presAssocID="{A848BC0A-EA67-410A-9BFD-F7A0F46BF8D4}" presName="parTx" presStyleLbl="revTx" presStyleIdx="1" presStyleCnt="4">
        <dgm:presLayoutVars>
          <dgm:chMax val="0"/>
          <dgm:chPref val="0"/>
        </dgm:presLayoutVars>
      </dgm:prSet>
      <dgm:spPr/>
    </dgm:pt>
    <dgm:pt modelId="{E262AFC4-75DF-4C0D-BF2A-0A060A091D1A}" type="pres">
      <dgm:prSet presAssocID="{4A4A9839-86D8-4118-BCB5-4A3F00148FCF}" presName="sibTrans" presStyleCnt="0"/>
      <dgm:spPr/>
    </dgm:pt>
    <dgm:pt modelId="{4C049AAF-3D8B-45B5-8091-59659446EAE5}" type="pres">
      <dgm:prSet presAssocID="{9A26F61A-CA57-4F44-9143-088D6FB479BC}" presName="compNode" presStyleCnt="0"/>
      <dgm:spPr/>
    </dgm:pt>
    <dgm:pt modelId="{1B5EABCA-A13B-4D9D-9C02-ECFAF9EA8539}" type="pres">
      <dgm:prSet presAssocID="{9A26F61A-CA57-4F44-9143-088D6FB479BC}" presName="bgRect" presStyleLbl="bgShp" presStyleIdx="2" presStyleCnt="4"/>
      <dgm:spPr/>
    </dgm:pt>
    <dgm:pt modelId="{6112271A-047F-43DA-849E-A5C5D6249F64}" type="pres">
      <dgm:prSet presAssocID="{9A26F61A-CA57-4F44-9143-088D6FB479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F3CD93E5-14C4-45DA-BFA1-81FABF5ABDBE}" type="pres">
      <dgm:prSet presAssocID="{9A26F61A-CA57-4F44-9143-088D6FB479BC}" presName="spaceRect" presStyleCnt="0"/>
      <dgm:spPr/>
    </dgm:pt>
    <dgm:pt modelId="{3D95443B-888A-4799-933D-2A2EF50C89BF}" type="pres">
      <dgm:prSet presAssocID="{9A26F61A-CA57-4F44-9143-088D6FB479BC}" presName="parTx" presStyleLbl="revTx" presStyleIdx="2" presStyleCnt="4">
        <dgm:presLayoutVars>
          <dgm:chMax val="0"/>
          <dgm:chPref val="0"/>
        </dgm:presLayoutVars>
      </dgm:prSet>
      <dgm:spPr/>
    </dgm:pt>
    <dgm:pt modelId="{65A8430F-D586-4D12-805B-B512AF63B556}" type="pres">
      <dgm:prSet presAssocID="{B726EE7B-0BB4-4141-B6ED-ECF772915CE8}" presName="sibTrans" presStyleCnt="0"/>
      <dgm:spPr/>
    </dgm:pt>
    <dgm:pt modelId="{002BE998-09BA-4B22-8A59-9DF23C79DFC8}" type="pres">
      <dgm:prSet presAssocID="{D28595A6-A7DF-43B3-B2A0-8698E9B164EB}" presName="compNode" presStyleCnt="0"/>
      <dgm:spPr/>
    </dgm:pt>
    <dgm:pt modelId="{B1AF9B8B-7531-4AC1-BF8A-D70280EC8C7F}" type="pres">
      <dgm:prSet presAssocID="{D28595A6-A7DF-43B3-B2A0-8698E9B164EB}" presName="bgRect" presStyleLbl="bgShp" presStyleIdx="3" presStyleCnt="4"/>
      <dgm:spPr/>
    </dgm:pt>
    <dgm:pt modelId="{CD5CF171-5C87-42C7-9431-0AE2D9325E66}" type="pres">
      <dgm:prSet presAssocID="{D28595A6-A7DF-43B3-B2A0-8698E9B164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304CA02-70B3-4E34-B1DC-1B827841D1BD}" type="pres">
      <dgm:prSet presAssocID="{D28595A6-A7DF-43B3-B2A0-8698E9B164EB}" presName="spaceRect" presStyleCnt="0"/>
      <dgm:spPr/>
    </dgm:pt>
    <dgm:pt modelId="{2B18DACA-EDD9-47F5-AA68-3444A8ECF378}" type="pres">
      <dgm:prSet presAssocID="{D28595A6-A7DF-43B3-B2A0-8698E9B164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F8980E-26EC-4CC5-9EB6-F3BF3BC5F1D0}" type="presOf" srcId="{D28595A6-A7DF-43B3-B2A0-8698E9B164EB}" destId="{2B18DACA-EDD9-47F5-AA68-3444A8ECF378}" srcOrd="0" destOrd="0" presId="urn:microsoft.com/office/officeart/2018/2/layout/IconVerticalSolidList"/>
    <dgm:cxn modelId="{88D44E3F-0250-4BDF-9314-6506689AE378}" type="presOf" srcId="{F5D08EE5-4B8E-47EF-82D2-B6F01014422D}" destId="{0CE7B2D0-8311-45B4-A80E-6AC463AF5B47}" srcOrd="0" destOrd="0" presId="urn:microsoft.com/office/officeart/2018/2/layout/IconVerticalSolidList"/>
    <dgm:cxn modelId="{7898AA6A-D9F7-4677-A55C-2BC2FEF51EEA}" srcId="{9BFAE78D-93A9-4AB1-AB28-D8497EE3281D}" destId="{A848BC0A-EA67-410A-9BFD-F7A0F46BF8D4}" srcOrd="1" destOrd="0" parTransId="{9798E4E1-A12B-4C92-8AE6-688E80202257}" sibTransId="{4A4A9839-86D8-4118-BCB5-4A3F00148FCF}"/>
    <dgm:cxn modelId="{BF7D427E-5E82-4993-A21D-787122A5FC35}" type="presOf" srcId="{9BFAE78D-93A9-4AB1-AB28-D8497EE3281D}" destId="{22698D64-515A-4357-8FAC-11B6FD811D6B}" srcOrd="0" destOrd="0" presId="urn:microsoft.com/office/officeart/2018/2/layout/IconVerticalSolidList"/>
    <dgm:cxn modelId="{FA689797-9D25-450E-B51F-3FE8CAB7D782}" srcId="{9BFAE78D-93A9-4AB1-AB28-D8497EE3281D}" destId="{F5D08EE5-4B8E-47EF-82D2-B6F01014422D}" srcOrd="0" destOrd="0" parTransId="{BA5BA3BB-1597-40C6-97A0-EF45AEC5A591}" sibTransId="{2F4A0F28-BFA2-4EC9-8ED2-98D6C93DBB04}"/>
    <dgm:cxn modelId="{2363AEAD-987B-47D2-A839-7A00A4A16D2F}" type="presOf" srcId="{9A26F61A-CA57-4F44-9143-088D6FB479BC}" destId="{3D95443B-888A-4799-933D-2A2EF50C89BF}" srcOrd="0" destOrd="0" presId="urn:microsoft.com/office/officeart/2018/2/layout/IconVerticalSolidList"/>
    <dgm:cxn modelId="{8EB60CB2-A3E5-488C-9E42-1959C1DB8212}" type="presOf" srcId="{A848BC0A-EA67-410A-9BFD-F7A0F46BF8D4}" destId="{3808F709-3070-45AE-81DE-1D7E232BA739}" srcOrd="0" destOrd="0" presId="urn:microsoft.com/office/officeart/2018/2/layout/IconVerticalSolidList"/>
    <dgm:cxn modelId="{950348E8-3A85-4800-98A1-914AD92622B7}" srcId="{9BFAE78D-93A9-4AB1-AB28-D8497EE3281D}" destId="{9A26F61A-CA57-4F44-9143-088D6FB479BC}" srcOrd="2" destOrd="0" parTransId="{99FA8E17-8F3A-491D-9449-D10B38014274}" sibTransId="{B726EE7B-0BB4-4141-B6ED-ECF772915CE8}"/>
    <dgm:cxn modelId="{51CE57F7-F6C8-4EE3-80A0-AB7AF88CF2C9}" srcId="{9BFAE78D-93A9-4AB1-AB28-D8497EE3281D}" destId="{D28595A6-A7DF-43B3-B2A0-8698E9B164EB}" srcOrd="3" destOrd="0" parTransId="{A2334363-5DC5-4857-A0B8-3AD1D239F8B6}" sibTransId="{5817C00C-7D34-4E74-BC5B-C1B48D1867B1}"/>
    <dgm:cxn modelId="{64E453D5-147A-4A4D-9A2B-EA0429478D9E}" type="presParOf" srcId="{22698D64-515A-4357-8FAC-11B6FD811D6B}" destId="{EAF2C47E-029B-496A-ACE8-1FE091980D18}" srcOrd="0" destOrd="0" presId="urn:microsoft.com/office/officeart/2018/2/layout/IconVerticalSolidList"/>
    <dgm:cxn modelId="{3F135C12-998F-4EFA-883A-E40833F88206}" type="presParOf" srcId="{EAF2C47E-029B-496A-ACE8-1FE091980D18}" destId="{2AA987ED-0A9F-4ADA-80E4-1D4C32CE24F1}" srcOrd="0" destOrd="0" presId="urn:microsoft.com/office/officeart/2018/2/layout/IconVerticalSolidList"/>
    <dgm:cxn modelId="{A1A47FE7-8481-470E-8A30-240DDA7655B1}" type="presParOf" srcId="{EAF2C47E-029B-496A-ACE8-1FE091980D18}" destId="{1824F098-D972-43EC-AC65-ADA15F863B2A}" srcOrd="1" destOrd="0" presId="urn:microsoft.com/office/officeart/2018/2/layout/IconVerticalSolidList"/>
    <dgm:cxn modelId="{1F66F83A-FF9D-4CA2-B915-77426AEE7EBD}" type="presParOf" srcId="{EAF2C47E-029B-496A-ACE8-1FE091980D18}" destId="{D797B24B-FC47-42C0-A67C-2F67ACFFEB54}" srcOrd="2" destOrd="0" presId="urn:microsoft.com/office/officeart/2018/2/layout/IconVerticalSolidList"/>
    <dgm:cxn modelId="{36B66617-497E-4579-A5D8-C62A7C158D3A}" type="presParOf" srcId="{EAF2C47E-029B-496A-ACE8-1FE091980D18}" destId="{0CE7B2D0-8311-45B4-A80E-6AC463AF5B47}" srcOrd="3" destOrd="0" presId="urn:microsoft.com/office/officeart/2018/2/layout/IconVerticalSolidList"/>
    <dgm:cxn modelId="{06A0CC9C-C6B0-4699-ABD5-212D7DE7557E}" type="presParOf" srcId="{22698D64-515A-4357-8FAC-11B6FD811D6B}" destId="{55A111A5-F285-451B-AB1E-71087E7B2416}" srcOrd="1" destOrd="0" presId="urn:microsoft.com/office/officeart/2018/2/layout/IconVerticalSolidList"/>
    <dgm:cxn modelId="{A7FE5950-7A8E-4827-9CEC-C7579BAF04AC}" type="presParOf" srcId="{22698D64-515A-4357-8FAC-11B6FD811D6B}" destId="{51BCD953-AEA0-4F57-A4D1-17731A512ECC}" srcOrd="2" destOrd="0" presId="urn:microsoft.com/office/officeart/2018/2/layout/IconVerticalSolidList"/>
    <dgm:cxn modelId="{EE2B7CC7-E611-4D7E-A874-4ACE53AB350E}" type="presParOf" srcId="{51BCD953-AEA0-4F57-A4D1-17731A512ECC}" destId="{41791025-1BFD-4E24-B212-430EA0DB5B67}" srcOrd="0" destOrd="0" presId="urn:microsoft.com/office/officeart/2018/2/layout/IconVerticalSolidList"/>
    <dgm:cxn modelId="{61A5780D-0A0C-4E15-BB33-AF6BAB090FE7}" type="presParOf" srcId="{51BCD953-AEA0-4F57-A4D1-17731A512ECC}" destId="{26FA418B-D7FF-40AA-9387-ADD5F77ECA49}" srcOrd="1" destOrd="0" presId="urn:microsoft.com/office/officeart/2018/2/layout/IconVerticalSolidList"/>
    <dgm:cxn modelId="{4B32AF9F-1A18-4154-A492-54923405D038}" type="presParOf" srcId="{51BCD953-AEA0-4F57-A4D1-17731A512ECC}" destId="{34EFC08F-5898-4964-A4F3-06A50D08308E}" srcOrd="2" destOrd="0" presId="urn:microsoft.com/office/officeart/2018/2/layout/IconVerticalSolidList"/>
    <dgm:cxn modelId="{452CAC77-E249-454C-A211-42665C223B5F}" type="presParOf" srcId="{51BCD953-AEA0-4F57-A4D1-17731A512ECC}" destId="{3808F709-3070-45AE-81DE-1D7E232BA739}" srcOrd="3" destOrd="0" presId="urn:microsoft.com/office/officeart/2018/2/layout/IconVerticalSolidList"/>
    <dgm:cxn modelId="{79BD0F9B-DC5A-4B2A-B2A9-647034818542}" type="presParOf" srcId="{22698D64-515A-4357-8FAC-11B6FD811D6B}" destId="{E262AFC4-75DF-4C0D-BF2A-0A060A091D1A}" srcOrd="3" destOrd="0" presId="urn:microsoft.com/office/officeart/2018/2/layout/IconVerticalSolidList"/>
    <dgm:cxn modelId="{63A56C1D-2C55-411F-9E1D-D48B0603678D}" type="presParOf" srcId="{22698D64-515A-4357-8FAC-11B6FD811D6B}" destId="{4C049AAF-3D8B-45B5-8091-59659446EAE5}" srcOrd="4" destOrd="0" presId="urn:microsoft.com/office/officeart/2018/2/layout/IconVerticalSolidList"/>
    <dgm:cxn modelId="{CC0AB311-1A4B-4BB5-9370-08B37340E18F}" type="presParOf" srcId="{4C049AAF-3D8B-45B5-8091-59659446EAE5}" destId="{1B5EABCA-A13B-4D9D-9C02-ECFAF9EA8539}" srcOrd="0" destOrd="0" presId="urn:microsoft.com/office/officeart/2018/2/layout/IconVerticalSolidList"/>
    <dgm:cxn modelId="{DE544D4D-A92C-4CBC-9BB2-2F530BF7A5B5}" type="presParOf" srcId="{4C049AAF-3D8B-45B5-8091-59659446EAE5}" destId="{6112271A-047F-43DA-849E-A5C5D6249F64}" srcOrd="1" destOrd="0" presId="urn:microsoft.com/office/officeart/2018/2/layout/IconVerticalSolidList"/>
    <dgm:cxn modelId="{51DC2964-3291-4931-82F5-143691B7B5AD}" type="presParOf" srcId="{4C049AAF-3D8B-45B5-8091-59659446EAE5}" destId="{F3CD93E5-14C4-45DA-BFA1-81FABF5ABDBE}" srcOrd="2" destOrd="0" presId="urn:microsoft.com/office/officeart/2018/2/layout/IconVerticalSolidList"/>
    <dgm:cxn modelId="{589B431B-DDEE-4AAC-B229-BF08454B7D79}" type="presParOf" srcId="{4C049AAF-3D8B-45B5-8091-59659446EAE5}" destId="{3D95443B-888A-4799-933D-2A2EF50C89BF}" srcOrd="3" destOrd="0" presId="urn:microsoft.com/office/officeart/2018/2/layout/IconVerticalSolidList"/>
    <dgm:cxn modelId="{4F80147E-02CC-41ED-9574-C205FDDE270E}" type="presParOf" srcId="{22698D64-515A-4357-8FAC-11B6FD811D6B}" destId="{65A8430F-D586-4D12-805B-B512AF63B556}" srcOrd="5" destOrd="0" presId="urn:microsoft.com/office/officeart/2018/2/layout/IconVerticalSolidList"/>
    <dgm:cxn modelId="{FC74664E-45D9-4BED-84CB-EC831766BD1C}" type="presParOf" srcId="{22698D64-515A-4357-8FAC-11B6FD811D6B}" destId="{002BE998-09BA-4B22-8A59-9DF23C79DFC8}" srcOrd="6" destOrd="0" presId="urn:microsoft.com/office/officeart/2018/2/layout/IconVerticalSolidList"/>
    <dgm:cxn modelId="{1D14FB68-615B-404C-92BD-F78F2385EED1}" type="presParOf" srcId="{002BE998-09BA-4B22-8A59-9DF23C79DFC8}" destId="{B1AF9B8B-7531-4AC1-BF8A-D70280EC8C7F}" srcOrd="0" destOrd="0" presId="urn:microsoft.com/office/officeart/2018/2/layout/IconVerticalSolidList"/>
    <dgm:cxn modelId="{331900AF-F5F6-49C1-9A5C-71DDD5B6EDB0}" type="presParOf" srcId="{002BE998-09BA-4B22-8A59-9DF23C79DFC8}" destId="{CD5CF171-5C87-42C7-9431-0AE2D9325E66}" srcOrd="1" destOrd="0" presId="urn:microsoft.com/office/officeart/2018/2/layout/IconVerticalSolidList"/>
    <dgm:cxn modelId="{D1B20A5D-E666-4897-880F-14B530FEF2C3}" type="presParOf" srcId="{002BE998-09BA-4B22-8A59-9DF23C79DFC8}" destId="{F304CA02-70B3-4E34-B1DC-1B827841D1BD}" srcOrd="2" destOrd="0" presId="urn:microsoft.com/office/officeart/2018/2/layout/IconVerticalSolidList"/>
    <dgm:cxn modelId="{EBA7F183-64F5-4817-8262-6D6BCA16EAE1}" type="presParOf" srcId="{002BE998-09BA-4B22-8A59-9DF23C79DFC8}" destId="{2B18DACA-EDD9-47F5-AA68-3444A8ECF3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7DB01-92B6-43FD-A4E6-AB342B12F4D8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D0CA7-3318-4388-8344-A0FBC2D7915B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git init: </a:t>
          </a:r>
          <a:r>
            <a:rPr lang="pt-BR" sz="1900" kern="1200"/>
            <a:t>Inicializa um novo repositório Git no diretório atual.</a:t>
          </a:r>
          <a:endParaRPr lang="en-US" sz="1900" kern="1200"/>
        </a:p>
      </dsp:txBody>
      <dsp:txXfrm>
        <a:off x="383617" y="1447754"/>
        <a:ext cx="2847502" cy="1768010"/>
      </dsp:txXfrm>
    </dsp:sp>
    <dsp:sp modelId="{EA14485E-D84E-41F6-8EC0-58C4B6701912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68F4-358B-4D27-8F21-31E652479331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ls: </a:t>
          </a:r>
          <a:r>
            <a:rPr lang="pt-BR" sz="1900" kern="1200"/>
            <a:t>Lista os arquivos e diretórios no diretório atual (esse comando é do sistema operacional, não do Git).</a:t>
          </a:r>
          <a:endParaRPr lang="en-US" sz="1900" kern="1200"/>
        </a:p>
      </dsp:txBody>
      <dsp:txXfrm>
        <a:off x="3998355" y="1447754"/>
        <a:ext cx="2847502" cy="1768010"/>
      </dsp:txXfrm>
    </dsp:sp>
    <dsp:sp modelId="{FE899DA0-2A4F-4117-A253-7222ED1E6BE5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83EB0-CF44-47D4-91E3-8B5293210DA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git add nome_arquivo: </a:t>
          </a:r>
          <a:r>
            <a:rPr lang="pt-BR" sz="1900" kern="1200"/>
            <a:t>Adiciona um arquivo específico ou mudanças de um arquivo ao índice para serem incluídos no próximo commit.</a:t>
          </a:r>
          <a:endParaRPr lang="en-US" sz="19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95919-848E-48AB-A9D4-7092378055D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C0CF6-95FE-4C11-B07F-F8AEA02787E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38C43-B160-403E-921D-E73873A3A24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git add . </a:t>
          </a:r>
          <a:r>
            <a:rPr lang="pt-BR" sz="2100" kern="1200"/>
            <a:t>: Adiciona todas as mudanças no diretório atual ao índice.</a:t>
          </a:r>
          <a:endParaRPr lang="en-US" sz="2100" kern="1200"/>
        </a:p>
      </dsp:txBody>
      <dsp:txXfrm>
        <a:off x="1435590" y="531"/>
        <a:ext cx="9080009" cy="1242935"/>
      </dsp:txXfrm>
    </dsp:sp>
    <dsp:sp modelId="{A6C426B2-6AD6-4B4C-A19D-68C4CD2D940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0E42C-2B46-4EC6-9FFA-1B6E3A180F2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8E332-B0F5-4126-8106-05973E12648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git status: </a:t>
          </a:r>
          <a:r>
            <a:rPr lang="pt-BR" sz="2100" kern="1200"/>
            <a:t>Mostra o status atual do repositório, incluindo arquivos modificados, adicionados ou removidos.</a:t>
          </a:r>
          <a:endParaRPr lang="en-US" sz="2100" kern="1200"/>
        </a:p>
      </dsp:txBody>
      <dsp:txXfrm>
        <a:off x="1435590" y="1554201"/>
        <a:ext cx="9080009" cy="1242935"/>
      </dsp:txXfrm>
    </dsp:sp>
    <dsp:sp modelId="{7844A36F-EB37-4CE1-851D-9F472131F8D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3F4ED-3877-42A0-952D-A10DAEB1867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8809D-7073-4B1C-ADBA-D48679B0E97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git commit -m "mensagem a passar": </a:t>
          </a:r>
          <a:r>
            <a:rPr lang="pt-BR" sz="2100" kern="1200"/>
            <a:t>Salva as mudanças no repositório em um novo commit, com uma mensagem explicativa sobre as alterações feitas.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7AA91-EA0B-42B7-9025-6156493B59F6}">
      <dsp:nvSpPr>
        <dsp:cNvPr id="0" name=""/>
        <dsp:cNvSpPr/>
      </dsp:nvSpPr>
      <dsp:spPr>
        <a:xfrm>
          <a:off x="0" y="5895"/>
          <a:ext cx="10515600" cy="139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git config --global user.email "seu email": </a:t>
          </a:r>
          <a:r>
            <a:rPr lang="pt-BR" sz="2500" kern="1200"/>
            <a:t>Configura o endereço de e-mail associado aos seus commits Git a nível global.</a:t>
          </a:r>
          <a:endParaRPr lang="en-US" sz="2500" kern="1200"/>
        </a:p>
      </dsp:txBody>
      <dsp:txXfrm>
        <a:off x="68270" y="74165"/>
        <a:ext cx="10379060" cy="1261975"/>
      </dsp:txXfrm>
    </dsp:sp>
    <dsp:sp modelId="{2FAC1A45-A24C-4396-8880-DCD288A342CD}">
      <dsp:nvSpPr>
        <dsp:cNvPr id="0" name=""/>
        <dsp:cNvSpPr/>
      </dsp:nvSpPr>
      <dsp:spPr>
        <a:xfrm>
          <a:off x="0" y="1476411"/>
          <a:ext cx="10515600" cy="139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git config --global user.name "nome git": </a:t>
          </a:r>
          <a:r>
            <a:rPr lang="pt-BR" sz="2500" kern="1200"/>
            <a:t>Configura o nome de usuário associado aos seus commits Git a nível global.</a:t>
          </a:r>
          <a:endParaRPr lang="en-US" sz="2500" kern="1200"/>
        </a:p>
      </dsp:txBody>
      <dsp:txXfrm>
        <a:off x="68270" y="1544681"/>
        <a:ext cx="10379060" cy="1261975"/>
      </dsp:txXfrm>
    </dsp:sp>
    <dsp:sp modelId="{B83F151F-D9CF-4E8F-AB6C-2A7FD6715640}">
      <dsp:nvSpPr>
        <dsp:cNvPr id="0" name=""/>
        <dsp:cNvSpPr/>
      </dsp:nvSpPr>
      <dsp:spPr>
        <a:xfrm>
          <a:off x="0" y="2946926"/>
          <a:ext cx="10515600" cy="139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git branch -M main</a:t>
          </a:r>
          <a:r>
            <a:rPr lang="pt-BR" sz="2500" kern="1200"/>
            <a:t>: Renomeia a branch atual para "main" (este comando é útil especialmente após a mudança de nome da branch padrão do Git de "master" para "main").</a:t>
          </a:r>
          <a:endParaRPr lang="en-US" sz="2500" kern="1200"/>
        </a:p>
      </dsp:txBody>
      <dsp:txXfrm>
        <a:off x="68270" y="3015196"/>
        <a:ext cx="10379060" cy="1261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2E9B6-5C02-4C8D-9D07-2F0AE720E86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EBFA4-E28C-4EF2-A1C9-AE62CE962EBB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9C25-651A-4E49-91C1-C2B511BA66D2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git remote add origin http://github.com/italo2403/dda.git</a:t>
          </a:r>
          <a:r>
            <a:rPr lang="pt-BR" sz="2400" kern="1200"/>
            <a:t>: Adiciona um repositório remoto chamado "origin" com o URL fornecido.</a:t>
          </a:r>
          <a:endParaRPr lang="en-US" sz="2400" kern="1200"/>
        </a:p>
      </dsp:txBody>
      <dsp:txXfrm>
        <a:off x="1509882" y="708097"/>
        <a:ext cx="9005717" cy="1307257"/>
      </dsp:txXfrm>
    </dsp:sp>
    <dsp:sp modelId="{4D10BE64-83C2-41CC-9559-FCE47FD2E68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6AFD1-F106-4841-931F-1BD9AB1622AA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572C6-B839-4DBF-AF8E-597EB39D0040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git push -u origin main</a:t>
          </a:r>
          <a:r>
            <a:rPr lang="pt-BR" sz="2400" kern="1200"/>
            <a:t>: Envia os commits locais para o repositório remoto "origin" na branch "main", estabelecendo uma relação de rastreamento entre a branch local e remota.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987ED-0A9F-4ADA-80E4-1D4C32CE24F1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4F098-D972-43EC-AC65-ADA15F863B2A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7B2D0-8311-45B4-A80E-6AC463AF5B47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Verificando o Status do repositório:</a:t>
          </a:r>
          <a:endParaRPr lang="en-US" sz="2200" kern="1200"/>
        </a:p>
      </dsp:txBody>
      <dsp:txXfrm>
        <a:off x="1357965" y="2319"/>
        <a:ext cx="4887299" cy="1175727"/>
      </dsp:txXfrm>
    </dsp:sp>
    <dsp:sp modelId="{41791025-1BFD-4E24-B212-430EA0DB5B67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A418B-D7FF-40AA-9387-ADD5F77ECA4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F709-3070-45AE-81DE-1D7E232BA739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git status</a:t>
          </a:r>
          <a:endParaRPr lang="en-US" sz="2200" kern="1200"/>
        </a:p>
      </dsp:txBody>
      <dsp:txXfrm>
        <a:off x="1357965" y="1471979"/>
        <a:ext cx="4887299" cy="1175727"/>
      </dsp:txXfrm>
    </dsp:sp>
    <dsp:sp modelId="{1B5EABCA-A13B-4D9D-9C02-ECFAF9EA8539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271A-047F-43DA-849E-A5C5D6249F64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5443B-888A-4799-933D-2A2EF50C89BF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Criando uma nova Branch</a:t>
          </a:r>
          <a:endParaRPr lang="en-US" sz="2200" kern="1200"/>
        </a:p>
      </dsp:txBody>
      <dsp:txXfrm>
        <a:off x="1357965" y="2941639"/>
        <a:ext cx="4887299" cy="1175727"/>
      </dsp:txXfrm>
    </dsp:sp>
    <dsp:sp modelId="{B1AF9B8B-7531-4AC1-BF8A-D70280EC8C7F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CF171-5C87-42C7-9431-0AE2D9325E66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8DACA-EDD9-47F5-AA68-3444A8ECF378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git checkout -b nova_Branch </a:t>
          </a:r>
          <a:r>
            <a:rPr lang="pt-BR" sz="2200" kern="1200"/>
            <a:t>( substitua o nome nova_Branch pelo nome que desejar para o projeto) 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9566B-E826-FC5B-DB87-837B5E65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3436D-335A-2B85-9253-4386A6B8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0BCCA-97A0-FBBF-9D45-1B48B8E7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DA9A1-E9D3-2BEE-38C3-BDD058F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A253A9-5124-E8C7-B391-819DD8DD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86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D03F-FCB8-B1A9-B51E-7A6475F6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7D702C-AA9A-626B-4FA3-AAA0895EA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F9632-C22E-690A-8CFE-F32DBD28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1A675-A0ED-701E-D84B-DD039E2B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41E6BD-4CE4-DAF6-0BB5-E24C99C7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11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3C5E88-C804-E8A8-57E5-3C0DF31A3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C79E3B-2269-0062-07B4-80C164A3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4CC62-1A56-E6FF-DC3F-0E29223F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B5CAB-320B-2CE6-D5FE-9E4A3D3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49F1B-46D1-48B1-B289-463D6FBF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2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F302-D551-60CF-BDBB-41E1E37D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4758A-C86E-0C65-AC22-DE28CB7D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12A5E9-D976-14E1-95AF-BD663838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5B4B1E-841A-C452-39E4-516808FF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A38B58-FB1B-5BC9-9860-13A39A1E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5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ACB7-CD9E-114D-5D0F-DA62E20C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5AAC12-5EA4-E4A3-D455-A21917A4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71414-1EBB-F623-B538-8B74EF4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0D7E3-E52E-CFA6-2160-91F620CB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9753A-20D0-B95F-3258-52ECF2B9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57350-4C22-5012-2D1D-C8BF2806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6D496C-8D8E-FA66-DAED-A564CDD2A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69DC28-C29D-CBB5-77B6-A816E6221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FFBC89-FA55-3E31-DB98-A258F6C1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6DDD85-8E38-0283-5028-9DB9F833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CD1339-725E-C76E-3E84-2CD0EB6C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50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8C5BA-A2BA-2F77-DFEC-6A55FA05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A440C-708F-D4D6-A6E0-CEA8B3CA6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D5541F-0B2D-79A2-FB1E-E3B84254C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22B3AA-571C-28A6-0892-154908EF5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58DDBE-0790-DA4C-91CD-310B1464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D77DEB-FA0A-D798-5C9F-1650C24E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7F684C-16B6-DDB1-62DF-711B30FF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30FBDC-3A9F-A24D-37F1-13ED432B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6D027-A3EC-7D97-3E88-569305FF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D5D007-3472-CFC8-8C1A-48EB391B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AB5426-CC6F-594D-4D15-98B345D2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DA41D3-49CB-331F-42D9-9C2F59F9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3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285575-5AC3-663F-25FD-619FCA20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4E8E80-87A7-4C84-5A61-E117260C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4DACAD-5892-4E56-D8C5-81380980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461C3-F824-6EEA-4056-D9BDA510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3C8E4-13DA-1B71-E97D-4CE7206C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44175D-E709-F322-07B7-3E9BA8798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9EB2C8-E317-CCEA-BBA4-59EE2C03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4CD2AC-56B4-DBF3-5C47-875A4BB7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B35C7D-4392-FFF5-9A9F-527594C0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8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1D021-E3C9-DB83-EA37-51DC1AF5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B25EBC-614F-CE2B-BB8A-2541E7E87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BF7CD1-4673-1286-A53B-C77B3B3B9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154886-BEBE-0B7B-7191-F912626C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015F5A-9633-94BC-AC41-1359EFFB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4A4A30-19C7-BEA6-1BC6-D9A340F0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85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6DD162-F888-7892-0500-CEB6B604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6749B-0643-66DA-F24C-33C9B8E8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A605A-FCB1-7BDD-F5EB-21F2440BF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243A2-7198-48C7-BA6C-A21893100D9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6B4AD-9898-2F11-E4F0-8DFC18683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9DF171-E7CF-0D0F-599C-3A14B94D9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5437B-87B1-47D8-83A8-110DCC3A0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np-c.blogspot.com/2018/05/aprende-git-y-github-con-el-laboratori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Logotipo&#10;&#10;Descrição gerada automaticamente">
            <a:extLst>
              <a:ext uri="{FF2B5EF4-FFF2-40B4-BE49-F238E27FC236}">
                <a16:creationId xmlns:a16="http://schemas.microsoft.com/office/drawing/2014/main" id="{640D275C-62AC-D3A6-FE82-5589081D0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852678"/>
            <a:ext cx="10905066" cy="5152642"/>
          </a:xfrm>
          <a:prstGeom prst="rect">
            <a:avLst/>
          </a:prstGeom>
          <a:ln>
            <a:noFill/>
          </a:ln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0CDA6-7693-B816-0D29-FE4291EA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BR" sz="7400"/>
              <a:t>Como subir a versão 2 do meu código?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3A9B636-EFE8-148B-B5A5-80229C5F7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08790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72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0CDA6-7693-B816-0D29-FE4291EA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Como subir a versão 2 do meu código?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41E5D3-07DE-85D3-F1DA-10454BF9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Adicionando e criando o commit da versão do meu código:</a:t>
            </a:r>
          </a:p>
          <a:p>
            <a:r>
              <a:rPr lang="pt-BR" sz="2200" b="1"/>
              <a:t>git add .</a:t>
            </a:r>
          </a:p>
          <a:p>
            <a:endParaRPr lang="pt-BR" sz="2200"/>
          </a:p>
          <a:p>
            <a:r>
              <a:rPr lang="pt-BR" sz="2200" b="1"/>
              <a:t>git commit –m “Mensagem que deseja escrever”</a:t>
            </a:r>
          </a:p>
          <a:p>
            <a:endParaRPr lang="pt-BR" sz="2200"/>
          </a:p>
          <a:p>
            <a:r>
              <a:rPr lang="pt-BR" sz="2200"/>
              <a:t>Enviando diretamente para o repositório essas alterações:</a:t>
            </a:r>
            <a:br>
              <a:rPr lang="pt-BR" sz="2200"/>
            </a:br>
            <a:r>
              <a:rPr lang="pt-BR" sz="2200" b="1"/>
              <a:t>git push origin nome_Branch </a:t>
            </a:r>
            <a:r>
              <a:rPr lang="pt-BR" sz="2200"/>
              <a:t>( substitua no nome pelo nome que você inseriu antes no commit) </a:t>
            </a:r>
          </a:p>
          <a:p>
            <a:endParaRPr lang="pt-BR" sz="2200"/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25173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0CDA6-7693-B816-0D29-FE4291EA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Como subir a versão 2 do meu código?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41E5D3-07DE-85D3-F1DA-10454BF9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Faça um commit </a:t>
            </a:r>
          </a:p>
          <a:p>
            <a:r>
              <a:rPr lang="pt-BR" sz="2200" b="1"/>
              <a:t>git commit –m “mensagem”</a:t>
            </a:r>
          </a:p>
          <a:p>
            <a:endParaRPr lang="pt-BR" sz="2200"/>
          </a:p>
          <a:p>
            <a:r>
              <a:rPr lang="pt-BR" sz="2200"/>
              <a:t>E depois um git push</a:t>
            </a:r>
          </a:p>
          <a:p>
            <a:r>
              <a:rPr lang="pt-BR" sz="2200" b="1"/>
              <a:t>git push origin nome_versão_2</a:t>
            </a:r>
          </a:p>
        </p:txBody>
      </p:sp>
    </p:spTree>
    <p:extLst>
      <p:ext uri="{BB962C8B-B14F-4D97-AF65-F5344CB8AC3E}">
        <p14:creationId xmlns:p14="http://schemas.microsoft.com/office/powerpoint/2010/main" val="10853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52EF89-4C59-3D9F-7113-78648891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 que é "controle de versão", e porque eu deveria me importar?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90CB99-B286-37B8-B223-31A99590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Controle de versão é um sistema que registra alterações em um arquivo ou conjunto de arquivos ao longo do tempo para que você possa lembrar versões específicas mais tarde</a:t>
            </a:r>
          </a:p>
        </p:txBody>
      </p:sp>
    </p:spTree>
    <p:extLst>
      <p:ext uri="{BB962C8B-B14F-4D97-AF65-F5344CB8AC3E}">
        <p14:creationId xmlns:p14="http://schemas.microsoft.com/office/powerpoint/2010/main" val="44278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F660E2-61DE-6644-6E1E-A0408997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Uma Breve História do Git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65214B-60B7-DA8A-3D7E-D1EBE5A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400"/>
              <a:t>O núcleo (kernel) do Linux é um projeto de código aberto com um escopo bastante grande. A maior parte da vida da manutenção do núcleo o Linux (1991-2002), as mudanças no código eram compartilhadas como correções e arquivos. </a:t>
            </a:r>
          </a:p>
          <a:p>
            <a:r>
              <a:rPr lang="pt-BR" sz="2400"/>
              <a:t>Em 2005, a relação entre a comunidade que desenvolveu o núcleo do Linux e a empresa que desenvolveu </a:t>
            </a:r>
            <a:r>
              <a:rPr lang="pt-BR" sz="2400" err="1"/>
              <a:t>BitKeeper</a:t>
            </a:r>
            <a:r>
              <a:rPr lang="pt-BR" sz="2400"/>
              <a:t> quebrou em pedaços, e a ferramenta passou a ser paga. Isto alertou a comunidade que desenvolvia o Linux (e especialmente Linus Torvalds, o criador do Linux) a desenvolver a sua própria ferramenta baseada em lições aprendidas ao usar o </a:t>
            </a:r>
            <a:r>
              <a:rPr lang="pt-BR" sz="2400" err="1"/>
              <a:t>BitKeeper</a:t>
            </a:r>
            <a:r>
              <a:rPr lang="pt-BR" sz="2400"/>
              <a:t>. Algumas metas do novo sistema era os seguintes:</a:t>
            </a:r>
          </a:p>
        </p:txBody>
      </p:sp>
    </p:spTree>
    <p:extLst>
      <p:ext uri="{BB962C8B-B14F-4D97-AF65-F5344CB8AC3E}">
        <p14:creationId xmlns:p14="http://schemas.microsoft.com/office/powerpoint/2010/main" val="372068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F660E2-61DE-6644-6E1E-A0408997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Uma Breve História do Git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65214B-60B7-DA8A-3D7E-D1EBE5A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/>
              <a:t>• Velocidade </a:t>
            </a:r>
          </a:p>
          <a:p>
            <a:pPr marL="0" indent="0">
              <a:buNone/>
            </a:pPr>
            <a:r>
              <a:rPr lang="pt-BR" sz="2400"/>
              <a:t>• Projeto simples </a:t>
            </a:r>
          </a:p>
          <a:p>
            <a:pPr marL="0" indent="0">
              <a:buNone/>
            </a:pPr>
            <a:r>
              <a:rPr lang="pt-BR" sz="2400"/>
              <a:t>• Forte suporte para desenvolvimento não-linear (milhares de ramos paralelos) </a:t>
            </a:r>
          </a:p>
          <a:p>
            <a:pPr marL="0" indent="0">
              <a:buNone/>
            </a:pPr>
            <a:r>
              <a:rPr lang="pt-BR" sz="2400"/>
              <a:t>• Completamente distribuído </a:t>
            </a:r>
          </a:p>
          <a:p>
            <a:pPr marL="0" indent="0">
              <a:buNone/>
            </a:pPr>
            <a:r>
              <a:rPr lang="pt-BR" sz="2400"/>
              <a:t>• Capaz de lidar com projetos grandes como o núcleo o Linux com eficiência (velocidade e tamanho dos dados) Desde seu nascimento em 2005, </a:t>
            </a:r>
            <a:r>
              <a:rPr lang="pt-BR" sz="2400" err="1"/>
              <a:t>Git</a:t>
            </a:r>
            <a:r>
              <a:rPr lang="pt-BR" sz="2400"/>
              <a:t> evoluiu e amadureceu para ser fácil de usar e ainda reter essas qualidades iniciais. Ele é incrivelmente rápido, é muito eficiente com projetos grandes, e ele tem um incrível sistema de ramos para desenvolvimento não linear</a:t>
            </a:r>
          </a:p>
        </p:txBody>
      </p:sp>
    </p:spTree>
    <p:extLst>
      <p:ext uri="{BB962C8B-B14F-4D97-AF65-F5344CB8AC3E}">
        <p14:creationId xmlns:p14="http://schemas.microsoft.com/office/powerpoint/2010/main" val="34278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22CEE-3DB5-AB33-309E-B7E38E11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Comandos e Significados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7C699E-EC06-A5F1-B1F9-611DB3A5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19499"/>
            <a:ext cx="7225748" cy="50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B4300-9E3F-DB68-1A2B-F98BBA02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DEEE663C-372C-0B2C-A347-00282D9F7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283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59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B4300-9E3F-DB68-1A2B-F98BBA02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Explicando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55D3BAA-EDB9-843F-F69E-26FDE5E9F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89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B4300-9E3F-DB68-1A2B-F98BBA02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Explicando</a:t>
            </a:r>
            <a:endParaRPr lang="pt-BR" dirty="0"/>
          </a:p>
        </p:txBody>
      </p:sp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5E4B39D5-E949-2395-85BA-7308F4FBED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66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6B4300-9E3F-DB68-1A2B-F98BBA02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Explicando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B8C23B3-B3CB-127E-BB26-D9A81C1A4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74077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475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673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do Office</vt:lpstr>
      <vt:lpstr>Apresentação do PowerPoint</vt:lpstr>
      <vt:lpstr>O que é "controle de versão", e porque eu deveria me importar?</vt:lpstr>
      <vt:lpstr>Uma Breve História do Git</vt:lpstr>
      <vt:lpstr>Uma Breve História do Git</vt:lpstr>
      <vt:lpstr>Comandos e Significados</vt:lpstr>
      <vt:lpstr>Explicando</vt:lpstr>
      <vt:lpstr>Explicando</vt:lpstr>
      <vt:lpstr>Explicando</vt:lpstr>
      <vt:lpstr>Explicando</vt:lpstr>
      <vt:lpstr>Como subir a versão 2 do meu código? </vt:lpstr>
      <vt:lpstr>Como subir a versão 2 do meu código? </vt:lpstr>
      <vt:lpstr>Como subir a versão 2 do meu código?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Nunes Pereira</dc:creator>
  <cp:lastModifiedBy>Ítalo Nunes Pereira</cp:lastModifiedBy>
  <cp:revision>1</cp:revision>
  <dcterms:created xsi:type="dcterms:W3CDTF">2024-05-23T18:28:18Z</dcterms:created>
  <dcterms:modified xsi:type="dcterms:W3CDTF">2024-05-23T20:07:04Z</dcterms:modified>
</cp:coreProperties>
</file>