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7" y="818984"/>
            <a:ext cx="6694777" cy="3268520"/>
          </a:xfrm>
        </p:spPr>
        <p:txBody>
          <a:bodyPr>
            <a:normAutofit/>
          </a:bodyPr>
          <a:lstStyle/>
          <a:p>
            <a:pPr algn="r"/>
            <a:r>
              <a:rPr lang="pt-BR" sz="4200" dirty="0">
                <a:solidFill>
                  <a:srgbClr val="FFFFFF"/>
                </a:solidFill>
              </a:rPr>
              <a:t>Rotas e Funções no </a:t>
            </a:r>
            <a:r>
              <a:rPr lang="pt-BR" sz="4200" dirty="0" err="1">
                <a:solidFill>
                  <a:srgbClr val="FFFFFF"/>
                </a:solidFill>
              </a:rPr>
              <a:t>React</a:t>
            </a:r>
            <a:r>
              <a:rPr lang="pt-BR" sz="4200" dirty="0">
                <a:solidFill>
                  <a:srgbClr val="FFFFFF"/>
                </a:solidFill>
              </a:rPr>
              <a:t> (Para Iniciantes)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2700">
                <a:solidFill>
                  <a:srgbClr val="FFFFFF"/>
                </a:solidFill>
              </a:rPr>
              <a:t>Entenda o que são rotas, como e por que usá‑las; e o papel das funções no React.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Essenciais: Componentes, Props e Estado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700"/>
              <a:t>Componente: função que retorna JSX.</a:t>
            </a:r>
          </a:p>
          <a:p>
            <a:pPr>
              <a:spcAft>
                <a:spcPts val="600"/>
              </a:spcAft>
            </a:pPr>
            <a:r>
              <a:rPr lang="pt-BR" sz="1700"/>
              <a:t>Props: 'parâmetros' passados ao componente.</a:t>
            </a:r>
          </a:p>
          <a:p>
            <a:pPr>
              <a:spcAft>
                <a:spcPts val="600"/>
              </a:spcAft>
            </a:pPr>
            <a:r>
              <a:rPr lang="pt-BR" sz="1700"/>
              <a:t>Estado (useState): dados que mudam e re-renderizam a UI.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Rotas protegidas (ex.: área logada)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700"/>
              <a:t>Crie um wrapper que verifica autenticação.</a:t>
            </a:r>
          </a:p>
          <a:p>
            <a:pPr>
              <a:spcAft>
                <a:spcPts val="600"/>
              </a:spcAft>
            </a:pPr>
            <a:r>
              <a:rPr lang="pt-BR" sz="1700"/>
              <a:t>Se não estiver logado → &lt;Navigate to='/login' /&gt;.</a:t>
            </a:r>
          </a:p>
          <a:p>
            <a:pPr>
              <a:spcAft>
                <a:spcPts val="600"/>
              </a:spcAft>
            </a:pPr>
            <a:r>
              <a:rPr lang="pt-BR" sz="1700"/>
              <a:t>Se estiver → renderiza o conteúdo privado.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Erros comuns e como evitar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700"/>
              <a:t>Usar &lt;a href&gt; em vez de &lt;Link to&gt; (recarrega a página).</a:t>
            </a:r>
          </a:p>
          <a:p>
            <a:pPr>
              <a:spcAft>
                <a:spcPts val="600"/>
              </a:spcAft>
            </a:pPr>
            <a:r>
              <a:rPr lang="pt-BR" sz="1700"/>
              <a:t>Esquecer &lt;BrowserRouter&gt; no main.tsx.</a:t>
            </a:r>
          </a:p>
          <a:p>
            <a:pPr>
              <a:spcAft>
                <a:spcPts val="600"/>
              </a:spcAft>
            </a:pPr>
            <a:r>
              <a:rPr lang="pt-BR" sz="1700"/>
              <a:t>Grafias diferentes em path/to (ex.: /Sobre vs /sobre).</a:t>
            </a:r>
          </a:p>
          <a:p>
            <a:pPr>
              <a:spcAft>
                <a:spcPts val="600"/>
              </a:spcAft>
            </a:pPr>
            <a:r>
              <a:rPr lang="pt-BR" sz="1700"/>
              <a:t>Comentários quebrando JSX (comente acima da linha).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Passo a passo: rotas do 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700" dirty="0"/>
              <a:t>1) </a:t>
            </a:r>
            <a:r>
              <a:rPr lang="pt-BR" sz="1700" dirty="0" err="1"/>
              <a:t>npm</a:t>
            </a:r>
            <a:r>
              <a:rPr lang="pt-BR" sz="1700" dirty="0"/>
              <a:t> i </a:t>
            </a:r>
            <a:r>
              <a:rPr lang="pt-BR" sz="1700" dirty="0" err="1"/>
              <a:t>react</a:t>
            </a:r>
            <a:r>
              <a:rPr lang="pt-BR" sz="1700" dirty="0"/>
              <a:t>-</a:t>
            </a:r>
            <a:r>
              <a:rPr lang="pt-BR" sz="1700" dirty="0" err="1"/>
              <a:t>router</a:t>
            </a:r>
            <a:r>
              <a:rPr lang="pt-BR" sz="1700" dirty="0"/>
              <a:t>-dom</a:t>
            </a:r>
          </a:p>
          <a:p>
            <a:pPr>
              <a:spcAft>
                <a:spcPts val="600"/>
              </a:spcAft>
            </a:pPr>
            <a:r>
              <a:rPr lang="pt-BR" sz="1700" dirty="0"/>
              <a:t>2) Envolva &lt;App /&gt; com &lt;</a:t>
            </a:r>
            <a:r>
              <a:rPr lang="pt-BR" sz="1700" dirty="0" err="1"/>
              <a:t>BrowserRouter</a:t>
            </a:r>
            <a:r>
              <a:rPr lang="pt-BR" sz="1700" dirty="0"/>
              <a:t>&gt; no </a:t>
            </a:r>
            <a:r>
              <a:rPr lang="pt-BR" sz="1700" dirty="0" err="1"/>
              <a:t>main.tsx</a:t>
            </a:r>
            <a:r>
              <a:rPr lang="pt-BR" sz="1700" dirty="0"/>
              <a:t>.</a:t>
            </a:r>
          </a:p>
          <a:p>
            <a:pPr>
              <a:spcAft>
                <a:spcPts val="600"/>
              </a:spcAft>
            </a:pPr>
            <a:r>
              <a:rPr lang="pt-BR" sz="1700" dirty="0"/>
              <a:t>3) Em </a:t>
            </a:r>
            <a:r>
              <a:rPr lang="pt-BR" sz="1700" dirty="0" err="1"/>
              <a:t>App.tsx</a:t>
            </a:r>
            <a:r>
              <a:rPr lang="pt-BR" sz="1700" dirty="0"/>
              <a:t>: Links + </a:t>
            </a:r>
            <a:r>
              <a:rPr lang="pt-BR" sz="1700" dirty="0" err="1"/>
              <a:t>Routes</a:t>
            </a:r>
            <a:r>
              <a:rPr lang="pt-BR" sz="1700" dirty="0"/>
              <a:t>/Route.</a:t>
            </a:r>
          </a:p>
          <a:p>
            <a:pPr>
              <a:spcAft>
                <a:spcPts val="600"/>
              </a:spcAft>
            </a:pPr>
            <a:r>
              <a:rPr lang="pt-BR" sz="1700" dirty="0"/>
              <a:t>4) Crie páginas (Home, Sobre, </a:t>
            </a:r>
            <a:r>
              <a:rPr lang="pt-BR" sz="1700" dirty="0" err="1"/>
              <a:t>NotFound</a:t>
            </a:r>
            <a:r>
              <a:rPr lang="pt-BR" sz="1700" dirty="0"/>
              <a:t>) como componentes.</a:t>
            </a:r>
          </a:p>
          <a:p>
            <a:pPr>
              <a:spcAft>
                <a:spcPts val="600"/>
              </a:spcAft>
            </a:pPr>
            <a:r>
              <a:rPr lang="pt-BR" sz="1700" dirty="0"/>
              <a:t>5) Tudo isso no código a seguir e depois corrija ele.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O que são rotas (web)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800" dirty="0"/>
              <a:t>Rota = caminho da URL (/, /sobre, /produtos/42).</a:t>
            </a:r>
          </a:p>
          <a:p>
            <a:pPr>
              <a:spcAft>
                <a:spcPts val="600"/>
              </a:spcAft>
            </a:pPr>
            <a:r>
              <a:rPr lang="pt-BR" sz="2800" dirty="0"/>
              <a:t>Em </a:t>
            </a:r>
            <a:r>
              <a:rPr lang="pt-BR" sz="2800" dirty="0" err="1"/>
              <a:t>SPAs</a:t>
            </a:r>
            <a:r>
              <a:rPr lang="pt-BR" sz="2800" dirty="0"/>
              <a:t> (</a:t>
            </a:r>
            <a:r>
              <a:rPr lang="pt-BR" sz="2800" dirty="0" err="1"/>
              <a:t>React</a:t>
            </a:r>
            <a:r>
              <a:rPr lang="pt-BR" sz="2800" dirty="0"/>
              <a:t>), mudar a rota não recarrega a página.</a:t>
            </a:r>
          </a:p>
          <a:p>
            <a:pPr>
              <a:spcAft>
                <a:spcPts val="600"/>
              </a:spcAft>
            </a:pPr>
            <a:r>
              <a:rPr lang="pt-BR" sz="2800" dirty="0"/>
              <a:t>A URL determina qual componente/página aparece na tela.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Por que usar rotas no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400" dirty="0"/>
              <a:t>Experiência rápida (sem recarregar a página).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Organização: cada 'página' é um componente.</a:t>
            </a:r>
          </a:p>
          <a:p>
            <a:pPr>
              <a:spcAft>
                <a:spcPts val="600"/>
              </a:spcAft>
            </a:pPr>
            <a:r>
              <a:rPr lang="pt-BR" sz="2400" dirty="0"/>
              <a:t>Permite compartilhar links diretos para seções do app.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Tipos de rotas mais comuns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700"/>
              <a:t>Estática: /sobre → mostra &lt;Sobre /&gt;.</a:t>
            </a:r>
          </a:p>
          <a:p>
            <a:pPr>
              <a:spcAft>
                <a:spcPts val="600"/>
              </a:spcAft>
            </a:pPr>
            <a:r>
              <a:rPr lang="pt-BR" sz="1700"/>
              <a:t>Dinâmica: /produtos/:id (ex.: /produtos/42).</a:t>
            </a:r>
          </a:p>
          <a:p>
            <a:pPr>
              <a:spcAft>
                <a:spcPts val="600"/>
              </a:spcAft>
            </a:pPr>
            <a:r>
              <a:rPr lang="pt-BR" sz="1700"/>
              <a:t>Curinga (404): path='*' → Página não encontrada.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Rotas aninhadas e 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700"/>
              <a:t>Aninhadas: compartilhar layout (ex.: /dashboard/relatorios).</a:t>
            </a:r>
          </a:p>
          <a:p>
            <a:pPr>
              <a:spcAft>
                <a:spcPts val="600"/>
              </a:spcAft>
            </a:pPr>
            <a:r>
              <a:rPr lang="pt-BR" sz="1700"/>
              <a:t>Índice: rota padrão dentro de uma rota pai (index).</a:t>
            </a:r>
          </a:p>
          <a:p>
            <a:pPr>
              <a:spcAft>
                <a:spcPts val="600"/>
              </a:spcAft>
            </a:pPr>
            <a:r>
              <a:rPr lang="pt-BR" sz="1700"/>
              <a:t>Uso do &lt;Outlet /&gt; para renderizar as rotas filhas.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Peças do React Router (v6)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700" dirty="0"/>
              <a:t>&lt;</a:t>
            </a:r>
            <a:r>
              <a:rPr lang="pt-BR" sz="1700" dirty="0" err="1"/>
              <a:t>BrowserRouter</a:t>
            </a:r>
            <a:r>
              <a:rPr lang="pt-BR" sz="1700" dirty="0"/>
              <a:t>&gt;: envolve o app (geralmente em </a:t>
            </a:r>
            <a:r>
              <a:rPr lang="pt-BR" sz="1700" dirty="0" err="1"/>
              <a:t>main.tsx</a:t>
            </a:r>
            <a:r>
              <a:rPr lang="pt-BR" sz="1700" dirty="0"/>
              <a:t>).</a:t>
            </a:r>
          </a:p>
          <a:p>
            <a:pPr>
              <a:spcAft>
                <a:spcPts val="600"/>
              </a:spcAft>
            </a:pPr>
            <a:r>
              <a:rPr lang="pt-BR" sz="1700" dirty="0"/>
              <a:t>&lt;</a:t>
            </a:r>
            <a:r>
              <a:rPr lang="pt-BR" sz="1700" dirty="0" err="1"/>
              <a:t>Routes</a:t>
            </a:r>
            <a:r>
              <a:rPr lang="pt-BR" sz="1700" dirty="0"/>
              <a:t>&gt; e &lt;Route&gt;: mapeiam URL → Componente.</a:t>
            </a:r>
          </a:p>
          <a:p>
            <a:pPr>
              <a:spcAft>
                <a:spcPts val="600"/>
              </a:spcAft>
            </a:pPr>
            <a:r>
              <a:rPr lang="pt-BR" sz="1700" dirty="0"/>
              <a:t>&lt;Link&gt; e &lt;</a:t>
            </a:r>
            <a:r>
              <a:rPr lang="pt-BR" sz="1700" dirty="0" err="1"/>
              <a:t>NavLink</a:t>
            </a:r>
            <a:r>
              <a:rPr lang="pt-BR" sz="1700" dirty="0"/>
              <a:t>&gt;: navegação sem recarregar a página.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Funções: o que são e por que usar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700"/>
              <a:t>Blocos reutilizáveis de código que podem receber parâmetros.</a:t>
            </a:r>
          </a:p>
          <a:p>
            <a:pPr>
              <a:spcAft>
                <a:spcPts val="600"/>
              </a:spcAft>
            </a:pPr>
            <a:r>
              <a:rPr lang="pt-BR" sz="1700"/>
              <a:t>Organizam a lógica, evitam repetição e facilitam testes.</a:t>
            </a:r>
          </a:p>
          <a:p>
            <a:pPr>
              <a:spcAft>
                <a:spcPts val="600"/>
              </a:spcAft>
            </a:pPr>
            <a:r>
              <a:rPr lang="pt-BR" sz="1700"/>
              <a:t>Retornam valores e podem ser puras (sem efeitos colaterais).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Funções no React (na prática)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700"/>
              <a:t>Componentes de função: function Home(){ return &lt;h1&gt;Home&lt;/h1&gt; }.</a:t>
            </a:r>
          </a:p>
          <a:p>
            <a:pPr>
              <a:spcAft>
                <a:spcPts val="600"/>
              </a:spcAft>
            </a:pPr>
            <a:r>
              <a:rPr lang="pt-BR" sz="1700"/>
              <a:t>Handlers de evento: onClick, onSubmit, etc.</a:t>
            </a:r>
          </a:p>
          <a:p>
            <a:pPr>
              <a:spcAft>
                <a:spcPts val="600"/>
              </a:spcAft>
            </a:pPr>
            <a:r>
              <a:rPr lang="pt-BR" sz="1700"/>
              <a:t>Hooks (funções especiais): useState, useEffect,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Como tudo se conecta (fluxo)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700"/>
              <a:t>Links alteram a URL → o Router identifica a rota.</a:t>
            </a:r>
          </a:p>
          <a:p>
            <a:pPr>
              <a:spcAft>
                <a:spcPts val="600"/>
              </a:spcAft>
            </a:pPr>
            <a:r>
              <a:rPr lang="pt-BR" sz="1700"/>
              <a:t>A rota renderiza o componente daquela página.</a:t>
            </a:r>
          </a:p>
          <a:p>
            <a:pPr>
              <a:spcAft>
                <a:spcPts val="600"/>
              </a:spcAft>
            </a:pPr>
            <a:r>
              <a:rPr lang="pt-BR" sz="1700"/>
              <a:t>Funções controlam eventos, estado e chamadas à API.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541</Words>
  <Application>Microsoft Office PowerPoint</Application>
  <PresentationFormat>Apresentação na tela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Rotas e Funções no React (Para Iniciantes)</vt:lpstr>
      <vt:lpstr>O que são rotas (web)</vt:lpstr>
      <vt:lpstr>Por que usar rotas no React</vt:lpstr>
      <vt:lpstr>Tipos de rotas mais comuns</vt:lpstr>
      <vt:lpstr>Rotas aninhadas e índice</vt:lpstr>
      <vt:lpstr>Peças do React Router (v6)</vt:lpstr>
      <vt:lpstr>Funções: o que são e por que usar</vt:lpstr>
      <vt:lpstr>Funções no React (na prática)</vt:lpstr>
      <vt:lpstr>Como tudo se conecta (fluxo)</vt:lpstr>
      <vt:lpstr>Essenciais: Componentes, Props e Estado</vt:lpstr>
      <vt:lpstr>Rotas protegidas (ex.: área logada)</vt:lpstr>
      <vt:lpstr>Erros comuns e como evitar</vt:lpstr>
      <vt:lpstr>Passo a passo: rotas do zero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Ítalo Nunes Pereira</cp:lastModifiedBy>
  <cp:revision>4</cp:revision>
  <dcterms:created xsi:type="dcterms:W3CDTF">2013-01-27T09:14:16Z</dcterms:created>
  <dcterms:modified xsi:type="dcterms:W3CDTF">2025-09-12T20:39:35Z</dcterms:modified>
  <cp:category/>
</cp:coreProperties>
</file>