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30/03/2022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Mostrará o resultado desejado o que consta APENAS em:</a:t>
            </a:r>
          </a:p>
          <a:p>
            <a:r>
              <a:rPr lang="pt-BR" b="1" dirty="0" smtClean="0"/>
              <a:t>A) </a:t>
            </a:r>
            <a:r>
              <a:rPr lang="pt-BR" dirty="0" smtClean="0"/>
              <a:t>II</a:t>
            </a:r>
            <a:endParaRPr lang="pt-BR" dirty="0" smtClean="0"/>
          </a:p>
          <a:p>
            <a:r>
              <a:rPr lang="pt-BR" b="1" dirty="0" smtClean="0"/>
              <a:t>B) </a:t>
            </a:r>
            <a:r>
              <a:rPr lang="pt-BR" dirty="0" smtClean="0"/>
              <a:t>I e III</a:t>
            </a:r>
            <a:endParaRPr lang="pt-BR" dirty="0" smtClean="0"/>
          </a:p>
          <a:p>
            <a:r>
              <a:rPr lang="pt-BR" b="1" dirty="0" smtClean="0"/>
              <a:t>C) </a:t>
            </a:r>
            <a:r>
              <a:rPr lang="pt-BR" dirty="0" smtClean="0"/>
              <a:t>III </a:t>
            </a:r>
            <a:r>
              <a:rPr lang="pt-BR" dirty="0" smtClean="0"/>
              <a:t>e </a:t>
            </a:r>
            <a:r>
              <a:rPr lang="pt-BR" dirty="0" smtClean="0"/>
              <a:t>III</a:t>
            </a:r>
            <a:endParaRPr lang="pt-BR" dirty="0" smtClean="0"/>
          </a:p>
          <a:p>
            <a:r>
              <a:rPr lang="pt-BR" b="1" dirty="0" smtClean="0"/>
              <a:t>D) </a:t>
            </a:r>
            <a:r>
              <a:rPr lang="pt-BR" dirty="0" smtClean="0"/>
              <a:t>II </a:t>
            </a:r>
            <a:r>
              <a:rPr lang="pt-BR" dirty="0" smtClean="0"/>
              <a:t>e </a:t>
            </a:r>
            <a:r>
              <a:rPr lang="pt-BR" dirty="0" smtClean="0"/>
              <a:t>I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LETRA </a:t>
            </a:r>
            <a:r>
              <a:rPr lang="pt-BR" b="1" dirty="0" smtClean="0"/>
              <a:t>A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4)</a:t>
            </a:r>
            <a:r>
              <a:rPr lang="pt-BR" b="1" dirty="0" smtClean="0"/>
              <a:t> O que é ? e para que serve a linguagem SQL ?</a:t>
            </a:r>
          </a:p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SQL, </a:t>
            </a:r>
            <a:r>
              <a:rPr lang="pt-BR" dirty="0" err="1" smtClean="0"/>
              <a:t>Structured</a:t>
            </a:r>
            <a:r>
              <a:rPr lang="pt-BR" dirty="0" smtClean="0"/>
              <a:t> </a:t>
            </a:r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ou Linguagem de Consulta Estruturada em português é uma linguagem </a:t>
            </a:r>
            <a:r>
              <a:rPr lang="pt-BR" dirty="0" err="1" smtClean="0"/>
              <a:t>procedural</a:t>
            </a:r>
            <a:r>
              <a:rPr lang="pt-BR" dirty="0" smtClean="0"/>
              <a:t> usada para manipulação de bancos de dados relacionais e dos próprios dados que os bancos armazenam.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5) O </a:t>
            </a:r>
            <a:r>
              <a:rPr lang="pt-BR" b="1" dirty="0" smtClean="0"/>
              <a:t>que é uma </a:t>
            </a:r>
            <a:r>
              <a:rPr lang="pt-BR" b="1" dirty="0" err="1" smtClean="0"/>
              <a:t>query</a:t>
            </a:r>
            <a:r>
              <a:rPr lang="pt-BR" b="1" dirty="0" smtClean="0"/>
              <a:t> e como é escrita ?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Uma </a:t>
            </a:r>
            <a:r>
              <a:rPr lang="pt-BR" dirty="0" err="1" smtClean="0"/>
              <a:t>query</a:t>
            </a:r>
            <a:r>
              <a:rPr lang="pt-BR" dirty="0" smtClean="0"/>
              <a:t> é uma requisição de informação feita a um banco de dados relacional que pode ter como resposta informações contidas em uma ou mais tabelas ou até mesmo </a:t>
            </a:r>
            <a:r>
              <a:rPr lang="pt-BR" dirty="0" err="1" smtClean="0"/>
              <a:t>metadados</a:t>
            </a:r>
            <a:r>
              <a:rPr lang="pt-BR" dirty="0" smtClean="0"/>
              <a:t> do banco de dados. No geral as requisição de informações são escritas por meio da linguagem SQL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6) Quem </a:t>
            </a:r>
            <a:r>
              <a:rPr lang="pt-BR" b="1" dirty="0" smtClean="0"/>
              <a:t>criou o SQL ?</a:t>
            </a:r>
            <a:endParaRPr lang="pt-BR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SQL foi criado dentro dos laboratórios da IBM na década de 70 visando a viabilização do modelo relacional proposto por Edgar Frank </a:t>
            </a:r>
            <a:r>
              <a:rPr lang="pt-BR" dirty="0" err="1" smtClean="0"/>
              <a:t>Codd</a:t>
            </a:r>
            <a:r>
              <a:rPr lang="pt-BR" dirty="0" smtClean="0"/>
              <a:t>.</a:t>
            </a:r>
            <a:endParaRPr lang="pt-BR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7) Como </a:t>
            </a:r>
            <a:r>
              <a:rPr lang="pt-BR" b="1" dirty="0" smtClean="0"/>
              <a:t>excluir um banco de dados ?</a:t>
            </a:r>
          </a:p>
          <a:p>
            <a:pPr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As instruções DDL são CREATE, ALTER, DROP, RENAME e TRUNCATE, sendo que para se excluir um banco de dados a </a:t>
            </a:r>
            <a:r>
              <a:rPr lang="pt-BR" dirty="0" err="1" smtClean="0"/>
              <a:t>query</a:t>
            </a:r>
            <a:r>
              <a:rPr lang="pt-BR" dirty="0" smtClean="0"/>
              <a:t> será escrita utilizando-se a instrução: DROP DATABASE [</a:t>
            </a:r>
            <a:r>
              <a:rPr lang="pt-BR" dirty="0" err="1" smtClean="0"/>
              <a:t>nome_do_banco</a:t>
            </a:r>
            <a:r>
              <a:rPr lang="pt-BR" dirty="0" smtClean="0"/>
              <a:t>];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1)Os </a:t>
            </a:r>
            <a:r>
              <a:rPr lang="pt-BR" dirty="0" smtClean="0"/>
              <a:t>comandos DTL são responsáveis por gerenciar diferentes transações ocorridas dentro de um Banco de dados. Ele é dividido em três comandos, quais sejam:</a:t>
            </a:r>
          </a:p>
          <a:p>
            <a:pPr>
              <a:buNone/>
            </a:pPr>
            <a:r>
              <a:rPr lang="pt-BR" b="1" dirty="0" smtClean="0"/>
              <a:t>A) </a:t>
            </a:r>
            <a:r>
              <a:rPr lang="pt-BR" dirty="0" smtClean="0"/>
              <a:t>BEGIN </a:t>
            </a:r>
            <a:r>
              <a:rPr lang="pt-BR" dirty="0" smtClean="0"/>
              <a:t>TRAN, COMMIT e ROLLBACK.</a:t>
            </a:r>
          </a:p>
          <a:p>
            <a:pPr>
              <a:buNone/>
            </a:pPr>
            <a:r>
              <a:rPr lang="pt-BR" b="1" dirty="0" smtClean="0"/>
              <a:t>B) </a:t>
            </a:r>
            <a:r>
              <a:rPr lang="pt-BR" dirty="0" smtClean="0"/>
              <a:t>BEGIN </a:t>
            </a:r>
            <a:r>
              <a:rPr lang="pt-BR" dirty="0" smtClean="0"/>
              <a:t>DEVTRAN, DEFINE e BACK.</a:t>
            </a:r>
          </a:p>
          <a:p>
            <a:pPr>
              <a:buNone/>
            </a:pPr>
            <a:r>
              <a:rPr lang="pt-BR" b="1" dirty="0" smtClean="0"/>
              <a:t>C )</a:t>
            </a:r>
            <a:r>
              <a:rPr lang="pt-BR" dirty="0" smtClean="0"/>
              <a:t>BEGIN </a:t>
            </a:r>
            <a:r>
              <a:rPr lang="pt-BR" dirty="0" smtClean="0"/>
              <a:t>LIBRARY, FIND e ROLLBACK.</a:t>
            </a:r>
          </a:p>
          <a:p>
            <a:pPr>
              <a:buNone/>
            </a:pPr>
            <a:r>
              <a:rPr lang="pt-BR" b="1" dirty="0" smtClean="0"/>
              <a:t>D) </a:t>
            </a:r>
            <a:r>
              <a:rPr lang="pt-BR" dirty="0" smtClean="0"/>
              <a:t>BEGIN</a:t>
            </a:r>
            <a:r>
              <a:rPr lang="pt-BR" dirty="0" smtClean="0"/>
              <a:t>, DEFINE LIBRARY e SCROLL.</a:t>
            </a:r>
          </a:p>
          <a:p>
            <a:pPr>
              <a:buNone/>
            </a:pPr>
            <a:r>
              <a:rPr lang="pt-BR" b="1" dirty="0" smtClean="0"/>
              <a:t>E) </a:t>
            </a:r>
            <a:r>
              <a:rPr lang="pt-BR" dirty="0" smtClean="0"/>
              <a:t>TRAN</a:t>
            </a:r>
            <a:r>
              <a:rPr lang="pt-BR" dirty="0" smtClean="0"/>
              <a:t>, FIND e FINISH.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8) O </a:t>
            </a:r>
            <a:r>
              <a:rPr lang="pt-BR" b="1" dirty="0" smtClean="0"/>
              <a:t>que faz um comando </a:t>
            </a:r>
            <a:r>
              <a:rPr lang="pt-BR" b="1" dirty="0" err="1" smtClean="0"/>
              <a:t>select</a:t>
            </a:r>
            <a:r>
              <a:rPr lang="pt-BR" b="1" dirty="0" smtClean="0"/>
              <a:t> ?</a:t>
            </a:r>
            <a:endParaRPr lang="pt-BR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O comando </a:t>
            </a:r>
            <a:r>
              <a:rPr lang="pt-BR" dirty="0" err="1" smtClean="0"/>
              <a:t>select</a:t>
            </a:r>
            <a:r>
              <a:rPr lang="pt-BR" dirty="0" smtClean="0"/>
              <a:t>, que corresponde a operação de projeção da linguagem SQL, possibilita consultas em banco de dados de diversas formas diferentes e também pode ser usado para criação de tabelas, quanto usado juntamente com a cláusula </a:t>
            </a:r>
            <a:r>
              <a:rPr lang="pt-BR" dirty="0" err="1" smtClean="0"/>
              <a:t>into</a:t>
            </a:r>
            <a:r>
              <a:rPr lang="pt-BR" dirty="0" smtClean="0"/>
              <a:t>, pode ser usado em </a:t>
            </a:r>
            <a:r>
              <a:rPr lang="pt-BR" dirty="0" err="1" smtClean="0"/>
              <a:t>subselects</a:t>
            </a:r>
            <a:r>
              <a:rPr lang="pt-BR" dirty="0" smtClean="0"/>
              <a:t> e pode ser usado com diversas outras cláusulas de agregação e manipulação de dados do tipo data, string, etc. A sintaxe básica para se usar o comando </a:t>
            </a:r>
            <a:r>
              <a:rPr lang="pt-BR" dirty="0" err="1" smtClean="0"/>
              <a:t>select</a:t>
            </a:r>
            <a:r>
              <a:rPr lang="pt-BR" dirty="0" smtClean="0"/>
              <a:t> é: </a:t>
            </a:r>
            <a:r>
              <a:rPr lang="pt-BR" dirty="0" err="1" smtClean="0"/>
              <a:t>select</a:t>
            </a:r>
            <a:r>
              <a:rPr lang="pt-BR" dirty="0" smtClean="0"/>
              <a:t> [campos] </a:t>
            </a:r>
            <a:r>
              <a:rPr lang="pt-BR" dirty="0" err="1" smtClean="0"/>
              <a:t>from</a:t>
            </a:r>
            <a:r>
              <a:rPr lang="pt-BR" dirty="0" smtClean="0"/>
              <a:t> [tabelas] </a:t>
            </a:r>
            <a:r>
              <a:rPr lang="pt-BR" dirty="0" err="1" smtClean="0"/>
              <a:t>where</a:t>
            </a:r>
            <a:r>
              <a:rPr lang="pt-BR" dirty="0" smtClean="0"/>
              <a:t> [condições]</a:t>
            </a:r>
            <a:endParaRPr lang="pt-BR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9)Em </a:t>
            </a:r>
            <a:r>
              <a:rPr lang="pt-BR" dirty="0" smtClean="0"/>
              <a:t>banco de dados, a linguagem que possibilita a manipulação de dados é denominada DML (Data </a:t>
            </a:r>
            <a:r>
              <a:rPr lang="pt-BR" dirty="0" err="1" smtClean="0"/>
              <a:t>Manipulation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). Sabendo disso, assinale a alternativa que apresenta somente instruções da DML de um banco de dados</a:t>
            </a:r>
            <a:endParaRPr lang="pt-BR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A) </a:t>
            </a:r>
            <a:r>
              <a:rPr lang="pt-BR" dirty="0" err="1" smtClean="0"/>
              <a:t>create</a:t>
            </a:r>
            <a:r>
              <a:rPr lang="pt-BR" dirty="0" smtClean="0"/>
              <a:t>, </a:t>
            </a:r>
            <a:r>
              <a:rPr lang="pt-BR" dirty="0" err="1" smtClean="0"/>
              <a:t>insert</a:t>
            </a:r>
            <a:r>
              <a:rPr lang="pt-BR" dirty="0" smtClean="0"/>
              <a:t>, </a:t>
            </a:r>
            <a:r>
              <a:rPr lang="pt-BR" dirty="0" err="1" smtClean="0"/>
              <a:t>select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B) </a:t>
            </a:r>
            <a:r>
              <a:rPr lang="pt-BR" dirty="0" smtClean="0"/>
              <a:t>delete</a:t>
            </a:r>
            <a:r>
              <a:rPr lang="pt-BR" dirty="0" smtClean="0"/>
              <a:t>, </a:t>
            </a:r>
            <a:r>
              <a:rPr lang="pt-BR" dirty="0" err="1" smtClean="0"/>
              <a:t>update</a:t>
            </a:r>
            <a:r>
              <a:rPr lang="pt-BR" dirty="0" smtClean="0"/>
              <a:t> </a:t>
            </a:r>
            <a:r>
              <a:rPr lang="pt-BR" dirty="0" err="1" smtClean="0"/>
              <a:t>insert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C) </a:t>
            </a:r>
            <a:r>
              <a:rPr lang="pt-BR" dirty="0" err="1" smtClean="0"/>
              <a:t>alter</a:t>
            </a:r>
            <a:r>
              <a:rPr lang="pt-BR" dirty="0" smtClean="0"/>
              <a:t>, delete, </a:t>
            </a:r>
            <a:r>
              <a:rPr lang="pt-BR" dirty="0" err="1" smtClean="0"/>
              <a:t>select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D) </a:t>
            </a:r>
            <a:r>
              <a:rPr lang="pt-BR" dirty="0" err="1" smtClean="0"/>
              <a:t>grant</a:t>
            </a:r>
            <a:r>
              <a:rPr lang="pt-BR" dirty="0" smtClean="0"/>
              <a:t>, </a:t>
            </a:r>
            <a:r>
              <a:rPr lang="pt-BR" dirty="0" err="1" smtClean="0"/>
              <a:t>alter</a:t>
            </a:r>
            <a:r>
              <a:rPr lang="pt-BR" dirty="0" smtClean="0"/>
              <a:t>, delete.</a:t>
            </a:r>
          </a:p>
          <a:p>
            <a:r>
              <a:rPr lang="pt-BR" b="1" dirty="0" smtClean="0"/>
              <a:t>E) </a:t>
            </a:r>
            <a:r>
              <a:rPr lang="pt-BR" dirty="0" err="1" smtClean="0"/>
              <a:t>insert</a:t>
            </a:r>
            <a:r>
              <a:rPr lang="pt-BR" dirty="0" smtClean="0"/>
              <a:t>, </a:t>
            </a:r>
            <a:r>
              <a:rPr lang="pt-BR" dirty="0" err="1" smtClean="0"/>
              <a:t>alter</a:t>
            </a:r>
            <a:r>
              <a:rPr lang="pt-BR" dirty="0" smtClean="0"/>
              <a:t>, </a:t>
            </a:r>
            <a:r>
              <a:rPr lang="pt-BR" dirty="0" err="1" smtClean="0"/>
              <a:t>select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Na linguagem </a:t>
            </a:r>
            <a:r>
              <a:rPr lang="pt-BR" dirty="0" err="1" smtClean="0"/>
              <a:t>SQl</a:t>
            </a:r>
            <a:r>
              <a:rPr lang="pt-BR" dirty="0" smtClean="0"/>
              <a:t> são comandos DML(Data </a:t>
            </a:r>
            <a:r>
              <a:rPr lang="pt-BR" dirty="0" err="1" smtClean="0"/>
              <a:t>Manipulation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- Linguagem de manipulação de dados):</a:t>
            </a:r>
          </a:p>
          <a:p>
            <a:r>
              <a:rPr lang="pt-BR" dirty="0" smtClean="0"/>
              <a:t>DELETE</a:t>
            </a:r>
          </a:p>
          <a:p>
            <a:r>
              <a:rPr lang="pt-BR" dirty="0" smtClean="0"/>
              <a:t>INSERT</a:t>
            </a:r>
          </a:p>
          <a:p>
            <a:r>
              <a:rPr lang="pt-BR" dirty="0" smtClean="0"/>
              <a:t>UPDATE</a:t>
            </a:r>
          </a:p>
          <a:p>
            <a:r>
              <a:rPr lang="pt-BR" dirty="0" smtClean="0"/>
              <a:t>A </a:t>
            </a:r>
            <a:r>
              <a:rPr lang="pt-BR" b="1" dirty="0" smtClean="0"/>
              <a:t>letra B está correta</a:t>
            </a:r>
            <a:r>
              <a:rPr lang="pt-BR" dirty="0" smtClean="0"/>
              <a:t> pois esta alternativa contém somente instruções DML, conforme solicitado pelo enunciado do problema.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DTL</a:t>
            </a:r>
            <a:r>
              <a:rPr lang="pt-BR" dirty="0" smtClean="0"/>
              <a:t> (Linguagem de controle de transações) é o subconjunto da SQL que fornece mecanismos para controlar transações no banco de dados. São 3 </a:t>
            </a:r>
            <a:r>
              <a:rPr lang="pt-BR" b="1" dirty="0" smtClean="0"/>
              <a:t>comandos</a:t>
            </a:r>
            <a:r>
              <a:rPr lang="pt-BR" dirty="0" smtClean="0"/>
              <a:t>: iniciar uma transação (BEGIN TRANSACTION), efetivar as alterações no banco de dados (COMMIT) e cancelar as alterações (ROLLBACK).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COMMIT</a:t>
            </a:r>
            <a:r>
              <a:rPr lang="pt-BR" dirty="0" smtClean="0"/>
              <a:t> - Instrução SQL usada para finalizar uma transação e tornar permanentes o resultado de uma </a:t>
            </a:r>
            <a:r>
              <a:rPr lang="pt-BR" dirty="0" err="1" smtClean="0"/>
              <a:t>query</a:t>
            </a:r>
            <a:r>
              <a:rPr lang="pt-BR" dirty="0" smtClean="0"/>
              <a:t> de modificação, inclusão ou alteração de dados.</a:t>
            </a:r>
          </a:p>
          <a:p>
            <a:r>
              <a:rPr lang="pt-BR" b="1" dirty="0" smtClean="0"/>
              <a:t>ROLLBACK</a:t>
            </a:r>
            <a:r>
              <a:rPr lang="pt-BR" dirty="0" smtClean="0"/>
              <a:t> - Instrução SQL usada para desfazer o resultado de uma transação de uma </a:t>
            </a:r>
            <a:r>
              <a:rPr lang="pt-BR" dirty="0" err="1" smtClean="0"/>
              <a:t>query</a:t>
            </a:r>
            <a:r>
              <a:rPr lang="pt-BR" dirty="0" smtClean="0"/>
              <a:t> de modificação, inclusão ou alteração de dados.</a:t>
            </a:r>
          </a:p>
          <a:p>
            <a:r>
              <a:rPr lang="pt-BR" b="1" dirty="0" smtClean="0"/>
              <a:t>BEGIN</a:t>
            </a:r>
            <a:r>
              <a:rPr lang="pt-BR" dirty="0" smtClean="0"/>
              <a:t> - Instrução SQL usada para indicar um bloco de transação, ou seja, indica onde a </a:t>
            </a:r>
            <a:r>
              <a:rPr lang="pt-BR" dirty="0" smtClean="0"/>
              <a:t>transação </a:t>
            </a:r>
            <a:r>
              <a:rPr lang="pt-BR" dirty="0" smtClean="0"/>
              <a:t>começa ou qual parte de uma </a:t>
            </a:r>
            <a:r>
              <a:rPr lang="pt-BR" dirty="0" err="1" smtClean="0"/>
              <a:t>query</a:t>
            </a:r>
            <a:r>
              <a:rPr lang="pt-BR" dirty="0" smtClean="0"/>
              <a:t> será controlada por transação.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2)Em </a:t>
            </a:r>
            <a:r>
              <a:rPr lang="pt-BR" dirty="0" smtClean="0"/>
              <a:t>uma tabela chamada Contribuinte de um banco de dados padrão SQL aberto e em condições ideais há o campo </a:t>
            </a:r>
            <a:r>
              <a:rPr lang="pt-BR" dirty="0" err="1" smtClean="0"/>
              <a:t>idContribuinte</a:t>
            </a:r>
            <a:r>
              <a:rPr lang="pt-BR" dirty="0" smtClean="0"/>
              <a:t> do tipo inteiro e chave primária. Há também o campo </a:t>
            </a:r>
            <a:r>
              <a:rPr lang="pt-BR" dirty="0" err="1" smtClean="0"/>
              <a:t>nomeContribuinte</a:t>
            </a:r>
            <a:r>
              <a:rPr lang="pt-BR" dirty="0" smtClean="0"/>
              <a:t> que é do tipo </a:t>
            </a:r>
            <a:r>
              <a:rPr lang="pt-BR" dirty="0" err="1" smtClean="0"/>
              <a:t>varchar</a:t>
            </a:r>
            <a:r>
              <a:rPr lang="pt-BR" dirty="0" smtClean="0"/>
              <a:t>. Nessa tabela, um Auditor Fiscal deseja alterar o nome do contribuinte de id 1 para 'Marcos Silva'. Para isso, terá que utilizar o comando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 smtClean="0"/>
              <a:t>A) </a:t>
            </a:r>
            <a:r>
              <a:rPr lang="pt-BR" dirty="0" smtClean="0"/>
              <a:t>ALTER </a:t>
            </a:r>
            <a:r>
              <a:rPr lang="pt-BR" dirty="0" smtClean="0"/>
              <a:t>TABLE Contribuinte SET </a:t>
            </a:r>
            <a:r>
              <a:rPr lang="pt-BR" dirty="0" err="1" smtClean="0"/>
              <a:t>nomeContribuinte</a:t>
            </a:r>
            <a:r>
              <a:rPr lang="pt-BR" dirty="0" smtClean="0"/>
              <a:t>='Marcos Silva' WHERE </a:t>
            </a:r>
            <a:r>
              <a:rPr lang="pt-BR" dirty="0" err="1" smtClean="0"/>
              <a:t>idContribuinte</a:t>
            </a:r>
            <a:r>
              <a:rPr lang="pt-BR" dirty="0" smtClean="0"/>
              <a:t>=1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b="1" dirty="0" smtClean="0"/>
              <a:t>B) </a:t>
            </a:r>
            <a:r>
              <a:rPr lang="pt-BR" dirty="0" smtClean="0"/>
              <a:t>UPDATE </a:t>
            </a:r>
            <a:r>
              <a:rPr lang="pt-BR" dirty="0" smtClean="0"/>
              <a:t>Contribuinte SET </a:t>
            </a:r>
            <a:r>
              <a:rPr lang="pt-BR" dirty="0" err="1" smtClean="0"/>
              <a:t>nomeContribuinte</a:t>
            </a:r>
            <a:r>
              <a:rPr lang="pt-BR" dirty="0" smtClean="0"/>
              <a:t>='Marcos Silva' WHERE </a:t>
            </a:r>
            <a:r>
              <a:rPr lang="pt-BR" dirty="0" err="1" smtClean="0"/>
              <a:t>idContribuinte</a:t>
            </a:r>
            <a:r>
              <a:rPr lang="pt-BR" dirty="0" smtClean="0"/>
              <a:t>=1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b="1" dirty="0" smtClean="0"/>
              <a:t>C)</a:t>
            </a:r>
            <a:r>
              <a:rPr lang="pt-BR" dirty="0" smtClean="0"/>
              <a:t>UPDATE </a:t>
            </a:r>
            <a:r>
              <a:rPr lang="pt-BR" dirty="0" err="1" smtClean="0"/>
              <a:t>nomeContribuinte</a:t>
            </a:r>
            <a:r>
              <a:rPr lang="pt-BR" dirty="0" smtClean="0"/>
              <a:t> TO 'Marcos Silva' FROM Contribuinte WHERE </a:t>
            </a:r>
            <a:r>
              <a:rPr lang="pt-BR" dirty="0" err="1" smtClean="0"/>
              <a:t>idContribuinte</a:t>
            </a:r>
            <a:r>
              <a:rPr lang="pt-BR" dirty="0" smtClean="0"/>
              <a:t>=1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b="1" dirty="0" smtClean="0"/>
              <a:t>D) </a:t>
            </a:r>
            <a:r>
              <a:rPr lang="pt-BR" dirty="0" smtClean="0"/>
              <a:t>ALTER </a:t>
            </a:r>
            <a:r>
              <a:rPr lang="pt-BR" dirty="0" smtClean="0"/>
              <a:t>TABLE Contribuinte FIELD </a:t>
            </a:r>
            <a:r>
              <a:rPr lang="pt-BR" dirty="0" err="1" smtClean="0"/>
              <a:t>nomeContribuinte</a:t>
            </a:r>
            <a:r>
              <a:rPr lang="pt-BR" dirty="0" smtClean="0"/>
              <a:t>='Marcos Silva' WHERE </a:t>
            </a:r>
            <a:r>
              <a:rPr lang="pt-BR" dirty="0" err="1" smtClean="0"/>
              <a:t>idContribuinte</a:t>
            </a:r>
            <a:r>
              <a:rPr lang="pt-BR" dirty="0" smtClean="0"/>
              <a:t>=1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b="1" dirty="0" smtClean="0"/>
              <a:t>E) </a:t>
            </a:r>
            <a:r>
              <a:rPr lang="pt-BR" dirty="0" smtClean="0"/>
              <a:t>UPDATE </a:t>
            </a:r>
            <a:r>
              <a:rPr lang="pt-BR" dirty="0" smtClean="0"/>
              <a:t>TABLE Contribuinte FIELD </a:t>
            </a:r>
            <a:r>
              <a:rPr lang="pt-BR" dirty="0" err="1" smtClean="0"/>
              <a:t>nomeContribuinte</a:t>
            </a:r>
            <a:r>
              <a:rPr lang="pt-BR" dirty="0" smtClean="0"/>
              <a:t>='Marcos Silva' WHERE </a:t>
            </a:r>
            <a:r>
              <a:rPr lang="pt-BR" dirty="0" err="1" smtClean="0"/>
              <a:t>idContribuinte</a:t>
            </a:r>
            <a:r>
              <a:rPr lang="pt-BR" dirty="0" smtClean="0"/>
              <a:t>=1;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RESPOSTA</a:t>
            </a:r>
          </a:p>
          <a:p>
            <a:r>
              <a:rPr lang="pt-BR" dirty="0" smtClean="0"/>
              <a:t>UPDATE </a:t>
            </a:r>
            <a:r>
              <a:rPr lang="pt-BR" dirty="0" smtClean="0"/>
              <a:t>[nome da tabela] SET [campo=valor] WHERE [condições];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3)Para </a:t>
            </a:r>
            <a:r>
              <a:rPr lang="pt-BR" dirty="0" smtClean="0"/>
              <a:t>calcular o número de produtos com nomes que terminam com a letra B, o Auditor testou os comandos abaixo.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</a:t>
            </a:r>
            <a:r>
              <a:rPr lang="pt-BR" dirty="0" smtClean="0"/>
              <a:t>. SELECT </a:t>
            </a:r>
            <a:r>
              <a:rPr lang="pt-BR" dirty="0" smtClean="0"/>
              <a:t>COUNT(Produto)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FROM Produto</a:t>
            </a:r>
            <a:br>
              <a:rPr lang="pt-BR" dirty="0" smtClean="0"/>
            </a:br>
            <a:r>
              <a:rPr lang="pt-BR" dirty="0" smtClean="0"/>
              <a:t>WHERE </a:t>
            </a:r>
            <a:r>
              <a:rPr lang="pt-BR" dirty="0" err="1" smtClean="0"/>
              <a:t>nomePro</a:t>
            </a:r>
            <a:r>
              <a:rPr lang="pt-BR" dirty="0" smtClean="0"/>
              <a:t> BEGIN '%B</a:t>
            </a:r>
            <a:r>
              <a:rPr lang="pt-BR" dirty="0" smtClean="0"/>
              <a:t>';</a:t>
            </a:r>
          </a:p>
          <a:p>
            <a:endParaRPr lang="pt-BR" dirty="0" smtClean="0"/>
          </a:p>
          <a:p>
            <a:r>
              <a:rPr lang="pt-BR" dirty="0" smtClean="0"/>
              <a:t>II. SELECT COUNT(*)</a:t>
            </a:r>
            <a:br>
              <a:rPr lang="pt-BR" dirty="0" smtClean="0"/>
            </a:br>
            <a:r>
              <a:rPr lang="pt-BR" dirty="0" smtClean="0"/>
              <a:t>FROM Produto</a:t>
            </a:r>
            <a:br>
              <a:rPr lang="pt-BR" dirty="0" smtClean="0"/>
            </a:br>
            <a:r>
              <a:rPr lang="pt-BR" dirty="0" smtClean="0"/>
              <a:t>WHERE </a:t>
            </a:r>
            <a:r>
              <a:rPr lang="pt-BR" dirty="0" err="1" smtClean="0"/>
              <a:t>nomePro</a:t>
            </a:r>
            <a:r>
              <a:rPr lang="pt-BR" dirty="0" smtClean="0"/>
              <a:t> LIKE '%B';</a:t>
            </a:r>
          </a:p>
          <a:p>
            <a:endParaRPr lang="pt-BR" dirty="0" smtClean="0"/>
          </a:p>
          <a:p>
            <a:r>
              <a:rPr lang="pt-BR" dirty="0" smtClean="0"/>
              <a:t>III.</a:t>
            </a:r>
            <a:r>
              <a:rPr lang="pt-BR" dirty="0" smtClean="0"/>
              <a:t> SELECT COUNT(</a:t>
            </a:r>
            <a:r>
              <a:rPr lang="pt-BR" dirty="0" err="1" smtClean="0"/>
              <a:t>nomePro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dirty="0" smtClean="0"/>
              <a:t>FROM Produto</a:t>
            </a:r>
            <a:br>
              <a:rPr lang="pt-BR" dirty="0" smtClean="0"/>
            </a:br>
            <a:r>
              <a:rPr lang="pt-BR" dirty="0" smtClean="0"/>
              <a:t>WHERE SUBSTR(</a:t>
            </a:r>
            <a:r>
              <a:rPr lang="pt-BR" dirty="0" err="1" smtClean="0"/>
              <a:t>nomePro</a:t>
            </a:r>
            <a:r>
              <a:rPr lang="pt-BR" dirty="0" smtClean="0"/>
              <a:t>, 0)='B';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444</Words>
  <PresentationFormat>Apresentação na tela (4:3)</PresentationFormat>
  <Paragraphs>79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EXERCÍCIOS</vt:lpstr>
      <vt:lpstr>EXERCÍCIOS</vt:lpstr>
      <vt:lpstr>RESPOSTA</vt:lpstr>
      <vt:lpstr>Slide 4</vt:lpstr>
      <vt:lpstr>EXECÍCIOS</vt:lpstr>
      <vt:lpstr>EXERCÍCIO</vt:lpstr>
      <vt:lpstr>EXERCÍCIO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</dc:title>
  <dc:creator>Flavia</dc:creator>
  <cp:lastModifiedBy>Usuário do Windows</cp:lastModifiedBy>
  <cp:revision>5</cp:revision>
  <dcterms:created xsi:type="dcterms:W3CDTF">2022-03-30T20:22:33Z</dcterms:created>
  <dcterms:modified xsi:type="dcterms:W3CDTF">2022-03-30T21:17:19Z</dcterms:modified>
</cp:coreProperties>
</file>