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D3F2-8025-4CC7-8A85-909159A81840}" type="datetimeFigureOut">
              <a:rPr lang="pt-BR" smtClean="0"/>
              <a:t>04/04/2022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BB9D-EE6C-42B2-BE18-F4E96D5E59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Consultas SQL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10) Quantas músicas cada cliente baixou?</a:t>
            </a:r>
            <a:endParaRPr lang="pt-BR" dirty="0"/>
          </a:p>
          <a:p>
            <a:pPr>
              <a:buNone/>
            </a:pPr>
            <a:r>
              <a:rPr lang="pt-BR" dirty="0" smtClean="0"/>
              <a:t>	SELECT clientes.</a:t>
            </a:r>
            <a:r>
              <a:rPr lang="pt-BR" dirty="0" err="1" smtClean="0"/>
              <a:t>login</a:t>
            </a:r>
            <a:r>
              <a:rPr lang="pt-BR" dirty="0" smtClean="0"/>
              <a:t> AS 'Cliente', COUNT(</a:t>
            </a:r>
            <a:r>
              <a:rPr lang="pt-BR" dirty="0" err="1" smtClean="0"/>
              <a:t>musicas_has_clientes</a:t>
            </a:r>
            <a:r>
              <a:rPr lang="pt-BR" dirty="0" smtClean="0"/>
              <a:t>.id) AS 'Músicas baixadas' FROM </a:t>
            </a:r>
            <a:r>
              <a:rPr lang="pt-BR" dirty="0" err="1" smtClean="0"/>
              <a:t>musicas_has_clientes</a:t>
            </a:r>
            <a:r>
              <a:rPr lang="pt-BR" dirty="0" smtClean="0"/>
              <a:t> JOIN musicas ON </a:t>
            </a:r>
            <a:r>
              <a:rPr lang="pt-BR" dirty="0" err="1" smtClean="0"/>
              <a:t>musicas_has_clientes</a:t>
            </a:r>
            <a:r>
              <a:rPr lang="pt-BR" dirty="0" smtClean="0"/>
              <a:t>.</a:t>
            </a:r>
            <a:r>
              <a:rPr lang="pt-BR" dirty="0" err="1" smtClean="0"/>
              <a:t>musicas_id</a:t>
            </a:r>
            <a:r>
              <a:rPr lang="pt-BR" dirty="0" smtClean="0"/>
              <a:t> = musicas.id JOIN clientes ON </a:t>
            </a:r>
            <a:r>
              <a:rPr lang="pt-BR" dirty="0" err="1" smtClean="0"/>
              <a:t>musicas_has_clientes</a:t>
            </a:r>
            <a:r>
              <a:rPr lang="pt-BR" dirty="0" smtClean="0"/>
              <a:t>.</a:t>
            </a:r>
            <a:r>
              <a:rPr lang="pt-BR" dirty="0" err="1" smtClean="0"/>
              <a:t>clientes_id</a:t>
            </a:r>
            <a:r>
              <a:rPr lang="pt-BR" dirty="0" smtClean="0"/>
              <a:t> = clientes.id GROUP BY clientes.id;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7864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b="1" dirty="0"/>
              <a:t>11) Qual o gênero mais baixado pelos clientes do plano </a:t>
            </a:r>
            <a:r>
              <a:rPr lang="pt-BR" b="1" dirty="0" err="1"/>
              <a:t>full</a:t>
            </a:r>
            <a:r>
              <a:rPr lang="pt-BR" b="1" dirty="0"/>
              <a:t>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generos</a:t>
            </a:r>
            <a:r>
              <a:rPr lang="pt-BR" dirty="0" smtClean="0"/>
              <a:t>.</a:t>
            </a:r>
            <a:r>
              <a:rPr lang="pt-BR" dirty="0" err="1" smtClean="0"/>
              <a:t>descricao</a:t>
            </a:r>
            <a:r>
              <a:rPr lang="pt-BR" dirty="0" smtClean="0"/>
              <a:t> AS '</a:t>
            </a:r>
            <a:r>
              <a:rPr lang="pt-BR" dirty="0" err="1" smtClean="0"/>
              <a:t>Genero</a:t>
            </a:r>
            <a:r>
              <a:rPr lang="pt-BR" dirty="0" smtClean="0"/>
              <a:t> mais baixado', COUNT(</a:t>
            </a:r>
            <a:r>
              <a:rPr lang="pt-BR" dirty="0" err="1" smtClean="0"/>
              <a:t>musicas_has_clientes</a:t>
            </a:r>
            <a:r>
              <a:rPr lang="pt-BR" dirty="0" smtClean="0"/>
              <a:t>.id) AS 'Total Downloads' FROM </a:t>
            </a:r>
            <a:r>
              <a:rPr lang="pt-BR" dirty="0" err="1" smtClean="0"/>
              <a:t>musicas_has_clientes</a:t>
            </a:r>
            <a:r>
              <a:rPr lang="pt-BR" dirty="0" smtClean="0"/>
              <a:t> JOIN musicas ON </a:t>
            </a:r>
            <a:r>
              <a:rPr lang="pt-BR" dirty="0" err="1" smtClean="0"/>
              <a:t>musicas_has_clientes</a:t>
            </a:r>
            <a:r>
              <a:rPr lang="pt-BR" dirty="0" smtClean="0"/>
              <a:t>.</a:t>
            </a:r>
            <a:r>
              <a:rPr lang="pt-BR" dirty="0" err="1" smtClean="0"/>
              <a:t>musicas_id</a:t>
            </a:r>
            <a:r>
              <a:rPr lang="pt-BR" dirty="0" smtClean="0"/>
              <a:t> = musicas.id JOIN clientes ON </a:t>
            </a:r>
            <a:r>
              <a:rPr lang="pt-BR" dirty="0" err="1" smtClean="0"/>
              <a:t>musicas_has_clientes</a:t>
            </a:r>
            <a:r>
              <a:rPr lang="pt-BR" dirty="0" smtClean="0"/>
              <a:t>.</a:t>
            </a:r>
            <a:r>
              <a:rPr lang="pt-BR" dirty="0" err="1" smtClean="0"/>
              <a:t>clientes_id</a:t>
            </a:r>
            <a:r>
              <a:rPr lang="pt-BR" dirty="0" smtClean="0"/>
              <a:t> = clientes.id JOIN planos ON planos.id = clientes.</a:t>
            </a:r>
            <a:r>
              <a:rPr lang="pt-BR" dirty="0" err="1" smtClean="0"/>
              <a:t>planos_id</a:t>
            </a:r>
            <a:r>
              <a:rPr lang="pt-BR" dirty="0" smtClean="0"/>
              <a:t> JOIN </a:t>
            </a:r>
            <a:r>
              <a:rPr lang="pt-BR" dirty="0" err="1" smtClean="0"/>
              <a:t>generos</a:t>
            </a:r>
            <a:r>
              <a:rPr lang="pt-BR" dirty="0" smtClean="0"/>
              <a:t> ON </a:t>
            </a:r>
            <a:r>
              <a:rPr lang="pt-BR" dirty="0" err="1" smtClean="0"/>
              <a:t>generos</a:t>
            </a:r>
            <a:r>
              <a:rPr lang="pt-BR" dirty="0" smtClean="0"/>
              <a:t>.id = musicas.</a:t>
            </a:r>
            <a:r>
              <a:rPr lang="pt-BR" dirty="0" err="1" smtClean="0"/>
              <a:t>generos_id</a:t>
            </a:r>
            <a:r>
              <a:rPr lang="pt-BR" dirty="0" smtClean="0"/>
              <a:t> WHERE planos.</a:t>
            </a:r>
            <a:r>
              <a:rPr lang="pt-BR" dirty="0" err="1" smtClean="0"/>
              <a:t>descricao</a:t>
            </a:r>
            <a:r>
              <a:rPr lang="pt-BR" dirty="0" smtClean="0"/>
              <a:t> = '</a:t>
            </a:r>
            <a:r>
              <a:rPr lang="pt-BR" dirty="0" err="1" smtClean="0"/>
              <a:t>Full</a:t>
            </a:r>
            <a:r>
              <a:rPr lang="pt-BR" dirty="0" smtClean="0"/>
              <a:t>' GROUP BY </a:t>
            </a:r>
            <a:r>
              <a:rPr lang="pt-BR" dirty="0" err="1" smtClean="0"/>
              <a:t>generos</a:t>
            </a:r>
            <a:r>
              <a:rPr lang="pt-BR" dirty="0" smtClean="0"/>
              <a:t>.id ORDER BY COUNT(</a:t>
            </a:r>
            <a:r>
              <a:rPr lang="pt-BR" dirty="0" err="1" smtClean="0"/>
              <a:t>musicas_has_clientes</a:t>
            </a:r>
            <a:r>
              <a:rPr lang="pt-BR" dirty="0" smtClean="0"/>
              <a:t>.id) DESC LIMIT 0, 1;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78647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b="1" dirty="0"/>
              <a:t>12) Quais são os artistas e respectivas gravadoras com mais músicas baixadas no plano </a:t>
            </a:r>
            <a:r>
              <a:rPr lang="pt-BR" b="1" dirty="0" err="1" smtClean="0"/>
              <a:t>full</a:t>
            </a:r>
            <a:r>
              <a:rPr lang="pt-BR" b="1" dirty="0" smtClean="0"/>
              <a:t>?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SELECT gravadoras.nome AS 'Gravadora', artistas.nome AS 'Artista', COUNT(</a:t>
            </a:r>
            <a:r>
              <a:rPr lang="pt-BR" dirty="0" err="1" smtClean="0"/>
              <a:t>musicas_has_clientes</a:t>
            </a:r>
            <a:r>
              <a:rPr lang="pt-BR" dirty="0" smtClean="0"/>
              <a:t>.id) AS 'Total Downloads' FROM gravadoras JOIN artistas ON gravadoras.id = artistas.</a:t>
            </a:r>
            <a:r>
              <a:rPr lang="pt-BR" dirty="0" err="1" smtClean="0"/>
              <a:t>gravadoras_id</a:t>
            </a:r>
            <a:r>
              <a:rPr lang="pt-BR" dirty="0" smtClean="0"/>
              <a:t> JOIN </a:t>
            </a:r>
            <a:r>
              <a:rPr lang="pt-BR" dirty="0" err="1" smtClean="0"/>
              <a:t>musicas_has_artistas</a:t>
            </a:r>
            <a:r>
              <a:rPr lang="pt-BR" dirty="0" smtClean="0"/>
              <a:t> ON </a:t>
            </a:r>
            <a:r>
              <a:rPr lang="pt-BR" dirty="0" err="1" smtClean="0"/>
              <a:t>musicas_has_artistas</a:t>
            </a:r>
            <a:r>
              <a:rPr lang="pt-BR" dirty="0" smtClean="0"/>
              <a:t>.</a:t>
            </a:r>
            <a:r>
              <a:rPr lang="pt-BR" dirty="0" err="1" smtClean="0"/>
              <a:t>artistas_id</a:t>
            </a:r>
            <a:r>
              <a:rPr lang="pt-BR" dirty="0" smtClean="0"/>
              <a:t> = artistas.id JOIN musicas ON musicas.id = </a:t>
            </a:r>
            <a:r>
              <a:rPr lang="pt-BR" dirty="0" err="1" smtClean="0"/>
              <a:t>musicas_has_artistas</a:t>
            </a:r>
            <a:r>
              <a:rPr lang="pt-BR" dirty="0" smtClean="0"/>
              <a:t>.</a:t>
            </a:r>
            <a:r>
              <a:rPr lang="pt-BR" dirty="0" err="1" smtClean="0"/>
              <a:t>musicas_id</a:t>
            </a:r>
            <a:r>
              <a:rPr lang="pt-BR" dirty="0" smtClean="0"/>
              <a:t> JOIN </a:t>
            </a:r>
            <a:r>
              <a:rPr lang="pt-BR" dirty="0" err="1" smtClean="0"/>
              <a:t>musicas_has_clientes</a:t>
            </a:r>
            <a:r>
              <a:rPr lang="pt-BR" dirty="0" smtClean="0"/>
              <a:t> ON </a:t>
            </a:r>
            <a:r>
              <a:rPr lang="pt-BR" dirty="0" err="1" smtClean="0"/>
              <a:t>musicas_has_clientes</a:t>
            </a:r>
            <a:r>
              <a:rPr lang="pt-BR" dirty="0" smtClean="0"/>
              <a:t>.</a:t>
            </a:r>
            <a:r>
              <a:rPr lang="pt-BR" dirty="0" err="1" smtClean="0"/>
              <a:t>musicas_id</a:t>
            </a:r>
            <a:r>
              <a:rPr lang="pt-BR" dirty="0" smtClean="0"/>
              <a:t> = musicas.id JOIN clientes ON </a:t>
            </a:r>
            <a:r>
              <a:rPr lang="pt-BR" dirty="0" err="1" smtClean="0"/>
              <a:t>musicas_has_clientes</a:t>
            </a:r>
            <a:r>
              <a:rPr lang="pt-BR" dirty="0" smtClean="0"/>
              <a:t>.</a:t>
            </a:r>
            <a:r>
              <a:rPr lang="pt-BR" dirty="0" err="1" smtClean="0"/>
              <a:t>clientes_id</a:t>
            </a:r>
            <a:r>
              <a:rPr lang="pt-BR" dirty="0" smtClean="0"/>
              <a:t> = clientes.id JOIN planos ON planos.id = clientes.</a:t>
            </a:r>
            <a:r>
              <a:rPr lang="pt-BR" dirty="0" err="1" smtClean="0"/>
              <a:t>planos_id</a:t>
            </a:r>
            <a:r>
              <a:rPr lang="pt-BR" dirty="0" smtClean="0"/>
              <a:t> WHERE planos.</a:t>
            </a:r>
            <a:r>
              <a:rPr lang="pt-BR" dirty="0" err="1" smtClean="0"/>
              <a:t>descricao</a:t>
            </a:r>
            <a:r>
              <a:rPr lang="pt-BR" dirty="0" smtClean="0"/>
              <a:t> = '</a:t>
            </a:r>
            <a:r>
              <a:rPr lang="pt-BR" dirty="0" err="1" smtClean="0"/>
              <a:t>Full</a:t>
            </a:r>
            <a:r>
              <a:rPr lang="pt-BR" dirty="0" smtClean="0"/>
              <a:t>' GROUP BY artistas.id ORDER BY COUNT(</a:t>
            </a:r>
            <a:r>
              <a:rPr lang="pt-BR" dirty="0" err="1" smtClean="0"/>
              <a:t>musicas_has_clientes</a:t>
            </a:r>
            <a:r>
              <a:rPr lang="pt-BR" dirty="0" smtClean="0"/>
              <a:t>.id) DESC;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13) Quanto vou receber desses clientes que estão cadastrados em cada plano? Nome plano, quantidade de clientes, valor.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planos.</a:t>
            </a:r>
            <a:r>
              <a:rPr lang="pt-BR" dirty="0" err="1" smtClean="0"/>
              <a:t>descricao</a:t>
            </a:r>
            <a:r>
              <a:rPr lang="pt-BR" dirty="0" smtClean="0"/>
              <a:t> AS 'Nome Plano', COUNT(clientes.id) AS 'Qtd Clientes', planos.valor AS 'Valor por cliente', planos.valor * COUNT(clientes.id) AS 'Valor total' FROM planos JOIN clientes ON clientes.</a:t>
            </a:r>
            <a:r>
              <a:rPr lang="pt-BR" dirty="0" err="1" smtClean="0"/>
              <a:t>planos_id</a:t>
            </a:r>
            <a:r>
              <a:rPr lang="pt-BR" dirty="0" smtClean="0"/>
              <a:t> = planos.id GROUP BY planos.id;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14) Qual o faturamento da minha empresa?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SUM(planos.valor) AS 'Faturamento Total' FROM planos JOIN clientes ON clientes.</a:t>
            </a:r>
            <a:r>
              <a:rPr lang="pt-BR" dirty="0" err="1" smtClean="0"/>
              <a:t>planos_id</a:t>
            </a:r>
            <a:r>
              <a:rPr lang="pt-BR" dirty="0" smtClean="0"/>
              <a:t> = planos.id;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1) Quantos clientes estão cadastrados?</a:t>
            </a:r>
            <a:endParaRPr lang="pt-BR" dirty="0"/>
          </a:p>
          <a:p>
            <a:pPr>
              <a:buNone/>
            </a:pPr>
            <a:r>
              <a:rPr lang="pt-BR" dirty="0" smtClean="0"/>
              <a:t>		SELECT COUNT(id) FROM clientes;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2) Quantos clientes estão cadastrados em cada plano?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descricao</a:t>
            </a:r>
            <a:r>
              <a:rPr lang="pt-BR" dirty="0" smtClean="0"/>
              <a:t> AS 'Nome do Plano', COUNT(clientes.id) AS 'Quantidade' FROM clientes JOIN planos ON planos.id = clientes.</a:t>
            </a:r>
            <a:r>
              <a:rPr lang="pt-BR" dirty="0" err="1" smtClean="0"/>
              <a:t>planos_id</a:t>
            </a:r>
            <a:r>
              <a:rPr lang="pt-BR" dirty="0" smtClean="0"/>
              <a:t> GROUP BY </a:t>
            </a:r>
            <a:r>
              <a:rPr lang="pt-BR" dirty="0" err="1" smtClean="0"/>
              <a:t>planos_id</a:t>
            </a:r>
            <a:r>
              <a:rPr lang="pt-BR" dirty="0" smtClean="0"/>
              <a:t>;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4) Quais são os planos, valores e limites de downloads?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descricao</a:t>
            </a:r>
            <a:r>
              <a:rPr lang="pt-BR" dirty="0" smtClean="0"/>
              <a:t> AS 'Nome Plano', valor, limite FROM planos ORDER BY valor;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5) Quantos artistas tem cada gravadora?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gravadoras.nome AS 'Gravadora', COUNT(artistas.id) AS 'Total de artistas' FROM artistas JOIN gravadoras ON artistas.</a:t>
            </a:r>
            <a:r>
              <a:rPr lang="pt-BR" dirty="0" err="1" smtClean="0"/>
              <a:t>gravadoras_id</a:t>
            </a:r>
            <a:r>
              <a:rPr lang="pt-BR" dirty="0" smtClean="0"/>
              <a:t> = gravadoras.id GROUP BY gravadoras.id;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6) Qual gravadora tem mais artistas?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gravadoras.nome AS 'Gravadora', COUNT(artistas.id) AS 'Qtd de Artistas' FROM artistas JOIN gravadoras ON artistas.</a:t>
            </a:r>
            <a:r>
              <a:rPr lang="pt-BR" dirty="0" err="1" smtClean="0"/>
              <a:t>gravadoras_id</a:t>
            </a:r>
            <a:r>
              <a:rPr lang="pt-BR" dirty="0" smtClean="0"/>
              <a:t> = gravadoras.id GROUP BY gravadoras.id ORDER BY COUNT(artistas.id) DESC LIMIT 0, 1;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7) Quais são as músicas do “Mano Lima”?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artistas.nome AS 'Artista', musicas.nome AS 'Nome da música' FROM </a:t>
            </a:r>
            <a:r>
              <a:rPr lang="pt-BR" dirty="0" err="1" smtClean="0"/>
              <a:t>musicas_has_artistas</a:t>
            </a:r>
            <a:r>
              <a:rPr lang="pt-BR" dirty="0" smtClean="0"/>
              <a:t> JOIN artistas ON artistas.id = </a:t>
            </a:r>
            <a:r>
              <a:rPr lang="pt-BR" dirty="0" err="1" smtClean="0"/>
              <a:t>musicas_has_artistas</a:t>
            </a:r>
            <a:r>
              <a:rPr lang="pt-BR" dirty="0" smtClean="0"/>
              <a:t>.</a:t>
            </a:r>
            <a:r>
              <a:rPr lang="pt-BR" dirty="0" err="1" smtClean="0"/>
              <a:t>artistas_id</a:t>
            </a:r>
            <a:r>
              <a:rPr lang="pt-BR" dirty="0" smtClean="0"/>
              <a:t> JOIN musicas ON </a:t>
            </a:r>
            <a:r>
              <a:rPr lang="pt-BR" dirty="0" err="1" smtClean="0"/>
              <a:t>musicas_id</a:t>
            </a:r>
            <a:r>
              <a:rPr lang="pt-BR" dirty="0" smtClean="0"/>
              <a:t> = </a:t>
            </a:r>
            <a:r>
              <a:rPr lang="pt-BR" dirty="0" err="1" smtClean="0"/>
              <a:t>musicas_has_artistas</a:t>
            </a:r>
            <a:r>
              <a:rPr lang="pt-BR" dirty="0" smtClean="0"/>
              <a:t>.</a:t>
            </a:r>
            <a:r>
              <a:rPr lang="pt-BR" dirty="0" err="1" smtClean="0"/>
              <a:t>musicas_id</a:t>
            </a:r>
            <a:r>
              <a:rPr lang="pt-BR" dirty="0" smtClean="0"/>
              <a:t> WHERE artistas.nome = 'Mano Lima';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b="1" dirty="0"/>
              <a:t>8) Quais são as músicas da gravadora ACIT?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gravadoras.nome AS 'Nome gravadora', musicas.nome AS 'Nome musica' FROM </a:t>
            </a:r>
            <a:r>
              <a:rPr lang="pt-BR" dirty="0" err="1" smtClean="0"/>
              <a:t>musicas_has_artistas</a:t>
            </a:r>
            <a:r>
              <a:rPr lang="pt-BR" dirty="0" smtClean="0"/>
              <a:t> JOIN artistas ON artistas.id = </a:t>
            </a:r>
            <a:r>
              <a:rPr lang="pt-BR" dirty="0" err="1" smtClean="0"/>
              <a:t>musicas_has_artistas</a:t>
            </a:r>
            <a:r>
              <a:rPr lang="pt-BR" dirty="0" smtClean="0"/>
              <a:t>.</a:t>
            </a:r>
            <a:r>
              <a:rPr lang="pt-BR" dirty="0" err="1" smtClean="0"/>
              <a:t>artistas_id</a:t>
            </a:r>
            <a:r>
              <a:rPr lang="pt-BR" dirty="0" smtClean="0"/>
              <a:t> JOIN musicas ON musicas.id = </a:t>
            </a:r>
            <a:r>
              <a:rPr lang="pt-BR" dirty="0" err="1" smtClean="0"/>
              <a:t>musicas_has_artistas</a:t>
            </a:r>
            <a:r>
              <a:rPr lang="pt-BR" dirty="0" smtClean="0"/>
              <a:t>.</a:t>
            </a:r>
            <a:r>
              <a:rPr lang="pt-BR" dirty="0" err="1" smtClean="0"/>
              <a:t>musicas_id</a:t>
            </a:r>
            <a:r>
              <a:rPr lang="pt-BR" dirty="0" smtClean="0"/>
              <a:t> JOIN gravadoras ON gravadoras.id = artistas.</a:t>
            </a:r>
            <a:r>
              <a:rPr lang="pt-BR" dirty="0" err="1" smtClean="0"/>
              <a:t>gravadoras_id</a:t>
            </a:r>
            <a:r>
              <a:rPr lang="pt-BR" dirty="0" smtClean="0"/>
              <a:t> WHERE gravadoras.nome = 'ACIT' GROUP BY musicas.nome;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Consultas SQL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9) Quantas músicas tem cada gênero?</a:t>
            </a:r>
            <a:endParaRPr lang="pt-BR" dirty="0"/>
          </a:p>
          <a:p>
            <a:pPr>
              <a:buNone/>
            </a:pPr>
            <a:r>
              <a:rPr lang="pt-BR" dirty="0" smtClean="0"/>
              <a:t>SELECT </a:t>
            </a:r>
            <a:r>
              <a:rPr lang="pt-BR" dirty="0" err="1" smtClean="0"/>
              <a:t>generos</a:t>
            </a:r>
            <a:r>
              <a:rPr lang="pt-BR" dirty="0" smtClean="0"/>
              <a:t>.</a:t>
            </a:r>
            <a:r>
              <a:rPr lang="pt-BR" dirty="0" err="1" smtClean="0"/>
              <a:t>descricao</a:t>
            </a:r>
            <a:r>
              <a:rPr lang="pt-BR" dirty="0" smtClean="0"/>
              <a:t> AS '</a:t>
            </a:r>
            <a:r>
              <a:rPr lang="pt-BR" dirty="0" err="1" smtClean="0"/>
              <a:t>Genero</a:t>
            </a:r>
            <a:r>
              <a:rPr lang="pt-BR" dirty="0" smtClean="0"/>
              <a:t>', COUNT(musicas.id) AS 'Total de músicas' FROM </a:t>
            </a:r>
            <a:r>
              <a:rPr lang="pt-BR" dirty="0" err="1" smtClean="0"/>
              <a:t>generos</a:t>
            </a:r>
            <a:r>
              <a:rPr lang="pt-BR" dirty="0" smtClean="0"/>
              <a:t> JOIN musicas ON </a:t>
            </a:r>
            <a:r>
              <a:rPr lang="pt-BR" dirty="0" err="1" smtClean="0"/>
              <a:t>generos</a:t>
            </a:r>
            <a:r>
              <a:rPr lang="pt-BR" dirty="0" smtClean="0"/>
              <a:t>.id = musicas.</a:t>
            </a:r>
            <a:r>
              <a:rPr lang="pt-BR" dirty="0" err="1" smtClean="0"/>
              <a:t>generos_id</a:t>
            </a:r>
            <a:r>
              <a:rPr lang="pt-BR" dirty="0" smtClean="0"/>
              <a:t> GROUP BY </a:t>
            </a:r>
            <a:r>
              <a:rPr lang="pt-BR" dirty="0" err="1" smtClean="0"/>
              <a:t>generos</a:t>
            </a:r>
            <a:r>
              <a:rPr lang="pt-BR" dirty="0" smtClean="0"/>
              <a:t>.id;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542</Words>
  <Application>Microsoft Office PowerPoint</Application>
  <PresentationFormat>Apresentação na tela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  <vt:lpstr>Consultas SQL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Consultas SQL </dc:title>
  <dc:creator>Usuário do Windows</dc:creator>
  <cp:lastModifiedBy>Usuário do Windows</cp:lastModifiedBy>
  <cp:revision>1</cp:revision>
  <dcterms:created xsi:type="dcterms:W3CDTF">2022-04-05T00:32:58Z</dcterms:created>
  <dcterms:modified xsi:type="dcterms:W3CDTF">2022-04-05T00:41:19Z</dcterms:modified>
</cp:coreProperties>
</file>