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EAC-DF18-48D1-BE0F-142EE26E789B}" type="datetimeFigureOut">
              <a:rPr lang="pt-BR" smtClean="0"/>
              <a:pPr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C0E-9683-43F4-B663-C9561202DB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EAC-DF18-48D1-BE0F-142EE26E789B}" type="datetimeFigureOut">
              <a:rPr lang="pt-BR" smtClean="0"/>
              <a:pPr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C0E-9683-43F4-B663-C9561202DB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EAC-DF18-48D1-BE0F-142EE26E789B}" type="datetimeFigureOut">
              <a:rPr lang="pt-BR" smtClean="0"/>
              <a:pPr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C0E-9683-43F4-B663-C9561202DB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EAC-DF18-48D1-BE0F-142EE26E789B}" type="datetimeFigureOut">
              <a:rPr lang="pt-BR" smtClean="0"/>
              <a:pPr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C0E-9683-43F4-B663-C9561202DB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EAC-DF18-48D1-BE0F-142EE26E789B}" type="datetimeFigureOut">
              <a:rPr lang="pt-BR" smtClean="0"/>
              <a:pPr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C0E-9683-43F4-B663-C9561202DB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EAC-DF18-48D1-BE0F-142EE26E789B}" type="datetimeFigureOut">
              <a:rPr lang="pt-BR" smtClean="0"/>
              <a:pPr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C0E-9683-43F4-B663-C9561202DB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EAC-DF18-48D1-BE0F-142EE26E789B}" type="datetimeFigureOut">
              <a:rPr lang="pt-BR" smtClean="0"/>
              <a:pPr/>
              <a:t>14/04/2022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C0E-9683-43F4-B663-C9561202DB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EAC-DF18-48D1-BE0F-142EE26E789B}" type="datetimeFigureOut">
              <a:rPr lang="pt-BR" smtClean="0"/>
              <a:pPr/>
              <a:t>14/04/2022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C0E-9683-43F4-B663-C9561202DB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EAC-DF18-48D1-BE0F-142EE26E789B}" type="datetimeFigureOut">
              <a:rPr lang="pt-BR" smtClean="0"/>
              <a:pPr/>
              <a:t>14/04/2022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C0E-9683-43F4-B663-C9561202DB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EAC-DF18-48D1-BE0F-142EE26E789B}" type="datetimeFigureOut">
              <a:rPr lang="pt-BR" smtClean="0"/>
              <a:pPr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C0E-9683-43F4-B663-C9561202DB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EAC-DF18-48D1-BE0F-142EE26E789B}" type="datetimeFigureOut">
              <a:rPr lang="pt-BR" smtClean="0"/>
              <a:pPr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4C0E-9683-43F4-B663-C9561202DB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8EAC-DF18-48D1-BE0F-142EE26E789B}" type="datetimeFigureOut">
              <a:rPr lang="pt-BR" smtClean="0"/>
              <a:pPr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4C0E-9683-43F4-B663-C9561202DB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Criação de Banco de Dados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Um grupo de professores montou um pequeno curso de informática que, com o passar do tempo, cresceu muito e necessitou de um maior controle das suas informações. Para fazer todo o controle, contratou a sua empresa para desenvolver um sistema informatizado e disponibilizou todo controle que, até então, era feito em planilhas eletrônicas conforme mostrado abaixo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Código </a:t>
            </a:r>
            <a:r>
              <a:rPr lang="pt-BR" dirty="0" smtClean="0"/>
              <a:t>do </a:t>
            </a:r>
            <a:r>
              <a:rPr lang="pt-BR" dirty="0" smtClean="0"/>
              <a:t>Aluno</a:t>
            </a:r>
          </a:p>
          <a:p>
            <a:pPr>
              <a:buNone/>
            </a:pPr>
            <a:r>
              <a:rPr lang="pt-BR" dirty="0" smtClean="0"/>
              <a:t>Nome </a:t>
            </a:r>
            <a:r>
              <a:rPr lang="pt-BR" dirty="0" smtClean="0"/>
              <a:t>do </a:t>
            </a:r>
            <a:r>
              <a:rPr lang="pt-BR" dirty="0" smtClean="0"/>
              <a:t>Aluno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Sexo </a:t>
            </a:r>
            <a:r>
              <a:rPr lang="pt-BR" dirty="0" smtClean="0"/>
              <a:t>do </a:t>
            </a:r>
            <a:r>
              <a:rPr lang="pt-BR" dirty="0" smtClean="0"/>
              <a:t>Aluno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Data </a:t>
            </a:r>
            <a:r>
              <a:rPr lang="pt-BR" dirty="0" smtClean="0"/>
              <a:t>de Nascimento do </a:t>
            </a:r>
            <a:r>
              <a:rPr lang="pt-BR" dirty="0" smtClean="0"/>
              <a:t>Aluno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Código </a:t>
            </a:r>
            <a:r>
              <a:rPr lang="pt-BR" dirty="0" smtClean="0"/>
              <a:t>da </a:t>
            </a:r>
            <a:r>
              <a:rPr lang="pt-BR" dirty="0" smtClean="0"/>
              <a:t>Turma</a:t>
            </a:r>
          </a:p>
          <a:p>
            <a:pPr>
              <a:buNone/>
            </a:pPr>
            <a:r>
              <a:rPr lang="pt-BR" dirty="0" smtClean="0"/>
              <a:t>Data </a:t>
            </a:r>
            <a:r>
              <a:rPr lang="pt-BR" dirty="0" smtClean="0"/>
              <a:t>de Início da </a:t>
            </a:r>
            <a:r>
              <a:rPr lang="pt-BR" dirty="0" smtClean="0"/>
              <a:t>Turma</a:t>
            </a:r>
          </a:p>
          <a:p>
            <a:pPr>
              <a:buNone/>
            </a:pPr>
            <a:r>
              <a:rPr lang="pt-BR" dirty="0" smtClean="0"/>
              <a:t>Data </a:t>
            </a:r>
            <a:r>
              <a:rPr lang="pt-BR" dirty="0" smtClean="0"/>
              <a:t>de Finalização da </a:t>
            </a:r>
            <a:r>
              <a:rPr lang="pt-BR" dirty="0" smtClean="0"/>
              <a:t>Turma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Código </a:t>
            </a:r>
            <a:r>
              <a:rPr lang="pt-BR" dirty="0" smtClean="0"/>
              <a:t>da </a:t>
            </a:r>
            <a:r>
              <a:rPr lang="pt-BR" dirty="0" smtClean="0"/>
              <a:t>Disciplina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Nome </a:t>
            </a:r>
            <a:r>
              <a:rPr lang="pt-BR" dirty="0" smtClean="0"/>
              <a:t>da </a:t>
            </a:r>
            <a:r>
              <a:rPr lang="pt-BR" dirty="0" smtClean="0"/>
              <a:t>Disciplina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Cd_Professor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Nome </a:t>
            </a:r>
            <a:r>
              <a:rPr lang="pt-BR" dirty="0" smtClean="0"/>
              <a:t>do </a:t>
            </a:r>
            <a:r>
              <a:rPr lang="pt-BR" dirty="0" smtClean="0"/>
              <a:t>Professor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Telefone </a:t>
            </a:r>
            <a:r>
              <a:rPr lang="pt-BR" dirty="0" smtClean="0"/>
              <a:t>do </a:t>
            </a:r>
            <a:r>
              <a:rPr lang="pt-BR" dirty="0" smtClean="0"/>
              <a:t>Professor.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Sabendo-se que:</a:t>
            </a:r>
          </a:p>
          <a:p>
            <a:r>
              <a:rPr lang="pt-BR" dirty="0" smtClean="0"/>
              <a:t>O aluno pode ser matriculado em quantas turmas quiser;</a:t>
            </a:r>
          </a:p>
          <a:p>
            <a:r>
              <a:rPr lang="pt-BR" dirty="0" smtClean="0"/>
              <a:t>Cada turma possui vários alunos;</a:t>
            </a:r>
          </a:p>
          <a:p>
            <a:r>
              <a:rPr lang="pt-BR" dirty="0" smtClean="0"/>
              <a:t>Cada turma possui apenas um professor e uma disciplina;</a:t>
            </a:r>
          </a:p>
          <a:p>
            <a:r>
              <a:rPr lang="pt-BR" dirty="0" smtClean="0"/>
              <a:t>Um professor pode lecionar em várias turmas;</a:t>
            </a:r>
          </a:p>
          <a:p>
            <a:r>
              <a:rPr lang="pt-BR" dirty="0" smtClean="0"/>
              <a:t>Cada professor pode estar capacitado para lecionar várias </a:t>
            </a:r>
            <a:r>
              <a:rPr lang="pt-BR" dirty="0" smtClean="0"/>
              <a:t>disciplinas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Normalize os dados acima e </a:t>
            </a:r>
            <a:r>
              <a:rPr lang="pt-BR" dirty="0" smtClean="0"/>
              <a:t>desenhe o: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Um </a:t>
            </a:r>
            <a:r>
              <a:rPr lang="pt-BR" dirty="0" smtClean="0"/>
              <a:t>Fluxograma</a:t>
            </a:r>
          </a:p>
          <a:p>
            <a:pPr>
              <a:buNone/>
            </a:pPr>
            <a:r>
              <a:rPr lang="pt-BR" dirty="0" smtClean="0"/>
              <a:t>O </a:t>
            </a:r>
            <a:r>
              <a:rPr lang="pt-BR" dirty="0" smtClean="0"/>
              <a:t>Modelo Conceitual</a:t>
            </a:r>
          </a:p>
          <a:p>
            <a:pPr>
              <a:buNone/>
            </a:pPr>
            <a:r>
              <a:rPr lang="pt-BR" dirty="0" smtClean="0"/>
              <a:t>O</a:t>
            </a:r>
            <a:r>
              <a:rPr lang="pt-BR" dirty="0" smtClean="0"/>
              <a:t> </a:t>
            </a:r>
            <a:r>
              <a:rPr lang="pt-BR" dirty="0" smtClean="0"/>
              <a:t>Modelo Lógico</a:t>
            </a:r>
          </a:p>
          <a:p>
            <a:pPr>
              <a:buNone/>
            </a:pPr>
            <a:r>
              <a:rPr lang="pt-BR" smtClean="0"/>
              <a:t>O </a:t>
            </a:r>
            <a:r>
              <a:rPr lang="pt-BR" dirty="0" smtClean="0"/>
              <a:t>Modelo Físico. 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179</Words>
  <Application>Microsoft Office PowerPoint</Application>
  <PresentationFormat>Apresentação na tela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Criação de Banco de Dados</vt:lpstr>
      <vt:lpstr>Prática</vt:lpstr>
      <vt:lpstr>Prática</vt:lpstr>
      <vt:lpstr>Prática</vt:lpstr>
      <vt:lpstr>Prática</vt:lpstr>
      <vt:lpstr>Prática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Criação de Banco de Dados</dc:title>
  <dc:creator>Usuário do Windows</dc:creator>
  <cp:lastModifiedBy>Usuário do Windows</cp:lastModifiedBy>
  <cp:revision>2</cp:revision>
  <dcterms:created xsi:type="dcterms:W3CDTF">2022-04-11T22:58:29Z</dcterms:created>
  <dcterms:modified xsi:type="dcterms:W3CDTF">2022-04-14T09:37:56Z</dcterms:modified>
</cp:coreProperties>
</file>