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695F-E44F-42F9-9E26-CB47F490AD71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01CE-3078-4ECE-9C4B-123AB50252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1643050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Banco de Dados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SQL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Banco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Banco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 ao criar o Banco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Criada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Verificar se foi criada</a:t>
            </a:r>
            <a:br>
              <a:rPr lang="pt-BR" dirty="0" smtClean="0"/>
            </a:br>
            <a:r>
              <a:rPr lang="pt-BR" dirty="0" smtClean="0"/>
              <a:t>Usar o comando SHOW TABLES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 tabelas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Verificar se foi criada</a:t>
            </a:r>
            <a:br>
              <a:rPr lang="pt-BR" dirty="0" smtClean="0"/>
            </a:br>
            <a:r>
              <a:rPr lang="pt-BR" dirty="0" smtClean="0"/>
              <a:t>Usar o comando SHOW TABLES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SELECT 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AUTO_INCREMENT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um número único seja gerado quando um novo registro é inserido em uma tabela</a:t>
            </a:r>
          </a:p>
          <a:p>
            <a:r>
              <a:rPr lang="pt-BR" dirty="0" smtClean="0"/>
              <a:t>Trata-se de palavra chave, cujo valor inicial é 1 e se incrementa em 1</a:t>
            </a:r>
          </a:p>
          <a:p>
            <a:r>
              <a:rPr lang="pt-BR" dirty="0" smtClean="0"/>
              <a:t>Para que o valor de uma coluna se inicie em 50, o código deve ser assim</a:t>
            </a:r>
          </a:p>
          <a:p>
            <a:r>
              <a:rPr lang="pt-BR" dirty="0" smtClean="0"/>
              <a:t>AUTO_INCREMENT = 50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AUTO_INCREMENT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inserir na tabela, não é necessário especificar o valor para a coluna do auto-incremento </a:t>
            </a:r>
          </a:p>
          <a:p>
            <a:r>
              <a:rPr lang="pt-BR" dirty="0" smtClean="0"/>
              <a:t>Só é permitido usar uma coluna de auto-incremento 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constraint</a:t>
            </a:r>
            <a:r>
              <a:rPr lang="pt-BR" dirty="0" smtClean="0"/>
              <a:t> NOT NULL é configurada automaticamente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</a:t>
            </a:r>
            <a:r>
              <a:rPr lang="pt-BR" dirty="0" err="1" smtClean="0"/>
              <a:t>Constraints</a:t>
            </a:r>
            <a:r>
              <a:rPr lang="pt-BR" dirty="0"/>
              <a:t> </a:t>
            </a:r>
            <a:r>
              <a:rPr lang="pt-BR" dirty="0" smtClean="0"/>
              <a:t>( Restrições)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Restrições são regras aplicadas nas colunas de uma tabela</a:t>
            </a:r>
          </a:p>
          <a:p>
            <a:r>
              <a:rPr lang="pt-BR" dirty="0" smtClean="0"/>
              <a:t>São usadas para limitar os tipos de dados que são inseridos</a:t>
            </a:r>
          </a:p>
          <a:p>
            <a:r>
              <a:rPr lang="pt-BR" dirty="0" smtClean="0"/>
              <a:t>Podem ser especificadas no momento da criação da tabela (CREATE) ou após a tabela ter sido criada (ALTER)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AUTO_INCREMENT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226" y="1600200"/>
            <a:ext cx="8716492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AUTO_INCREMENT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0289" y="1600200"/>
            <a:ext cx="8589429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Saber o máximo de ID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843555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Saber o máximo de ID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max</a:t>
            </a:r>
            <a:r>
              <a:rPr lang="pt-BR" dirty="0" smtClean="0"/>
              <a:t>(</a:t>
            </a:r>
            <a:r>
              <a:rPr lang="pt-BR" dirty="0" err="1" smtClean="0"/>
              <a:t>id_teste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from</a:t>
            </a:r>
            <a:r>
              <a:rPr lang="pt-BR" dirty="0" smtClean="0"/>
              <a:t> teste;</a:t>
            </a:r>
          </a:p>
          <a:p>
            <a:endParaRPr lang="pt-BR" dirty="0"/>
          </a:p>
          <a:p>
            <a:r>
              <a:rPr lang="pt-BR" dirty="0" smtClean="0"/>
              <a:t>Este comando faz com que último ID seja chamado e verificado a quantidade máxima dele no banco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Alterar o próximo valor do auto-incremento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Basta usar a sintaxe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ALTER TABLE tabela AUTO_INCREMENT = valor;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ex: Comece a partir do registro 85</a:t>
            </a:r>
          </a:p>
          <a:p>
            <a:pPr>
              <a:buNone/>
            </a:pPr>
            <a:r>
              <a:rPr lang="pt-BR" dirty="0" smtClean="0"/>
              <a:t>ALTER TABLE teste AUTO_INCREMENT = 85;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Alterar o próximo valor do auto-incremento 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Alterar o próximo valor do auto-incremento </a:t>
            </a:r>
            <a:endParaRPr lang="pt-BR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664" y="1600200"/>
            <a:ext cx="8716492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 de Dados</a:t>
            </a:r>
            <a:endParaRPr lang="pt-BR" dirty="0"/>
          </a:p>
        </p:txBody>
      </p:sp>
      <p:pic>
        <p:nvPicPr>
          <p:cNvPr id="6" name="Espaço Reservado para Conteúdo 5" descr="tipos de da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011" y="1600200"/>
            <a:ext cx="541597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 de Dados</a:t>
            </a:r>
            <a:endParaRPr lang="pt-BR" dirty="0"/>
          </a:p>
        </p:txBody>
      </p:sp>
      <p:pic>
        <p:nvPicPr>
          <p:cNvPr id="5" name="Espaço Reservado para Conteúdo 4" descr="tipos de dados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732" y="1681652"/>
            <a:ext cx="6344536" cy="4363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Tabelas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alterar a estrutura de uma tabela após ela ter sido criada, removendo ou acrescentando atributos; </a:t>
            </a:r>
          </a:p>
          <a:p>
            <a:r>
              <a:rPr lang="pt-BR" dirty="0" smtClean="0"/>
              <a:t>Usamos o ALTER TABLE para fazer isso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	             Principais</a:t>
            </a:r>
          </a:p>
          <a:p>
            <a:pPr>
              <a:buNone/>
            </a:pPr>
            <a:r>
              <a:rPr lang="pt-BR" dirty="0" smtClean="0"/>
              <a:t>NOT NULL</a:t>
            </a:r>
          </a:p>
          <a:p>
            <a:pPr>
              <a:buNone/>
            </a:pPr>
            <a:r>
              <a:rPr lang="pt-BR" dirty="0" smtClean="0"/>
              <a:t>UNIQUE</a:t>
            </a:r>
          </a:p>
          <a:p>
            <a:pPr>
              <a:buNone/>
            </a:pPr>
            <a:r>
              <a:rPr lang="pt-BR" dirty="0" smtClean="0"/>
              <a:t>PRIMARY KEY</a:t>
            </a:r>
          </a:p>
          <a:p>
            <a:pPr>
              <a:buNone/>
            </a:pPr>
            <a:r>
              <a:rPr lang="pt-BR" smtClean="0"/>
              <a:t>FOREIGN KEY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DEFAULT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 TABLE DROP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 TABLE tabela</a:t>
            </a:r>
          </a:p>
          <a:p>
            <a:r>
              <a:rPr lang="pt-BR" dirty="0" smtClean="0"/>
              <a:t>DROP COLUMN coluna</a:t>
            </a:r>
          </a:p>
          <a:p>
            <a:pPr>
              <a:buNone/>
            </a:pPr>
            <a:r>
              <a:rPr lang="pt-BR" dirty="0" smtClean="0"/>
              <a:t>Exemplo: </a:t>
            </a:r>
          </a:p>
          <a:p>
            <a:pPr>
              <a:buNone/>
            </a:pPr>
            <a:r>
              <a:rPr lang="pt-BR" dirty="0" smtClean="0"/>
              <a:t>ALTER TABLE teste</a:t>
            </a:r>
          </a:p>
          <a:p>
            <a:pPr>
              <a:buNone/>
            </a:pPr>
            <a:r>
              <a:rPr lang="pt-BR" dirty="0" smtClean="0"/>
              <a:t>DROP COLUMN sobrenome;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 TABLE DROP</a:t>
            </a:r>
            <a:endParaRPr lang="pt-B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 TABLE DROP</a:t>
            </a:r>
            <a:endParaRPr lang="pt-B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 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 TABLE teste</a:t>
            </a:r>
          </a:p>
          <a:p>
            <a:r>
              <a:rPr lang="pt-BR" dirty="0" smtClean="0"/>
              <a:t>ADD sobrenome </a:t>
            </a:r>
            <a:r>
              <a:rPr lang="pt-BR" dirty="0" err="1" smtClean="0"/>
              <a:t>varchar</a:t>
            </a:r>
            <a:r>
              <a:rPr lang="pt-BR" dirty="0" smtClean="0"/>
              <a:t>(60);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 COLUMN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FK </a:t>
            </a:r>
            <a:endParaRPr lang="pt-B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FK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tbl_Livro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ADD </a:t>
            </a:r>
            <a:r>
              <a:rPr lang="en-US" dirty="0" err="1" smtClean="0"/>
              <a:t>ID_Autores</a:t>
            </a:r>
            <a:r>
              <a:rPr lang="en-US" dirty="0" smtClean="0"/>
              <a:t> integer NOT NULL;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pt-BR" dirty="0" smtClean="0"/>
              <a:t>ALTER TABLE </a:t>
            </a:r>
            <a:r>
              <a:rPr lang="pt-BR" dirty="0" err="1" smtClean="0"/>
              <a:t>tbl_LivroADD</a:t>
            </a:r>
            <a:r>
              <a:rPr lang="pt-BR" dirty="0" smtClean="0"/>
              <a:t> CONSTRAINT </a:t>
            </a:r>
            <a:r>
              <a:rPr lang="pt-BR" dirty="0" err="1" smtClean="0"/>
              <a:t>fk_ID_AutoresFOREIGN</a:t>
            </a:r>
            <a:r>
              <a:rPr lang="pt-BR" dirty="0" smtClean="0"/>
              <a:t> KEY (</a:t>
            </a:r>
            <a:r>
              <a:rPr lang="pt-BR" dirty="0" err="1" smtClean="0"/>
              <a:t>ID_Autores</a:t>
            </a:r>
            <a:r>
              <a:rPr lang="pt-BR" dirty="0" smtClean="0"/>
              <a:t>)REFERENCES </a:t>
            </a:r>
            <a:r>
              <a:rPr lang="pt-BR" dirty="0" err="1" smtClean="0"/>
              <a:t>tbl_autores</a:t>
            </a:r>
            <a:r>
              <a:rPr lang="pt-BR" dirty="0" smtClean="0"/>
              <a:t> (</a:t>
            </a:r>
            <a:r>
              <a:rPr lang="pt-BR" dirty="0" err="1" smtClean="0"/>
              <a:t>ID_Autores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FK </a:t>
            </a:r>
            <a:endParaRPr lang="pt-B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 TABLE- ALTER CLUMN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alterar colunas e mudar o seu tipo de dado</a:t>
            </a:r>
          </a:p>
          <a:p>
            <a:endParaRPr lang="pt-BR" dirty="0"/>
          </a:p>
          <a:p>
            <a:r>
              <a:rPr lang="pt-BR" dirty="0" smtClean="0"/>
              <a:t>ALTER TABLE </a:t>
            </a:r>
            <a:r>
              <a:rPr lang="pt-BR" dirty="0" err="1" smtClean="0"/>
              <a:t>nome_do_banco</a:t>
            </a:r>
            <a:endParaRPr lang="pt-BR" dirty="0" smtClean="0"/>
          </a:p>
          <a:p>
            <a:r>
              <a:rPr lang="pt-BR" dirty="0" smtClean="0"/>
              <a:t>ALTER COLUMN atributo </a:t>
            </a:r>
            <a:r>
              <a:rPr lang="pt-BR" dirty="0" err="1" smtClean="0"/>
              <a:t>Varchar</a:t>
            </a:r>
            <a:r>
              <a:rPr lang="pt-BR" dirty="0" smtClean="0"/>
              <a:t>(50)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 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Constraint</a:t>
            </a:r>
            <a:r>
              <a:rPr lang="pt-BR" dirty="0" smtClean="0"/>
              <a:t> NOT NULL impõe a uma coluna a NÃO aceitar valores NULL</a:t>
            </a:r>
          </a:p>
          <a:p>
            <a:r>
              <a:rPr lang="pt-BR" dirty="0" smtClean="0"/>
              <a:t>Obriga um campo a sempre possuir um valor</a:t>
            </a:r>
          </a:p>
          <a:p>
            <a:r>
              <a:rPr lang="pt-BR" dirty="0" smtClean="0"/>
              <a:t>Não é possível inserir um registro ou atualizar sem entrar com um valor neste campo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Inserir dados em uma tabela:</a:t>
            </a:r>
          </a:p>
          <a:p>
            <a:r>
              <a:rPr lang="pt-BR" dirty="0" smtClean="0"/>
              <a:t>INSERT INTO tabela(coluna1, coluna,2...) VALUES(valor1, valor2....);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Dados</a:t>
            </a:r>
            <a:endParaRPr lang="pt-B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Dados</a:t>
            </a:r>
            <a:endParaRPr lang="pt-B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Dados</a:t>
            </a:r>
            <a:endParaRPr lang="pt-BR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Dados</a:t>
            </a:r>
            <a:endParaRPr lang="pt-B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restrição UNIQUE identifica de forma única cada registro em uma tabela</a:t>
            </a:r>
          </a:p>
          <a:p>
            <a:r>
              <a:rPr lang="pt-BR" dirty="0" smtClean="0"/>
              <a:t>Junto com a PRIMARY KEY garantem a unicidade em uma coluna ou conjunto de colunas</a:t>
            </a:r>
          </a:p>
          <a:p>
            <a:r>
              <a:rPr lang="pt-BR" dirty="0" smtClean="0"/>
              <a:t>A PRIMARY KEY possui automaticamente a restrição UNIQUE definida</a:t>
            </a:r>
          </a:p>
          <a:p>
            <a:r>
              <a:rPr lang="pt-BR" dirty="0" smtClean="0"/>
              <a:t>Pode ter várias UNIQUE na tabela, mas uma única chave primária.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PRIMARY KEY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PRIMARY KEY identifica de forma única cada registro em uma tabela de BD.</a:t>
            </a:r>
          </a:p>
          <a:p>
            <a:r>
              <a:rPr lang="pt-BR" dirty="0" smtClean="0"/>
              <a:t>Só podem ter valores únicos</a:t>
            </a:r>
          </a:p>
          <a:p>
            <a:r>
              <a:rPr lang="pt-BR" dirty="0" smtClean="0"/>
              <a:t>Uma coluna de chave primária não pode conter valores NULL</a:t>
            </a:r>
          </a:p>
          <a:p>
            <a:r>
              <a:rPr lang="pt-BR" dirty="0" smtClean="0"/>
              <a:t>Cada tabela deve ter apenas uma única chave primária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FOREIGN KEY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Chave Estrangeira em uma tabela é um campo que aponta para uma chave primária de outra tabela</a:t>
            </a:r>
          </a:p>
          <a:p>
            <a:r>
              <a:rPr lang="pt-BR" dirty="0" smtClean="0"/>
              <a:t>CONSTRAINT </a:t>
            </a:r>
            <a:r>
              <a:rPr lang="pt-BR" dirty="0" err="1" smtClean="0"/>
              <a:t>fk_ID_Autor</a:t>
            </a:r>
            <a:r>
              <a:rPr lang="pt-BR" dirty="0" smtClean="0"/>
              <a:t> FOREIGN KEY (</a:t>
            </a:r>
            <a:r>
              <a:rPr lang="pt-BR" dirty="0" err="1" smtClean="0"/>
              <a:t>ID_Autor</a:t>
            </a:r>
            <a:r>
              <a:rPr lang="pt-BR" dirty="0" smtClean="0"/>
              <a:t>) REFERENCES </a:t>
            </a:r>
            <a:r>
              <a:rPr lang="pt-BR" dirty="0" err="1" smtClean="0"/>
              <a:t>tbl_autores</a:t>
            </a:r>
            <a:r>
              <a:rPr lang="pt-BR" dirty="0" smtClean="0"/>
              <a:t>(</a:t>
            </a:r>
            <a:r>
              <a:rPr lang="pt-BR" dirty="0" err="1" smtClean="0"/>
              <a:t>ID_Autor</a:t>
            </a:r>
            <a:r>
              <a:rPr lang="pt-BR" dirty="0" smtClean="0"/>
              <a:t>)</a:t>
            </a:r>
          </a:p>
          <a:p>
            <a:r>
              <a:rPr lang="pt-BR" dirty="0"/>
              <a:t> </a:t>
            </a:r>
          </a:p>
          <a:p>
            <a:r>
              <a:rPr lang="pt-BR" dirty="0" smtClean="0"/>
              <a:t>A PK está na tabela </a:t>
            </a:r>
            <a:r>
              <a:rPr lang="pt-BR" dirty="0" err="1" smtClean="0"/>
              <a:t>tbl_autores</a:t>
            </a:r>
            <a:r>
              <a:rPr lang="pt-BR" dirty="0" smtClean="0"/>
              <a:t> </a:t>
            </a:r>
            <a:r>
              <a:rPr lang="pt-BR" dirty="0" smtClean="0"/>
              <a:t>e</a:t>
            </a:r>
            <a:r>
              <a:rPr lang="pt-BR" dirty="0" smtClean="0"/>
              <a:t> </a:t>
            </a:r>
            <a:r>
              <a:rPr lang="pt-BR" dirty="0" smtClean="0"/>
              <a:t>uma chave estrangeira de nome </a:t>
            </a:r>
            <a:r>
              <a:rPr lang="pt-BR" dirty="0" err="1" smtClean="0"/>
              <a:t>ID_Autor</a:t>
            </a:r>
            <a:r>
              <a:rPr lang="pt-BR" dirty="0" smtClean="0"/>
              <a:t> foi criada na tabela atual usando o nome </a:t>
            </a:r>
            <a:r>
              <a:rPr lang="pt-BR" dirty="0" err="1" smtClean="0"/>
              <a:t>fk_ID_Autor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DEFAULT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Usada para inserir um valor padrão em uma coluna</a:t>
            </a:r>
          </a:p>
          <a:p>
            <a:r>
              <a:rPr lang="pt-BR" dirty="0" smtClean="0"/>
              <a:t>O valor será adicionado a todos os novos registros caso nenhum outro valor seja especificado.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criamos uma tabela nós usamos a sintaxe a seguir</a:t>
            </a:r>
          </a:p>
          <a:p>
            <a:pPr>
              <a:buNone/>
            </a:pPr>
            <a:r>
              <a:rPr lang="pt-BR" b="1" dirty="0" smtClean="0"/>
              <a:t>CREATE TABLE </a:t>
            </a:r>
            <a:r>
              <a:rPr lang="pt-BR" b="1" dirty="0" err="1" smtClean="0"/>
              <a:t>nome_tabela</a:t>
            </a:r>
            <a:r>
              <a:rPr lang="pt-BR" b="1" dirty="0" smtClean="0"/>
              <a:t>(</a:t>
            </a:r>
          </a:p>
          <a:p>
            <a:pPr>
              <a:buNone/>
            </a:pPr>
            <a:r>
              <a:rPr lang="pt-BR" b="1" dirty="0" smtClean="0"/>
              <a:t>     Coluna </a:t>
            </a:r>
            <a:r>
              <a:rPr lang="pt-BR" b="1" dirty="0" err="1" smtClean="0"/>
              <a:t>tipo_de_dado</a:t>
            </a:r>
            <a:r>
              <a:rPr lang="pt-BR" b="1" dirty="0" smtClean="0"/>
              <a:t> </a:t>
            </a:r>
            <a:r>
              <a:rPr lang="pt-BR" b="1" dirty="0" err="1" smtClean="0"/>
              <a:t>constraints</a:t>
            </a:r>
            <a:endParaRPr lang="pt-BR" b="1" dirty="0"/>
          </a:p>
          <a:p>
            <a:pPr>
              <a:buNone/>
            </a:pPr>
            <a:r>
              <a:rPr lang="pt-BR" b="1" dirty="0" smtClean="0"/>
              <a:t>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592</Words>
  <Application>Microsoft Office PowerPoint</Application>
  <PresentationFormat>Apresentação na tela (4:3)</PresentationFormat>
  <Paragraphs>109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 do Office</vt:lpstr>
      <vt:lpstr>Slide 1</vt:lpstr>
      <vt:lpstr>SQL Constraints ( Restrições)</vt:lpstr>
      <vt:lpstr>TIPOS</vt:lpstr>
      <vt:lpstr>NOT NULL</vt:lpstr>
      <vt:lpstr>UNIQUE</vt:lpstr>
      <vt:lpstr>PRIMARY KEY </vt:lpstr>
      <vt:lpstr>FOREIGN KEY </vt:lpstr>
      <vt:lpstr>DEFAULT</vt:lpstr>
      <vt:lpstr>Criar Tabelas</vt:lpstr>
      <vt:lpstr>Criando o Banco</vt:lpstr>
      <vt:lpstr>Criando o Banco</vt:lpstr>
      <vt:lpstr>Erro ao criar o Banco</vt:lpstr>
      <vt:lpstr>Tabela Criada</vt:lpstr>
      <vt:lpstr>Verificar se foi criada Usar o comando SHOW TABLES</vt:lpstr>
      <vt:lpstr>Outras  tabelas</vt:lpstr>
      <vt:lpstr>Verificar se foi criada Usar o comando SHOW TABLES</vt:lpstr>
      <vt:lpstr>Usando o SELECT </vt:lpstr>
      <vt:lpstr>AUTO_INCREMENT</vt:lpstr>
      <vt:lpstr>AUTO_INCREMENT</vt:lpstr>
      <vt:lpstr>AUTO_INCREMENT</vt:lpstr>
      <vt:lpstr>AUTO_INCREMENT</vt:lpstr>
      <vt:lpstr>Saber o máximo de ID</vt:lpstr>
      <vt:lpstr>Saber o máximo de ID</vt:lpstr>
      <vt:lpstr>Alterar o próximo valor do auto-incremento </vt:lpstr>
      <vt:lpstr>Alterar o próximo valor do auto-incremento </vt:lpstr>
      <vt:lpstr>Alterar o próximo valor do auto-incremento </vt:lpstr>
      <vt:lpstr>Tipos  de Dados</vt:lpstr>
      <vt:lpstr>Tipos  de Dados</vt:lpstr>
      <vt:lpstr>Alterar Tabelas </vt:lpstr>
      <vt:lpstr>ALTER TABLE DROP</vt:lpstr>
      <vt:lpstr>ALTER TABLE DROP</vt:lpstr>
      <vt:lpstr>ALTER TABLE DROP</vt:lpstr>
      <vt:lpstr>ADD COLUMN</vt:lpstr>
      <vt:lpstr>ADD COLUMN</vt:lpstr>
      <vt:lpstr>Slide 35</vt:lpstr>
      <vt:lpstr>Adicionando FK </vt:lpstr>
      <vt:lpstr>Adicionando FK </vt:lpstr>
      <vt:lpstr>Adicionando FK </vt:lpstr>
      <vt:lpstr>ALTER TABLE- ALTER CLUMN</vt:lpstr>
      <vt:lpstr>Inserir Dados</vt:lpstr>
      <vt:lpstr>Inserir Dados</vt:lpstr>
      <vt:lpstr>Inserir Dados</vt:lpstr>
      <vt:lpstr>Inserir Dados</vt:lpstr>
      <vt:lpstr>Inserir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9</cp:revision>
  <dcterms:created xsi:type="dcterms:W3CDTF">2022-03-23T22:05:43Z</dcterms:created>
  <dcterms:modified xsi:type="dcterms:W3CDTF">2022-03-24T09:41:07Z</dcterms:modified>
</cp:coreProperties>
</file>