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3640D-DF84-4318-A9B9-915E51A7A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FB44CC-0DC8-4194-AA0A-48A7F1C23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249CC9-CA3A-4AA8-8411-5742F317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B95F9-444C-4807-ADAD-F1EA7CE1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C43694-690E-419E-B7CB-4E5F746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4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EAF28-8A8D-472D-B7AA-DE421BA3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5A32A5-7E0E-4FE8-A126-232AD32AC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DE1EDF-5FB6-4D1D-9D95-CE9448CB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B23D8-91F6-47E7-8EF5-9825DD5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147CD-CF36-441D-B91C-6C25EED8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98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064748-B64A-4C2E-844D-391543C1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2272B3-EEF9-46B9-A4F5-87743466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C6F6D-6AE2-4B8B-B4D8-1F1E786E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B7B17-8658-47FE-A789-DBA69285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D1D44-0C31-47D3-95ED-2FD003E1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7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EE2C2-6730-4110-8946-77FE5969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C1A99-BA68-4FEC-B4CD-30BC082C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9C92D-A863-4EC6-805F-295BB673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E5A2A-7055-4ACA-B89A-4D5C89B8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50CB5-FB78-4BBE-B81A-D571D526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27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D305D-3478-40B4-8D68-33553A4C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A1459C-32EE-464E-B6A4-8029F608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B20B4-C3F4-45EA-9A71-DE99B815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B9791-F0BB-44EF-8395-1B2F9B4E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3E0ED-D681-44DE-8117-73ACC3E3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1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08F13-AF5F-43BC-B8E5-93A90C27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814EC-9842-43D4-A00B-482CE08CF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6FF52-AE8E-4701-8D36-C23D11E5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FF9768-FD55-4D01-9F26-4CE868A7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CBE9AE-1859-444D-9ABF-E2E11B3E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7465A4-10AD-4497-B406-C5D26B82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0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A7557-7A33-4FC1-8A96-60C36C3F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31DEC3-D3F2-446A-9BC1-03BA9CF8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17AE62-9457-4EAD-BFBF-101ED529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E57E35-975C-4EA3-BEF7-E724C3E6E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23E9F3-3AA7-48E6-A5C3-CE0FF6C9A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259EE7-250F-4F90-98CC-C15CC9B4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7CE143-9DAA-4051-9883-08AAA6AE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BF1CFD-0DB4-423B-A5E2-062C3535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8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F0E73-1597-4798-A950-2DB90279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473D29-F4F7-481A-92D0-7BB4F39D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E88B7C-401C-4FC3-92E5-CAA9E97D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D404C8-8A93-4EA7-87E4-0B5EBED2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C5C552-E76E-4445-8D05-A62C3323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980023-6B2E-41B4-83A2-E8F3F54B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300621-614C-4071-936E-F417B2D6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7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8A7FB-5B43-4BA1-8409-ECA86952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B59E1-D272-45CC-8FA9-9EBDC22F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6D3EF-1A0B-48F5-9D8E-B7B2E5F7A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B64FCD-3645-4F7B-B6DC-825B4929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8EBB8-7165-4357-8B7B-BFADE129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9D6A8A-0EDD-4F4C-9BF3-9A2779B2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07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970CB-916B-413C-89FA-06DBF420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0656CB-09B3-4237-97BB-C5C3BFED7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449B9A-DAE0-4FB9-95DA-109B0C48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84324-F57F-4D21-A872-73B3B1A9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413ADB-2C44-45BE-8E34-135E4717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31CC41-9A41-4DD0-A4BF-78E39BD0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1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A29AA2-5B75-4720-83F9-01BFD319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92A4E8-CB8C-4DBC-8E8A-6D9344FE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75073-FBF8-49FC-A08D-8AF843F02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41C2-7A5B-4136-B495-4B15ABD92D5D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5DF54-F290-4D6A-9AD3-972ADBB62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30D94-1F7C-4129-8FB4-77C4ACE8E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0B4-9E14-4844-BDE2-7D4162DC2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5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22665-A24E-498F-A4BA-596E30AC6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Operações CRUD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A608D-F29C-4F99-A3CE-1C4ADF5E4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MongoDB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4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6010D-0B3A-4E17-BABD-95287AF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6AB9BC-8ABE-4F78-9230-263FE4E6B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90" y="1825625"/>
            <a:ext cx="9516219" cy="4351338"/>
          </a:xfrm>
        </p:spPr>
      </p:pic>
    </p:spTree>
    <p:extLst>
      <p:ext uri="{BB962C8B-B14F-4D97-AF65-F5344CB8AC3E}">
        <p14:creationId xmlns:p14="http://schemas.microsoft.com/office/powerpoint/2010/main" val="244967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AFAE3-1E0D-402A-A176-7AB046F6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219094-FFC3-4193-BF7E-6F751BE0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12" y="1825625"/>
            <a:ext cx="9677976" cy="4351338"/>
          </a:xfrm>
        </p:spPr>
      </p:pic>
    </p:spTree>
    <p:extLst>
      <p:ext uri="{BB962C8B-B14F-4D97-AF65-F5344CB8AC3E}">
        <p14:creationId xmlns:p14="http://schemas.microsoft.com/office/powerpoint/2010/main" val="347737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D9C2A-1320-4DF5-BE27-7D2A2C0C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18563C-F856-4097-A482-829909E27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13" y="1825625"/>
            <a:ext cx="9188574" cy="4351338"/>
          </a:xfrm>
        </p:spPr>
      </p:pic>
    </p:spTree>
    <p:extLst>
      <p:ext uri="{BB962C8B-B14F-4D97-AF65-F5344CB8AC3E}">
        <p14:creationId xmlns:p14="http://schemas.microsoft.com/office/powerpoint/2010/main" val="36402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A0577-458E-4DBA-A5C8-91B0084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621735-490A-43E6-BBCE-441EF19FF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74" y="1825625"/>
            <a:ext cx="9116052" cy="4351338"/>
          </a:xfrm>
        </p:spPr>
      </p:pic>
    </p:spTree>
    <p:extLst>
      <p:ext uri="{BB962C8B-B14F-4D97-AF65-F5344CB8AC3E}">
        <p14:creationId xmlns:p14="http://schemas.microsoft.com/office/powerpoint/2010/main" val="409561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EC998-98D5-41AD-8790-CD2C73E7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981CC4-F495-4FE4-A7A3-83FF8D4F5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95" y="1825625"/>
            <a:ext cx="9532610" cy="4351338"/>
          </a:xfrm>
        </p:spPr>
      </p:pic>
    </p:spTree>
    <p:extLst>
      <p:ext uri="{BB962C8B-B14F-4D97-AF65-F5344CB8AC3E}">
        <p14:creationId xmlns:p14="http://schemas.microsoft.com/office/powerpoint/2010/main" val="133275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14BC1-5962-4208-B270-80222880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B83F93-14C9-49AC-86D5-77662FD02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43" y="1825625"/>
            <a:ext cx="9438113" cy="4351338"/>
          </a:xfrm>
        </p:spPr>
      </p:pic>
    </p:spTree>
    <p:extLst>
      <p:ext uri="{BB962C8B-B14F-4D97-AF65-F5344CB8AC3E}">
        <p14:creationId xmlns:p14="http://schemas.microsoft.com/office/powerpoint/2010/main" val="53833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09393-EA1D-410D-907D-DE9CFC12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5CB8591-A5D5-40F0-8F16-CA20CA583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55" y="1825625"/>
            <a:ext cx="9888689" cy="4351338"/>
          </a:xfrm>
        </p:spPr>
      </p:pic>
    </p:spTree>
    <p:extLst>
      <p:ext uri="{BB962C8B-B14F-4D97-AF65-F5344CB8AC3E}">
        <p14:creationId xmlns:p14="http://schemas.microsoft.com/office/powerpoint/2010/main" val="44916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E9F50-1420-444B-901B-5B33460D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01FB19-D241-4573-81F1-FCF554AC4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51" y="1825625"/>
            <a:ext cx="10130098" cy="4351338"/>
          </a:xfrm>
        </p:spPr>
      </p:pic>
    </p:spTree>
    <p:extLst>
      <p:ext uri="{BB962C8B-B14F-4D97-AF65-F5344CB8AC3E}">
        <p14:creationId xmlns:p14="http://schemas.microsoft.com/office/powerpoint/2010/main" val="268912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FDC8-7B7F-42F7-BC34-0EF6F6A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39C51A-DA80-4A7F-9E62-B897D3434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88" y="1825625"/>
            <a:ext cx="9481024" cy="4351338"/>
          </a:xfrm>
        </p:spPr>
      </p:pic>
    </p:spTree>
    <p:extLst>
      <p:ext uri="{BB962C8B-B14F-4D97-AF65-F5344CB8AC3E}">
        <p14:creationId xmlns:p14="http://schemas.microsoft.com/office/powerpoint/2010/main" val="122597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BB728-93BA-4502-85AE-4B245C2C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B03B284-7CE6-455B-B1E1-E44747269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24" y="1825625"/>
            <a:ext cx="9695751" cy="4351338"/>
          </a:xfrm>
        </p:spPr>
      </p:pic>
    </p:spTree>
    <p:extLst>
      <p:ext uri="{BB962C8B-B14F-4D97-AF65-F5344CB8AC3E}">
        <p14:creationId xmlns:p14="http://schemas.microsoft.com/office/powerpoint/2010/main" val="305835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94D9D-E9F4-44B2-ABF8-72462F10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CE3D83-A05B-4CB3-8BFB-B41FDF93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57" y="1825625"/>
            <a:ext cx="8575286" cy="4351338"/>
          </a:xfrm>
        </p:spPr>
      </p:pic>
    </p:spTree>
    <p:extLst>
      <p:ext uri="{BB962C8B-B14F-4D97-AF65-F5344CB8AC3E}">
        <p14:creationId xmlns:p14="http://schemas.microsoft.com/office/powerpoint/2010/main" val="395184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5074-CE41-4D37-9D9E-7D89DC55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C2403F7-BCB8-47B6-A5F2-7F2158303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04" y="1825625"/>
            <a:ext cx="9320192" cy="4351338"/>
          </a:xfrm>
        </p:spPr>
      </p:pic>
    </p:spTree>
    <p:extLst>
      <p:ext uri="{BB962C8B-B14F-4D97-AF65-F5344CB8AC3E}">
        <p14:creationId xmlns:p14="http://schemas.microsoft.com/office/powerpoint/2010/main" val="1601171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D696B-9CBC-4E47-8D33-11319A8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3CD32E-A9A7-4401-AF9F-BF4EA84B0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94" y="1825625"/>
            <a:ext cx="9471411" cy="4351338"/>
          </a:xfrm>
        </p:spPr>
      </p:pic>
    </p:spTree>
    <p:extLst>
      <p:ext uri="{BB962C8B-B14F-4D97-AF65-F5344CB8AC3E}">
        <p14:creationId xmlns:p14="http://schemas.microsoft.com/office/powerpoint/2010/main" val="151487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044DC-134B-4F06-91F5-941FE00C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20C603-F70B-4119-ADD1-03253273D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78" y="1825625"/>
            <a:ext cx="8981044" cy="4351338"/>
          </a:xfrm>
        </p:spPr>
      </p:pic>
    </p:spTree>
    <p:extLst>
      <p:ext uri="{BB962C8B-B14F-4D97-AF65-F5344CB8AC3E}">
        <p14:creationId xmlns:p14="http://schemas.microsoft.com/office/powerpoint/2010/main" val="115840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A9ED1-0F5D-49A7-86A9-B110AFC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5B41F66-E0FB-4FC8-99CB-234754C02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27" y="1825625"/>
            <a:ext cx="9859946" cy="4351338"/>
          </a:xfrm>
        </p:spPr>
      </p:pic>
    </p:spTree>
    <p:extLst>
      <p:ext uri="{BB962C8B-B14F-4D97-AF65-F5344CB8AC3E}">
        <p14:creationId xmlns:p14="http://schemas.microsoft.com/office/powerpoint/2010/main" val="12176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7B5DD-4506-4AEE-AC45-722DA19E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6281E5-DCB3-4025-BD8B-93667A95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03" y="1825625"/>
            <a:ext cx="8487194" cy="4351338"/>
          </a:xfrm>
        </p:spPr>
      </p:pic>
    </p:spTree>
    <p:extLst>
      <p:ext uri="{BB962C8B-B14F-4D97-AF65-F5344CB8AC3E}">
        <p14:creationId xmlns:p14="http://schemas.microsoft.com/office/powerpoint/2010/main" val="34796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CCD95-FBB3-4A28-B3D8-485B8343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011429-B1BE-4B6D-A00D-953B30451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10" y="1825625"/>
            <a:ext cx="9537180" cy="4351338"/>
          </a:xfrm>
        </p:spPr>
      </p:pic>
    </p:spTree>
    <p:extLst>
      <p:ext uri="{BB962C8B-B14F-4D97-AF65-F5344CB8AC3E}">
        <p14:creationId xmlns:p14="http://schemas.microsoft.com/office/powerpoint/2010/main" val="357207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6264E-B298-4F3D-A877-30AF3070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558542-F738-4958-A749-A68DBF488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72" y="1825625"/>
            <a:ext cx="9311255" cy="4351338"/>
          </a:xfrm>
        </p:spPr>
      </p:pic>
    </p:spTree>
    <p:extLst>
      <p:ext uri="{BB962C8B-B14F-4D97-AF65-F5344CB8AC3E}">
        <p14:creationId xmlns:p14="http://schemas.microsoft.com/office/powerpoint/2010/main" val="147310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00F73-4EF7-4D14-A936-0C803F7A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7F8880-5AE4-44FA-9D33-2CBFBF37F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1" y="1825625"/>
            <a:ext cx="9686457" cy="4351338"/>
          </a:xfrm>
        </p:spPr>
      </p:pic>
    </p:spTree>
    <p:extLst>
      <p:ext uri="{BB962C8B-B14F-4D97-AF65-F5344CB8AC3E}">
        <p14:creationId xmlns:p14="http://schemas.microsoft.com/office/powerpoint/2010/main" val="127885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C183-6452-401F-B463-43816B3F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FD19BD0-23D2-4A1C-BAFB-AF068C3E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91" y="1825625"/>
            <a:ext cx="9364018" cy="4351338"/>
          </a:xfrm>
        </p:spPr>
      </p:pic>
    </p:spTree>
    <p:extLst>
      <p:ext uri="{BB962C8B-B14F-4D97-AF65-F5344CB8AC3E}">
        <p14:creationId xmlns:p14="http://schemas.microsoft.com/office/powerpoint/2010/main" val="90756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11467-EE38-48DF-AFDF-833A806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FD448A6-59FA-4232-91E3-D95860237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99" y="1825625"/>
            <a:ext cx="9014002" cy="4351338"/>
          </a:xfrm>
        </p:spPr>
      </p:pic>
    </p:spTree>
    <p:extLst>
      <p:ext uri="{BB962C8B-B14F-4D97-AF65-F5344CB8AC3E}">
        <p14:creationId xmlns:p14="http://schemas.microsoft.com/office/powerpoint/2010/main" val="250975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25EE8-7B51-4EE2-B984-7A9FADDE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B643C4-7AA4-47FB-B5C6-A61FD3C78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4" y="1825625"/>
            <a:ext cx="10071551" cy="4351338"/>
          </a:xfrm>
        </p:spPr>
      </p:pic>
    </p:spTree>
    <p:extLst>
      <p:ext uri="{BB962C8B-B14F-4D97-AF65-F5344CB8AC3E}">
        <p14:creationId xmlns:p14="http://schemas.microsoft.com/office/powerpoint/2010/main" val="2228641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Operações CRUD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Operações CRUD</dc:title>
  <dc:creator>Aluno</dc:creator>
  <cp:lastModifiedBy>Aluno</cp:lastModifiedBy>
  <cp:revision>3</cp:revision>
  <dcterms:created xsi:type="dcterms:W3CDTF">2023-06-06T18:49:32Z</dcterms:created>
  <dcterms:modified xsi:type="dcterms:W3CDTF">2023-06-06T19:34:32Z</dcterms:modified>
</cp:coreProperties>
</file>