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E4762-0AFC-D3AB-B345-EE78FB5EB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8F17AE-13AF-324A-AEDF-63B3DA474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C4B393-8AB0-A3E5-338A-AFAB7993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54CC-2267-4696-A443-19CCD3A4008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1AB011-95D9-F6B0-681A-DEC3CCD1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02BF97-580E-594E-6732-EF7DCFF2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D859-8138-4E05-894F-57C47F669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64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3BC03-8834-5572-26FE-0AEB330C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85C26F-1B11-03F3-E022-CF8A5C815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0ADC06-FC7F-C8BD-7ED0-41896888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54CC-2267-4696-A443-19CCD3A4008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5768A5-021F-C3BD-5BFA-27EFB626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66E74A-2E78-2083-1141-3CAD7D14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D859-8138-4E05-894F-57C47F669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3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9A6BEB-5915-4D77-3C10-BCBB6922A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9D0595-B663-72CF-6BA7-22497F717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D955F0-C4E2-9E20-F517-36EEE244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54CC-2267-4696-A443-19CCD3A4008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87E533-90E7-B48C-B59F-61B34277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2A694-1A2F-13B2-C434-202776C7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D859-8138-4E05-894F-57C47F669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51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5F5EC-7129-8B71-0741-2E18A7C2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8632A8-7DBA-E4AD-8EB5-ADE75B71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14FC68-8E8D-ECA6-0474-33AA12B6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54CC-2267-4696-A443-19CCD3A4008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2B36B-39F0-EA4A-B8F4-96899A43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AE52D-E21A-62D1-CE94-7884F275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D859-8138-4E05-894F-57C47F669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3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95DDC-5512-F20B-354F-80D7E0FE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03767A-3759-7D79-BF6B-CF1BAFE61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FEED2-7F75-49AA-2ECC-07B8984F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54CC-2267-4696-A443-19CCD3A4008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9F05D-E620-AE44-C928-AD0395FD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853EC-3851-921A-D4D4-62B11614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D859-8138-4E05-894F-57C47F669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65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BBE01-FD4A-FC74-CF16-329723E0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15925-28EF-F2CA-F5FA-2F7D4C685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D75B10-A3EC-6638-5AC5-F18C47608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546E71-62E9-6665-5089-09C91C32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54CC-2267-4696-A443-19CCD3A4008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30DEF4-F850-64C7-5A1C-BCFB21AA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1F8791-C3EC-EE5F-DA7B-A34CDB5B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D859-8138-4E05-894F-57C47F669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63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27611-F906-4AC5-5C73-06A092ED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1F8615-9029-EA0A-FA7D-CC417D3E5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90D3E9-307F-B41A-679D-2139DDAE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98C9B2-416E-7489-C176-2C754998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FB4198-B9FA-427B-52B7-1656BAEF5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41A856-4464-0003-8CBB-60383C75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54CC-2267-4696-A443-19CCD3A4008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BF70FD-32D9-EFA6-1CC0-F01D73E8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02179B-E120-4D12-5DAF-95FA3402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D859-8138-4E05-894F-57C47F669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12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21B08-2341-32D2-F058-59DF870A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CFD0F3-C889-1FFE-D8A0-0F285B09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54CC-2267-4696-A443-19CCD3A4008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4102D0-F31C-7829-C1F9-CCCCA29C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107FDE-555A-F082-4D26-A813CFB3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D859-8138-4E05-894F-57C47F669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17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205F2B-C292-4A28-DF80-5394C894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54CC-2267-4696-A443-19CCD3A4008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00BA35-FAD6-A05F-8621-5D1F0681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07C27B-D4D3-DEB0-F247-D1572186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D859-8138-4E05-894F-57C47F669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43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0A495-F7CD-DF8F-F010-26E04AF1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700442-D109-141E-66F6-280CE31F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71E1FA-10E2-0A6F-DC68-D33A1A511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CDB628-3812-8BBB-9349-FD604016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54CC-2267-4696-A443-19CCD3A4008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074DAF-6275-82BB-4350-9488F9C4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8B94E6-08A1-6F9C-53E0-172CFF87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D859-8138-4E05-894F-57C47F669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2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76047-E3E5-183C-4254-EB6B6184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F544BE-1F40-1AE7-3683-8CF4C9297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17D97B-2EC4-F7D2-6AA3-F55B22FBB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AA98EE-36A2-BFAE-CFF2-75922D8A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54CC-2267-4696-A443-19CCD3A4008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E7B913-DD4A-CCCD-18C3-26CAB145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1D1056-5F4A-47B6-D9CE-2D736FBA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D859-8138-4E05-894F-57C47F669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77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62BDA3-B951-0B6B-D061-699DD337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B9A75-19AC-4316-9E71-5AECBBD3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C44384-EDAC-2581-0E36-1084BED8A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5B54CC-2267-4696-A443-19CCD3A4008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AB0BC8-5A00-BCF1-0BCC-B5B8D0E41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A18863-E45E-B47B-3F37-33A16A959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A6D859-8138-4E05-894F-57C47F669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5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DD9A1B-23F2-4443-B0D4-00FF72D27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5A69CBB-DA63-440A-B853-88D42A6F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60" y="873720"/>
            <a:ext cx="10534650" cy="4962109"/>
          </a:xfrm>
          <a:custGeom>
            <a:avLst/>
            <a:gdLst>
              <a:gd name="connsiteX0" fmla="*/ 6180200 w 10534650"/>
              <a:gd name="connsiteY0" fmla="*/ 4801197 h 4962109"/>
              <a:gd name="connsiteX1" fmla="*/ 6147637 w 10534650"/>
              <a:gd name="connsiteY1" fmla="*/ 4805291 h 4962109"/>
              <a:gd name="connsiteX2" fmla="*/ 6164640 w 10534650"/>
              <a:gd name="connsiteY2" fmla="*/ 4804893 h 4962109"/>
              <a:gd name="connsiteX3" fmla="*/ 6180200 w 10534650"/>
              <a:gd name="connsiteY3" fmla="*/ 4801197 h 4962109"/>
              <a:gd name="connsiteX4" fmla="*/ 5969537 w 10534650"/>
              <a:gd name="connsiteY4" fmla="*/ 4731750 h 4962109"/>
              <a:gd name="connsiteX5" fmla="*/ 5980870 w 10534650"/>
              <a:gd name="connsiteY5" fmla="*/ 4743324 h 4962109"/>
              <a:gd name="connsiteX6" fmla="*/ 5980870 w 10534650"/>
              <a:gd name="connsiteY6" fmla="*/ 4743323 h 4962109"/>
              <a:gd name="connsiteX7" fmla="*/ 6712815 w 10534650"/>
              <a:gd name="connsiteY7" fmla="*/ 4676908 h 4962109"/>
              <a:gd name="connsiteX8" fmla="*/ 6712815 w 10534650"/>
              <a:gd name="connsiteY8" fmla="*/ 4676909 h 4962109"/>
              <a:gd name="connsiteX9" fmla="*/ 6734605 w 10534650"/>
              <a:gd name="connsiteY9" fmla="*/ 4700281 h 4962109"/>
              <a:gd name="connsiteX10" fmla="*/ 6712815 w 10534650"/>
              <a:gd name="connsiteY10" fmla="*/ 4676908 h 4962109"/>
              <a:gd name="connsiteX11" fmla="*/ 5236566 w 10534650"/>
              <a:gd name="connsiteY11" fmla="*/ 4571169 h 4962109"/>
              <a:gd name="connsiteX12" fmla="*/ 5264294 w 10534650"/>
              <a:gd name="connsiteY12" fmla="*/ 4579674 h 4962109"/>
              <a:gd name="connsiteX13" fmla="*/ 5280204 w 10534650"/>
              <a:gd name="connsiteY13" fmla="*/ 4586908 h 4962109"/>
              <a:gd name="connsiteX14" fmla="*/ 5280336 w 10534650"/>
              <a:gd name="connsiteY14" fmla="*/ 4586967 h 4962109"/>
              <a:gd name="connsiteX15" fmla="*/ 5294396 w 10534650"/>
              <a:gd name="connsiteY15" fmla="*/ 4593609 h 4962109"/>
              <a:gd name="connsiteX16" fmla="*/ 5296104 w 10534650"/>
              <a:gd name="connsiteY16" fmla="*/ 4594130 h 4962109"/>
              <a:gd name="connsiteX17" fmla="*/ 5301566 w 10534650"/>
              <a:gd name="connsiteY17" fmla="*/ 4596610 h 4962109"/>
              <a:gd name="connsiteX18" fmla="*/ 5323749 w 10534650"/>
              <a:gd name="connsiteY18" fmla="*/ 4602562 h 4962109"/>
              <a:gd name="connsiteX19" fmla="*/ 5296104 w 10534650"/>
              <a:gd name="connsiteY19" fmla="*/ 4594130 h 4962109"/>
              <a:gd name="connsiteX20" fmla="*/ 5280336 w 10534650"/>
              <a:gd name="connsiteY20" fmla="*/ 4586967 h 4962109"/>
              <a:gd name="connsiteX21" fmla="*/ 5266003 w 10534650"/>
              <a:gd name="connsiteY21" fmla="*/ 4580197 h 4962109"/>
              <a:gd name="connsiteX22" fmla="*/ 5264294 w 10534650"/>
              <a:gd name="connsiteY22" fmla="*/ 4579674 h 4962109"/>
              <a:gd name="connsiteX23" fmla="*/ 5258823 w 10534650"/>
              <a:gd name="connsiteY23" fmla="*/ 4577184 h 4962109"/>
              <a:gd name="connsiteX24" fmla="*/ 5236566 w 10534650"/>
              <a:gd name="connsiteY24" fmla="*/ 4571169 h 4962109"/>
              <a:gd name="connsiteX25" fmla="*/ 5514391 w 10534650"/>
              <a:gd name="connsiteY25" fmla="*/ 4562409 h 4962109"/>
              <a:gd name="connsiteX26" fmla="*/ 5571581 w 10534650"/>
              <a:gd name="connsiteY26" fmla="*/ 4569638 h 4962109"/>
              <a:gd name="connsiteX27" fmla="*/ 5542458 w 10534650"/>
              <a:gd name="connsiteY27" fmla="*/ 4562909 h 4962109"/>
              <a:gd name="connsiteX28" fmla="*/ 5514391 w 10534650"/>
              <a:gd name="connsiteY28" fmla="*/ 4562409 h 4962109"/>
              <a:gd name="connsiteX29" fmla="*/ 3097094 w 10534650"/>
              <a:gd name="connsiteY29" fmla="*/ 4429045 h 4962109"/>
              <a:gd name="connsiteX30" fmla="*/ 3088347 w 10534650"/>
              <a:gd name="connsiteY30" fmla="*/ 4439791 h 4962109"/>
              <a:gd name="connsiteX31" fmla="*/ 3072652 w 10534650"/>
              <a:gd name="connsiteY31" fmla="*/ 4457084 h 4962109"/>
              <a:gd name="connsiteX32" fmla="*/ 3053825 w 10534650"/>
              <a:gd name="connsiteY32" fmla="*/ 4465207 h 4962109"/>
              <a:gd name="connsiteX33" fmla="*/ 3088348 w 10534650"/>
              <a:gd name="connsiteY33" fmla="*/ 4439791 h 4962109"/>
              <a:gd name="connsiteX34" fmla="*/ 4090071 w 10534650"/>
              <a:gd name="connsiteY34" fmla="*/ 4402823 h 4962109"/>
              <a:gd name="connsiteX35" fmla="*/ 4105672 w 10534650"/>
              <a:gd name="connsiteY35" fmla="*/ 4404644 h 4962109"/>
              <a:gd name="connsiteX36" fmla="*/ 4121173 w 10534650"/>
              <a:gd name="connsiteY36" fmla="*/ 4414076 h 4962109"/>
              <a:gd name="connsiteX37" fmla="*/ 4105673 w 10534650"/>
              <a:gd name="connsiteY37" fmla="*/ 4404644 h 4962109"/>
              <a:gd name="connsiteX38" fmla="*/ 4105672 w 10534650"/>
              <a:gd name="connsiteY38" fmla="*/ 4404644 h 4962109"/>
              <a:gd name="connsiteX39" fmla="*/ 4105672 w 10534650"/>
              <a:gd name="connsiteY39" fmla="*/ 4404644 h 4962109"/>
              <a:gd name="connsiteX40" fmla="*/ 4090071 w 10534650"/>
              <a:gd name="connsiteY40" fmla="*/ 4402823 h 4962109"/>
              <a:gd name="connsiteX41" fmla="*/ 3874703 w 10534650"/>
              <a:gd name="connsiteY41" fmla="*/ 4390456 h 4962109"/>
              <a:gd name="connsiteX42" fmla="*/ 3921126 w 10534650"/>
              <a:gd name="connsiteY42" fmla="*/ 4417222 h 4962109"/>
              <a:gd name="connsiteX43" fmla="*/ 3896594 w 10534650"/>
              <a:gd name="connsiteY43" fmla="*/ 4409211 h 4962109"/>
              <a:gd name="connsiteX44" fmla="*/ 3874703 w 10534650"/>
              <a:gd name="connsiteY44" fmla="*/ 4390456 h 4962109"/>
              <a:gd name="connsiteX45" fmla="*/ 7873706 w 10534650"/>
              <a:gd name="connsiteY45" fmla="*/ 4301238 h 4962109"/>
              <a:gd name="connsiteX46" fmla="*/ 7892206 w 10534650"/>
              <a:gd name="connsiteY46" fmla="*/ 4317039 h 4962109"/>
              <a:gd name="connsiteX47" fmla="*/ 7899880 w 10534650"/>
              <a:gd name="connsiteY47" fmla="*/ 4320773 h 4962109"/>
              <a:gd name="connsiteX48" fmla="*/ 7892205 w 10534650"/>
              <a:gd name="connsiteY48" fmla="*/ 4317038 h 4962109"/>
              <a:gd name="connsiteX49" fmla="*/ 7873706 w 10534650"/>
              <a:gd name="connsiteY49" fmla="*/ 4301238 h 4962109"/>
              <a:gd name="connsiteX50" fmla="*/ 1456506 w 10534650"/>
              <a:gd name="connsiteY50" fmla="*/ 3863438 h 4962109"/>
              <a:gd name="connsiteX51" fmla="*/ 1442667 w 10534650"/>
              <a:gd name="connsiteY51" fmla="*/ 3867764 h 4962109"/>
              <a:gd name="connsiteX52" fmla="*/ 1397372 w 10534650"/>
              <a:gd name="connsiteY52" fmla="*/ 3890362 h 4962109"/>
              <a:gd name="connsiteX53" fmla="*/ 1442668 w 10534650"/>
              <a:gd name="connsiteY53" fmla="*/ 3867764 h 4962109"/>
              <a:gd name="connsiteX54" fmla="*/ 1071905 w 10534650"/>
              <a:gd name="connsiteY54" fmla="*/ 3816123 h 4962109"/>
              <a:gd name="connsiteX55" fmla="*/ 1062478 w 10534650"/>
              <a:gd name="connsiteY55" fmla="*/ 3818725 h 4962109"/>
              <a:gd name="connsiteX56" fmla="*/ 1022563 w 10534650"/>
              <a:gd name="connsiteY56" fmla="*/ 3825445 h 4962109"/>
              <a:gd name="connsiteX57" fmla="*/ 1062480 w 10534650"/>
              <a:gd name="connsiteY57" fmla="*/ 3818725 h 4962109"/>
              <a:gd name="connsiteX58" fmla="*/ 1209869 w 10534650"/>
              <a:gd name="connsiteY58" fmla="*/ 3815014 h 4962109"/>
              <a:gd name="connsiteX59" fmla="*/ 1257364 w 10534650"/>
              <a:gd name="connsiteY59" fmla="*/ 3832567 h 4962109"/>
              <a:gd name="connsiteX60" fmla="*/ 1209869 w 10534650"/>
              <a:gd name="connsiteY60" fmla="*/ 3815014 h 4962109"/>
              <a:gd name="connsiteX61" fmla="*/ 0 w 10534650"/>
              <a:gd name="connsiteY61" fmla="*/ 0 h 4962109"/>
              <a:gd name="connsiteX62" fmla="*/ 10534650 w 10534650"/>
              <a:gd name="connsiteY62" fmla="*/ 0 h 4962109"/>
              <a:gd name="connsiteX63" fmla="*/ 10534650 w 10534650"/>
              <a:gd name="connsiteY63" fmla="*/ 3353931 h 4962109"/>
              <a:gd name="connsiteX64" fmla="*/ 10495227 w 10534650"/>
              <a:gd name="connsiteY64" fmla="*/ 3401247 h 4962109"/>
              <a:gd name="connsiteX65" fmla="*/ 10463118 w 10534650"/>
              <a:gd name="connsiteY65" fmla="*/ 3434133 h 4962109"/>
              <a:gd name="connsiteX66" fmla="*/ 10378879 w 10534650"/>
              <a:gd name="connsiteY66" fmla="*/ 3472380 h 4962109"/>
              <a:gd name="connsiteX67" fmla="*/ 10304799 w 10534650"/>
              <a:gd name="connsiteY67" fmla="*/ 3500370 h 4962109"/>
              <a:gd name="connsiteX68" fmla="*/ 10250242 w 10534650"/>
              <a:gd name="connsiteY68" fmla="*/ 3533216 h 4962109"/>
              <a:gd name="connsiteX69" fmla="*/ 10204013 w 10534650"/>
              <a:gd name="connsiteY69" fmla="*/ 3563655 h 4962109"/>
              <a:gd name="connsiteX70" fmla="*/ 10098588 w 10534650"/>
              <a:gd name="connsiteY70" fmla="*/ 3643324 h 4962109"/>
              <a:gd name="connsiteX71" fmla="*/ 9983369 w 10534650"/>
              <a:gd name="connsiteY71" fmla="*/ 3708784 h 4962109"/>
              <a:gd name="connsiteX72" fmla="*/ 9888637 w 10534650"/>
              <a:gd name="connsiteY72" fmla="*/ 3792146 h 4962109"/>
              <a:gd name="connsiteX73" fmla="*/ 9848780 w 10534650"/>
              <a:gd name="connsiteY73" fmla="*/ 3838049 h 4962109"/>
              <a:gd name="connsiteX74" fmla="*/ 9769701 w 10534650"/>
              <a:gd name="connsiteY74" fmla="*/ 3865885 h 4962109"/>
              <a:gd name="connsiteX75" fmla="*/ 9682888 w 10534650"/>
              <a:gd name="connsiteY75" fmla="*/ 3911938 h 4962109"/>
              <a:gd name="connsiteX76" fmla="*/ 9620297 w 10534650"/>
              <a:gd name="connsiteY76" fmla="*/ 3959262 h 4962109"/>
              <a:gd name="connsiteX77" fmla="*/ 9572344 w 10534650"/>
              <a:gd name="connsiteY77" fmla="*/ 3990515 h 4962109"/>
              <a:gd name="connsiteX78" fmla="*/ 9505537 w 10534650"/>
              <a:gd name="connsiteY78" fmla="*/ 4020672 h 4962109"/>
              <a:gd name="connsiteX79" fmla="*/ 9437819 w 10534650"/>
              <a:gd name="connsiteY79" fmla="*/ 4061525 h 4962109"/>
              <a:gd name="connsiteX80" fmla="*/ 9404527 w 10534650"/>
              <a:gd name="connsiteY80" fmla="*/ 4087281 h 4962109"/>
              <a:gd name="connsiteX81" fmla="*/ 9340611 w 10534650"/>
              <a:gd name="connsiteY81" fmla="*/ 4129506 h 4962109"/>
              <a:gd name="connsiteX82" fmla="*/ 9275062 w 10534650"/>
              <a:gd name="connsiteY82" fmla="*/ 4168468 h 4962109"/>
              <a:gd name="connsiteX83" fmla="*/ 9154049 w 10534650"/>
              <a:gd name="connsiteY83" fmla="*/ 4209968 h 4962109"/>
              <a:gd name="connsiteX84" fmla="*/ 9041981 w 10534650"/>
              <a:gd name="connsiteY84" fmla="*/ 4275454 h 4962109"/>
              <a:gd name="connsiteX85" fmla="*/ 8953407 w 10534650"/>
              <a:gd name="connsiteY85" fmla="*/ 4322870 h 4962109"/>
              <a:gd name="connsiteX86" fmla="*/ 8901537 w 10534650"/>
              <a:gd name="connsiteY86" fmla="*/ 4354413 h 4962109"/>
              <a:gd name="connsiteX87" fmla="*/ 8805370 w 10534650"/>
              <a:gd name="connsiteY87" fmla="*/ 4426175 h 4962109"/>
              <a:gd name="connsiteX88" fmla="*/ 8658874 w 10534650"/>
              <a:gd name="connsiteY88" fmla="*/ 4498599 h 4962109"/>
              <a:gd name="connsiteX89" fmla="*/ 8570718 w 10534650"/>
              <a:gd name="connsiteY89" fmla="*/ 4537136 h 4962109"/>
              <a:gd name="connsiteX90" fmla="*/ 8382959 w 10534650"/>
              <a:gd name="connsiteY90" fmla="*/ 4591539 h 4962109"/>
              <a:gd name="connsiteX91" fmla="*/ 8322237 w 10534650"/>
              <a:gd name="connsiteY91" fmla="*/ 4611347 h 4962109"/>
              <a:gd name="connsiteX92" fmla="*/ 8253574 w 10534650"/>
              <a:gd name="connsiteY92" fmla="*/ 4622451 h 4962109"/>
              <a:gd name="connsiteX93" fmla="*/ 8142452 w 10534650"/>
              <a:gd name="connsiteY93" fmla="*/ 4652191 h 4962109"/>
              <a:gd name="connsiteX94" fmla="*/ 7926082 w 10534650"/>
              <a:gd name="connsiteY94" fmla="*/ 4701680 h 4962109"/>
              <a:gd name="connsiteX95" fmla="*/ 7878875 w 10534650"/>
              <a:gd name="connsiteY95" fmla="*/ 4708305 h 4962109"/>
              <a:gd name="connsiteX96" fmla="*/ 7757501 w 10534650"/>
              <a:gd name="connsiteY96" fmla="*/ 4741432 h 4962109"/>
              <a:gd name="connsiteX97" fmla="*/ 7684511 w 10534650"/>
              <a:gd name="connsiteY97" fmla="*/ 4764301 h 4962109"/>
              <a:gd name="connsiteX98" fmla="*/ 7624515 w 10534650"/>
              <a:gd name="connsiteY98" fmla="*/ 4776179 h 4962109"/>
              <a:gd name="connsiteX99" fmla="*/ 7571930 w 10534650"/>
              <a:gd name="connsiteY99" fmla="*/ 4780027 h 4962109"/>
              <a:gd name="connsiteX100" fmla="*/ 7432402 w 10534650"/>
              <a:gd name="connsiteY100" fmla="*/ 4807278 h 4962109"/>
              <a:gd name="connsiteX101" fmla="*/ 7376754 w 10534650"/>
              <a:gd name="connsiteY101" fmla="*/ 4817968 h 4962109"/>
              <a:gd name="connsiteX102" fmla="*/ 7231546 w 10534650"/>
              <a:gd name="connsiteY102" fmla="*/ 4857825 h 4962109"/>
              <a:gd name="connsiteX103" fmla="*/ 7109089 w 10534650"/>
              <a:gd name="connsiteY103" fmla="*/ 4882341 h 4962109"/>
              <a:gd name="connsiteX104" fmla="*/ 7057788 w 10534650"/>
              <a:gd name="connsiteY104" fmla="*/ 4894624 h 4962109"/>
              <a:gd name="connsiteX105" fmla="*/ 6941125 w 10534650"/>
              <a:gd name="connsiteY105" fmla="*/ 4913041 h 4962109"/>
              <a:gd name="connsiteX106" fmla="*/ 6874857 w 10534650"/>
              <a:gd name="connsiteY106" fmla="*/ 4927091 h 4962109"/>
              <a:gd name="connsiteX107" fmla="*/ 6714789 w 10534650"/>
              <a:gd name="connsiteY107" fmla="*/ 4937175 h 4962109"/>
              <a:gd name="connsiteX108" fmla="*/ 6549597 w 10534650"/>
              <a:gd name="connsiteY108" fmla="*/ 4946170 h 4962109"/>
              <a:gd name="connsiteX109" fmla="*/ 6459201 w 10534650"/>
              <a:gd name="connsiteY109" fmla="*/ 4946704 h 4962109"/>
              <a:gd name="connsiteX110" fmla="*/ 6379993 w 10534650"/>
              <a:gd name="connsiteY110" fmla="*/ 4951898 h 4962109"/>
              <a:gd name="connsiteX111" fmla="*/ 6311205 w 10534650"/>
              <a:gd name="connsiteY111" fmla="*/ 4953901 h 4962109"/>
              <a:gd name="connsiteX112" fmla="*/ 6201505 w 10534650"/>
              <a:gd name="connsiteY112" fmla="*/ 4959986 h 4962109"/>
              <a:gd name="connsiteX113" fmla="*/ 6156018 w 10534650"/>
              <a:gd name="connsiteY113" fmla="*/ 4960421 h 4962109"/>
              <a:gd name="connsiteX114" fmla="*/ 6049276 w 10534650"/>
              <a:gd name="connsiteY114" fmla="*/ 4952977 h 4962109"/>
              <a:gd name="connsiteX115" fmla="*/ 6012280 w 10534650"/>
              <a:gd name="connsiteY115" fmla="*/ 4948608 h 4962109"/>
              <a:gd name="connsiteX116" fmla="*/ 5942361 w 10534650"/>
              <a:gd name="connsiteY116" fmla="*/ 4920847 h 4962109"/>
              <a:gd name="connsiteX117" fmla="*/ 5933980 w 10534650"/>
              <a:gd name="connsiteY117" fmla="*/ 4918608 h 4962109"/>
              <a:gd name="connsiteX118" fmla="*/ 5887681 w 10534650"/>
              <a:gd name="connsiteY118" fmla="*/ 4906368 h 4962109"/>
              <a:gd name="connsiteX119" fmla="*/ 5862209 w 10534650"/>
              <a:gd name="connsiteY119" fmla="*/ 4901667 h 4962109"/>
              <a:gd name="connsiteX120" fmla="*/ 5765973 w 10534650"/>
              <a:gd name="connsiteY120" fmla="*/ 4876200 h 4962109"/>
              <a:gd name="connsiteX121" fmla="*/ 5710431 w 10534650"/>
              <a:gd name="connsiteY121" fmla="*/ 4863519 h 4962109"/>
              <a:gd name="connsiteX122" fmla="*/ 5664908 w 10534650"/>
              <a:gd name="connsiteY122" fmla="*/ 4861723 h 4962109"/>
              <a:gd name="connsiteX123" fmla="*/ 5585007 w 10534650"/>
              <a:gd name="connsiteY123" fmla="*/ 4857960 h 4962109"/>
              <a:gd name="connsiteX124" fmla="*/ 5559231 w 10534650"/>
              <a:gd name="connsiteY124" fmla="*/ 4860477 h 4962109"/>
              <a:gd name="connsiteX125" fmla="*/ 5444811 w 10534650"/>
              <a:gd name="connsiteY125" fmla="*/ 4840451 h 4962109"/>
              <a:gd name="connsiteX126" fmla="*/ 5379124 w 10534650"/>
              <a:gd name="connsiteY126" fmla="*/ 4835057 h 4962109"/>
              <a:gd name="connsiteX127" fmla="*/ 5306093 w 10534650"/>
              <a:gd name="connsiteY127" fmla="*/ 4814877 h 4962109"/>
              <a:gd name="connsiteX128" fmla="*/ 5284433 w 10534650"/>
              <a:gd name="connsiteY128" fmla="*/ 4814147 h 4962109"/>
              <a:gd name="connsiteX129" fmla="*/ 5260152 w 10534650"/>
              <a:gd name="connsiteY129" fmla="*/ 4813796 h 4962109"/>
              <a:gd name="connsiteX130" fmla="*/ 5185829 w 10534650"/>
              <a:gd name="connsiteY130" fmla="*/ 4809858 h 4962109"/>
              <a:gd name="connsiteX131" fmla="*/ 5140387 w 10534650"/>
              <a:gd name="connsiteY131" fmla="*/ 4812334 h 4962109"/>
              <a:gd name="connsiteX132" fmla="*/ 5054734 w 10534650"/>
              <a:gd name="connsiteY132" fmla="*/ 4803174 h 4962109"/>
              <a:gd name="connsiteX133" fmla="*/ 5022638 w 10534650"/>
              <a:gd name="connsiteY133" fmla="*/ 4805814 h 4962109"/>
              <a:gd name="connsiteX134" fmla="*/ 4942261 w 10534650"/>
              <a:gd name="connsiteY134" fmla="*/ 4800907 h 4962109"/>
              <a:gd name="connsiteX135" fmla="*/ 4870420 w 10534650"/>
              <a:gd name="connsiteY135" fmla="*/ 4793240 h 4962109"/>
              <a:gd name="connsiteX136" fmla="*/ 4800874 w 10534650"/>
              <a:gd name="connsiteY136" fmla="*/ 4789997 h 4962109"/>
              <a:gd name="connsiteX137" fmla="*/ 4750778 w 10534650"/>
              <a:gd name="connsiteY137" fmla="*/ 4792713 h 4962109"/>
              <a:gd name="connsiteX138" fmla="*/ 4696598 w 10534650"/>
              <a:gd name="connsiteY138" fmla="*/ 4792741 h 4962109"/>
              <a:gd name="connsiteX139" fmla="*/ 4546427 w 10534650"/>
              <a:gd name="connsiteY139" fmla="*/ 4804612 h 4962109"/>
              <a:gd name="connsiteX140" fmla="*/ 4519273 w 10534650"/>
              <a:gd name="connsiteY140" fmla="*/ 4797386 h 4962109"/>
              <a:gd name="connsiteX141" fmla="*/ 4363361 w 10534650"/>
              <a:gd name="connsiteY141" fmla="*/ 4781778 h 4962109"/>
              <a:gd name="connsiteX142" fmla="*/ 4329354 w 10534650"/>
              <a:gd name="connsiteY142" fmla="*/ 4779838 h 4962109"/>
              <a:gd name="connsiteX143" fmla="*/ 4239595 w 10534650"/>
              <a:gd name="connsiteY143" fmla="*/ 4751840 h 4962109"/>
              <a:gd name="connsiteX144" fmla="*/ 4096514 w 10534650"/>
              <a:gd name="connsiteY144" fmla="*/ 4776811 h 4962109"/>
              <a:gd name="connsiteX145" fmla="*/ 3961888 w 10534650"/>
              <a:gd name="connsiteY145" fmla="*/ 4811077 h 4962109"/>
              <a:gd name="connsiteX146" fmla="*/ 3944891 w 10534650"/>
              <a:gd name="connsiteY146" fmla="*/ 4815486 h 4962109"/>
              <a:gd name="connsiteX147" fmla="*/ 3896970 w 10534650"/>
              <a:gd name="connsiteY147" fmla="*/ 4821693 h 4962109"/>
              <a:gd name="connsiteX148" fmla="*/ 3838196 w 10534650"/>
              <a:gd name="connsiteY148" fmla="*/ 4821037 h 4962109"/>
              <a:gd name="connsiteX149" fmla="*/ 3800670 w 10534650"/>
              <a:gd name="connsiteY149" fmla="*/ 4823403 h 4962109"/>
              <a:gd name="connsiteX150" fmla="*/ 3797857 w 10534650"/>
              <a:gd name="connsiteY150" fmla="*/ 4823456 h 4962109"/>
              <a:gd name="connsiteX151" fmla="*/ 3740361 w 10534650"/>
              <a:gd name="connsiteY151" fmla="*/ 4819547 h 4962109"/>
              <a:gd name="connsiteX152" fmla="*/ 3733853 w 10534650"/>
              <a:gd name="connsiteY152" fmla="*/ 4818257 h 4962109"/>
              <a:gd name="connsiteX153" fmla="*/ 3704618 w 10534650"/>
              <a:gd name="connsiteY153" fmla="*/ 4809915 h 4962109"/>
              <a:gd name="connsiteX154" fmla="*/ 3622533 w 10534650"/>
              <a:gd name="connsiteY154" fmla="*/ 4789121 h 4962109"/>
              <a:gd name="connsiteX155" fmla="*/ 3545207 w 10534650"/>
              <a:gd name="connsiteY155" fmla="*/ 4769391 h 4962109"/>
              <a:gd name="connsiteX156" fmla="*/ 3519303 w 10534650"/>
              <a:gd name="connsiteY156" fmla="*/ 4784698 h 4962109"/>
              <a:gd name="connsiteX157" fmla="*/ 3480065 w 10534650"/>
              <a:gd name="connsiteY157" fmla="*/ 4796876 h 4962109"/>
              <a:gd name="connsiteX158" fmla="*/ 3438793 w 10534650"/>
              <a:gd name="connsiteY158" fmla="*/ 4776257 h 4962109"/>
              <a:gd name="connsiteX159" fmla="*/ 3341926 w 10534650"/>
              <a:gd name="connsiteY159" fmla="*/ 4732751 h 4962109"/>
              <a:gd name="connsiteX160" fmla="*/ 3279243 w 10534650"/>
              <a:gd name="connsiteY160" fmla="*/ 4726817 h 4962109"/>
              <a:gd name="connsiteX161" fmla="*/ 3143823 w 10534650"/>
              <a:gd name="connsiteY161" fmla="*/ 4701842 h 4962109"/>
              <a:gd name="connsiteX162" fmla="*/ 3056138 w 10534650"/>
              <a:gd name="connsiteY162" fmla="*/ 4673429 h 4962109"/>
              <a:gd name="connsiteX163" fmla="*/ 2993770 w 10534650"/>
              <a:gd name="connsiteY163" fmla="*/ 4643771 h 4962109"/>
              <a:gd name="connsiteX164" fmla="*/ 2904225 w 10534650"/>
              <a:gd name="connsiteY164" fmla="*/ 4604470 h 4962109"/>
              <a:gd name="connsiteX165" fmla="*/ 2813231 w 10534650"/>
              <a:gd name="connsiteY165" fmla="*/ 4581028 h 4962109"/>
              <a:gd name="connsiteX166" fmla="*/ 2748028 w 10534650"/>
              <a:gd name="connsiteY166" fmla="*/ 4554886 h 4962109"/>
              <a:gd name="connsiteX167" fmla="*/ 2667581 w 10534650"/>
              <a:gd name="connsiteY167" fmla="*/ 4534574 h 4962109"/>
              <a:gd name="connsiteX168" fmla="*/ 2599283 w 10534650"/>
              <a:gd name="connsiteY168" fmla="*/ 4529376 h 4962109"/>
              <a:gd name="connsiteX169" fmla="*/ 2491986 w 10534650"/>
              <a:gd name="connsiteY169" fmla="*/ 4524678 h 4962109"/>
              <a:gd name="connsiteX170" fmla="*/ 2363895 w 10534650"/>
              <a:gd name="connsiteY170" fmla="*/ 4471069 h 4962109"/>
              <a:gd name="connsiteX171" fmla="*/ 2311566 w 10534650"/>
              <a:gd name="connsiteY171" fmla="*/ 4457491 h 4962109"/>
              <a:gd name="connsiteX172" fmla="*/ 2262011 w 10534650"/>
              <a:gd name="connsiteY172" fmla="*/ 4449484 h 4962109"/>
              <a:gd name="connsiteX173" fmla="*/ 2158206 w 10534650"/>
              <a:gd name="connsiteY173" fmla="*/ 4412555 h 4962109"/>
              <a:gd name="connsiteX174" fmla="*/ 2115838 w 10534650"/>
              <a:gd name="connsiteY174" fmla="*/ 4399840 h 4962109"/>
              <a:gd name="connsiteX175" fmla="*/ 2055614 w 10534650"/>
              <a:gd name="connsiteY175" fmla="*/ 4395932 h 4962109"/>
              <a:gd name="connsiteX176" fmla="*/ 1947021 w 10534650"/>
              <a:gd name="connsiteY176" fmla="*/ 4374820 h 4962109"/>
              <a:gd name="connsiteX177" fmla="*/ 1840396 w 10534650"/>
              <a:gd name="connsiteY177" fmla="*/ 4327492 h 4962109"/>
              <a:gd name="connsiteX178" fmla="*/ 1793775 w 10534650"/>
              <a:gd name="connsiteY178" fmla="*/ 4328221 h 4962109"/>
              <a:gd name="connsiteX179" fmla="*/ 1777216 w 10534650"/>
              <a:gd name="connsiteY179" fmla="*/ 4326168 h 4962109"/>
              <a:gd name="connsiteX180" fmla="*/ 1629295 w 10534650"/>
              <a:gd name="connsiteY180" fmla="*/ 4294032 h 4962109"/>
              <a:gd name="connsiteX181" fmla="*/ 1614496 w 10534650"/>
              <a:gd name="connsiteY181" fmla="*/ 4290614 h 4962109"/>
              <a:gd name="connsiteX182" fmla="*/ 1545646 w 10534650"/>
              <a:gd name="connsiteY182" fmla="*/ 4266265 h 4962109"/>
              <a:gd name="connsiteX183" fmla="*/ 1369537 w 10534650"/>
              <a:gd name="connsiteY183" fmla="*/ 4242047 h 4962109"/>
              <a:gd name="connsiteX184" fmla="*/ 1358743 w 10534650"/>
              <a:gd name="connsiteY184" fmla="*/ 4239828 h 4962109"/>
              <a:gd name="connsiteX185" fmla="*/ 1298789 w 10534650"/>
              <a:gd name="connsiteY185" fmla="*/ 4245587 h 4962109"/>
              <a:gd name="connsiteX186" fmla="*/ 1268483 w 10534650"/>
              <a:gd name="connsiteY186" fmla="*/ 4257443 h 4962109"/>
              <a:gd name="connsiteX187" fmla="*/ 1221700 w 10534650"/>
              <a:gd name="connsiteY187" fmla="*/ 4268736 h 4962109"/>
              <a:gd name="connsiteX188" fmla="*/ 1174793 w 10534650"/>
              <a:gd name="connsiteY188" fmla="*/ 4270928 h 4962109"/>
              <a:gd name="connsiteX189" fmla="*/ 1098150 w 10534650"/>
              <a:gd name="connsiteY189" fmla="*/ 4243822 h 4962109"/>
              <a:gd name="connsiteX190" fmla="*/ 1069859 w 10534650"/>
              <a:gd name="connsiteY190" fmla="*/ 4239673 h 4962109"/>
              <a:gd name="connsiteX191" fmla="*/ 1007226 w 10534650"/>
              <a:gd name="connsiteY191" fmla="*/ 4224839 h 4962109"/>
              <a:gd name="connsiteX192" fmla="*/ 951768 w 10534650"/>
              <a:gd name="connsiteY192" fmla="*/ 4221810 h 4962109"/>
              <a:gd name="connsiteX193" fmla="*/ 906114 w 10534650"/>
              <a:gd name="connsiteY193" fmla="*/ 4235593 h 4962109"/>
              <a:gd name="connsiteX194" fmla="*/ 841245 w 10534650"/>
              <a:gd name="connsiteY194" fmla="*/ 4234521 h 4962109"/>
              <a:gd name="connsiteX195" fmla="*/ 800332 w 10534650"/>
              <a:gd name="connsiteY195" fmla="*/ 4219495 h 4962109"/>
              <a:gd name="connsiteX196" fmla="*/ 791951 w 10534650"/>
              <a:gd name="connsiteY196" fmla="*/ 4217256 h 4962109"/>
              <a:gd name="connsiteX197" fmla="*/ 682847 w 10534650"/>
              <a:gd name="connsiteY197" fmla="*/ 4209095 h 4962109"/>
              <a:gd name="connsiteX198" fmla="*/ 544048 w 10534650"/>
              <a:gd name="connsiteY198" fmla="*/ 4236583 h 4962109"/>
              <a:gd name="connsiteX199" fmla="*/ 520986 w 10534650"/>
              <a:gd name="connsiteY199" fmla="*/ 4242810 h 4962109"/>
              <a:gd name="connsiteX200" fmla="*/ 410178 w 10534650"/>
              <a:gd name="connsiteY200" fmla="*/ 4248822 h 4962109"/>
              <a:gd name="connsiteX201" fmla="*/ 350333 w 10534650"/>
              <a:gd name="connsiteY201" fmla="*/ 4258484 h 4962109"/>
              <a:gd name="connsiteX202" fmla="*/ 307802 w 10534650"/>
              <a:gd name="connsiteY202" fmla="*/ 4256334 h 4962109"/>
              <a:gd name="connsiteX203" fmla="*/ 254816 w 10534650"/>
              <a:gd name="connsiteY203" fmla="*/ 4277037 h 4962109"/>
              <a:gd name="connsiteX204" fmla="*/ 237292 w 10534650"/>
              <a:gd name="connsiteY204" fmla="*/ 4286423 h 4962109"/>
              <a:gd name="connsiteX205" fmla="*/ 216734 w 10534650"/>
              <a:gd name="connsiteY205" fmla="*/ 4291334 h 4962109"/>
              <a:gd name="connsiteX206" fmla="*/ 124141 w 10534650"/>
              <a:gd name="connsiteY206" fmla="*/ 4305079 h 4962109"/>
              <a:gd name="connsiteX207" fmla="*/ 107121 w 10534650"/>
              <a:gd name="connsiteY207" fmla="*/ 4315238 h 4962109"/>
              <a:gd name="connsiteX208" fmla="*/ 95746 w 10534650"/>
              <a:gd name="connsiteY208" fmla="*/ 4321517 h 4962109"/>
              <a:gd name="connsiteX209" fmla="*/ 6292 w 10534650"/>
              <a:gd name="connsiteY209" fmla="*/ 4327311 h 4962109"/>
              <a:gd name="connsiteX210" fmla="*/ 1 w 10534650"/>
              <a:gd name="connsiteY210" fmla="*/ 4327851 h 496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0534650" h="4962109">
                <a:moveTo>
                  <a:pt x="6180200" y="4801197"/>
                </a:moveTo>
                <a:lnTo>
                  <a:pt x="6147637" y="4805291"/>
                </a:lnTo>
                <a:lnTo>
                  <a:pt x="6164640" y="4804893"/>
                </a:lnTo>
                <a:cubicBezTo>
                  <a:pt x="6170280" y="4804512"/>
                  <a:pt x="6175677" y="4803578"/>
                  <a:pt x="6180200" y="4801197"/>
                </a:cubicBezTo>
                <a:close/>
                <a:moveTo>
                  <a:pt x="5969537" y="4731750"/>
                </a:moveTo>
                <a:lnTo>
                  <a:pt x="5980870" y="4743324"/>
                </a:lnTo>
                <a:lnTo>
                  <a:pt x="5980870" y="4743323"/>
                </a:lnTo>
                <a:close/>
                <a:moveTo>
                  <a:pt x="6712815" y="4676908"/>
                </a:moveTo>
                <a:lnTo>
                  <a:pt x="6712815" y="4676909"/>
                </a:lnTo>
                <a:lnTo>
                  <a:pt x="6734605" y="4700281"/>
                </a:lnTo>
                <a:cubicBezTo>
                  <a:pt x="6728727" y="4693945"/>
                  <a:pt x="6722664" y="4687596"/>
                  <a:pt x="6712815" y="4676908"/>
                </a:cubicBezTo>
                <a:close/>
                <a:moveTo>
                  <a:pt x="5236566" y="4571169"/>
                </a:moveTo>
                <a:lnTo>
                  <a:pt x="5264294" y="4579674"/>
                </a:lnTo>
                <a:lnTo>
                  <a:pt x="5280204" y="4586908"/>
                </a:lnTo>
                <a:lnTo>
                  <a:pt x="5280336" y="4586967"/>
                </a:lnTo>
                <a:lnTo>
                  <a:pt x="5294396" y="4593609"/>
                </a:lnTo>
                <a:lnTo>
                  <a:pt x="5296104" y="4594130"/>
                </a:lnTo>
                <a:lnTo>
                  <a:pt x="5301566" y="4596610"/>
                </a:lnTo>
                <a:cubicBezTo>
                  <a:pt x="5308775" y="4599427"/>
                  <a:pt x="5316122" y="4601617"/>
                  <a:pt x="5323749" y="4602562"/>
                </a:cubicBezTo>
                <a:lnTo>
                  <a:pt x="5296104" y="4594130"/>
                </a:lnTo>
                <a:lnTo>
                  <a:pt x="5280336" y="4586967"/>
                </a:lnTo>
                <a:lnTo>
                  <a:pt x="5266003" y="4580197"/>
                </a:lnTo>
                <a:lnTo>
                  <a:pt x="5264294" y="4579674"/>
                </a:lnTo>
                <a:lnTo>
                  <a:pt x="5258823" y="4577184"/>
                </a:lnTo>
                <a:cubicBezTo>
                  <a:pt x="5251595" y="4574355"/>
                  <a:pt x="5244224" y="4572143"/>
                  <a:pt x="5236566" y="4571169"/>
                </a:cubicBezTo>
                <a:close/>
                <a:moveTo>
                  <a:pt x="5514391" y="4562409"/>
                </a:moveTo>
                <a:lnTo>
                  <a:pt x="5571581" y="4569638"/>
                </a:lnTo>
                <a:cubicBezTo>
                  <a:pt x="5561681" y="4566506"/>
                  <a:pt x="5551982" y="4564189"/>
                  <a:pt x="5542458" y="4562909"/>
                </a:cubicBezTo>
                <a:cubicBezTo>
                  <a:pt x="5532935" y="4561630"/>
                  <a:pt x="5523588" y="4561388"/>
                  <a:pt x="5514391" y="4562409"/>
                </a:cubicBezTo>
                <a:close/>
                <a:moveTo>
                  <a:pt x="3097094" y="4429045"/>
                </a:moveTo>
                <a:lnTo>
                  <a:pt x="3088347" y="4439791"/>
                </a:lnTo>
                <a:cubicBezTo>
                  <a:pt x="3083671" y="4447172"/>
                  <a:pt x="3078424" y="4452894"/>
                  <a:pt x="3072652" y="4457084"/>
                </a:cubicBezTo>
                <a:lnTo>
                  <a:pt x="3053825" y="4465207"/>
                </a:lnTo>
                <a:cubicBezTo>
                  <a:pt x="3067357" y="4462670"/>
                  <a:pt x="3078995" y="4454555"/>
                  <a:pt x="3088348" y="4439791"/>
                </a:cubicBezTo>
                <a:close/>
                <a:moveTo>
                  <a:pt x="4090071" y="4402823"/>
                </a:moveTo>
                <a:lnTo>
                  <a:pt x="4105672" y="4404644"/>
                </a:lnTo>
                <a:lnTo>
                  <a:pt x="4121173" y="4414076"/>
                </a:lnTo>
                <a:cubicBezTo>
                  <a:pt x="4116059" y="4409460"/>
                  <a:pt x="4110873" y="4406418"/>
                  <a:pt x="4105673" y="4404644"/>
                </a:cubicBezTo>
                <a:lnTo>
                  <a:pt x="4105672" y="4404644"/>
                </a:lnTo>
                <a:lnTo>
                  <a:pt x="4105672" y="4404644"/>
                </a:lnTo>
                <a:cubicBezTo>
                  <a:pt x="4100470" y="4402869"/>
                  <a:pt x="4095250" y="4402364"/>
                  <a:pt x="4090071" y="4402823"/>
                </a:cubicBezTo>
                <a:close/>
                <a:moveTo>
                  <a:pt x="3874703" y="4390456"/>
                </a:moveTo>
                <a:cubicBezTo>
                  <a:pt x="3888207" y="4407424"/>
                  <a:pt x="3904096" y="4414579"/>
                  <a:pt x="3921126" y="4417222"/>
                </a:cubicBezTo>
                <a:lnTo>
                  <a:pt x="3896594" y="4409211"/>
                </a:lnTo>
                <a:cubicBezTo>
                  <a:pt x="3888805" y="4404972"/>
                  <a:pt x="3881457" y="4398939"/>
                  <a:pt x="3874703" y="4390456"/>
                </a:cubicBezTo>
                <a:close/>
                <a:moveTo>
                  <a:pt x="7873706" y="4301238"/>
                </a:moveTo>
                <a:cubicBezTo>
                  <a:pt x="7879271" y="4306720"/>
                  <a:pt x="7885522" y="4312339"/>
                  <a:pt x="7892206" y="4317039"/>
                </a:cubicBezTo>
                <a:lnTo>
                  <a:pt x="7899880" y="4320773"/>
                </a:lnTo>
                <a:lnTo>
                  <a:pt x="7892205" y="4317038"/>
                </a:lnTo>
                <a:cubicBezTo>
                  <a:pt x="7885522" y="4312339"/>
                  <a:pt x="7879271" y="4306720"/>
                  <a:pt x="7873706" y="4301238"/>
                </a:cubicBezTo>
                <a:close/>
                <a:moveTo>
                  <a:pt x="1456506" y="3863438"/>
                </a:moveTo>
                <a:cubicBezTo>
                  <a:pt x="1451501" y="3864050"/>
                  <a:pt x="1446149" y="3865681"/>
                  <a:pt x="1442667" y="3867764"/>
                </a:cubicBezTo>
                <a:cubicBezTo>
                  <a:pt x="1425879" y="3877941"/>
                  <a:pt x="1411091" y="3885493"/>
                  <a:pt x="1397372" y="3890362"/>
                </a:cubicBezTo>
                <a:cubicBezTo>
                  <a:pt x="1411091" y="3885493"/>
                  <a:pt x="1425880" y="3877941"/>
                  <a:pt x="1442668" y="3867764"/>
                </a:cubicBezTo>
                <a:close/>
                <a:moveTo>
                  <a:pt x="1071905" y="3816123"/>
                </a:moveTo>
                <a:lnTo>
                  <a:pt x="1062478" y="3818725"/>
                </a:lnTo>
                <a:lnTo>
                  <a:pt x="1022563" y="3825445"/>
                </a:lnTo>
                <a:lnTo>
                  <a:pt x="1062480" y="3818725"/>
                </a:lnTo>
                <a:close/>
                <a:moveTo>
                  <a:pt x="1209869" y="3815014"/>
                </a:moveTo>
                <a:cubicBezTo>
                  <a:pt x="1227625" y="3817890"/>
                  <a:pt x="1245541" y="3819944"/>
                  <a:pt x="1257364" y="3832567"/>
                </a:cubicBezTo>
                <a:cubicBezTo>
                  <a:pt x="1245542" y="3819944"/>
                  <a:pt x="1227625" y="3817890"/>
                  <a:pt x="1209869" y="3815014"/>
                </a:cubicBezTo>
                <a:close/>
                <a:moveTo>
                  <a:pt x="0" y="0"/>
                </a:moveTo>
                <a:lnTo>
                  <a:pt x="10534650" y="0"/>
                </a:lnTo>
                <a:lnTo>
                  <a:pt x="10534650" y="3353931"/>
                </a:lnTo>
                <a:lnTo>
                  <a:pt x="10495227" y="3401247"/>
                </a:lnTo>
                <a:cubicBezTo>
                  <a:pt x="10485337" y="3413006"/>
                  <a:pt x="10476032" y="3427032"/>
                  <a:pt x="10463118" y="3434133"/>
                </a:cubicBezTo>
                <a:cubicBezTo>
                  <a:pt x="10436316" y="3449009"/>
                  <a:pt x="10407326" y="3460583"/>
                  <a:pt x="10378879" y="3472380"/>
                </a:cubicBezTo>
                <a:cubicBezTo>
                  <a:pt x="10354448" y="3482409"/>
                  <a:pt x="10328740" y="3489381"/>
                  <a:pt x="10304799" y="3500370"/>
                </a:cubicBezTo>
                <a:cubicBezTo>
                  <a:pt x="10285652" y="3509090"/>
                  <a:pt x="10268271" y="3521824"/>
                  <a:pt x="10250242" y="3533216"/>
                </a:cubicBezTo>
                <a:cubicBezTo>
                  <a:pt x="10234541" y="3543095"/>
                  <a:pt x="10217465" y="3551396"/>
                  <a:pt x="10204013" y="3563655"/>
                </a:cubicBezTo>
                <a:cubicBezTo>
                  <a:pt x="10171195" y="3593338"/>
                  <a:pt x="10138228" y="3622454"/>
                  <a:pt x="10098588" y="3643324"/>
                </a:cubicBezTo>
                <a:cubicBezTo>
                  <a:pt x="10059514" y="3664046"/>
                  <a:pt x="10022283" y="3687678"/>
                  <a:pt x="9983369" y="3708784"/>
                </a:cubicBezTo>
                <a:cubicBezTo>
                  <a:pt x="9945228" y="3729383"/>
                  <a:pt x="9910448" y="3752437"/>
                  <a:pt x="9888637" y="3792146"/>
                </a:cubicBezTo>
                <a:cubicBezTo>
                  <a:pt x="9878912" y="3809668"/>
                  <a:pt x="9865565" y="3828615"/>
                  <a:pt x="9848780" y="3838049"/>
                </a:cubicBezTo>
                <a:cubicBezTo>
                  <a:pt x="9824861" y="3851452"/>
                  <a:pt x="9795499" y="3854838"/>
                  <a:pt x="9769701" y="3865885"/>
                </a:cubicBezTo>
                <a:cubicBezTo>
                  <a:pt x="9739318" y="3878850"/>
                  <a:pt x="9704457" y="3889469"/>
                  <a:pt x="9682888" y="3911938"/>
                </a:cubicBezTo>
                <a:cubicBezTo>
                  <a:pt x="9663714" y="3931973"/>
                  <a:pt x="9644670" y="3947376"/>
                  <a:pt x="9620297" y="3959262"/>
                </a:cubicBezTo>
                <a:cubicBezTo>
                  <a:pt x="9603219" y="3967566"/>
                  <a:pt x="9589864" y="3983912"/>
                  <a:pt x="9572344" y="3990515"/>
                </a:cubicBezTo>
                <a:cubicBezTo>
                  <a:pt x="9549293" y="3999339"/>
                  <a:pt x="9526207" y="4005934"/>
                  <a:pt x="9505537" y="4020672"/>
                </a:cubicBezTo>
                <a:cubicBezTo>
                  <a:pt x="9484091" y="4035912"/>
                  <a:pt x="9460115" y="4047456"/>
                  <a:pt x="9437819" y="4061525"/>
                </a:cubicBezTo>
                <a:cubicBezTo>
                  <a:pt x="9425990" y="4069070"/>
                  <a:pt x="9416013" y="4079339"/>
                  <a:pt x="9404527" y="4087281"/>
                </a:cubicBezTo>
                <a:cubicBezTo>
                  <a:pt x="9383500" y="4101807"/>
                  <a:pt x="9362130" y="4115940"/>
                  <a:pt x="9340611" y="4129506"/>
                </a:cubicBezTo>
                <a:cubicBezTo>
                  <a:pt x="9319094" y="4143075"/>
                  <a:pt x="9298336" y="4159103"/>
                  <a:pt x="9275062" y="4168468"/>
                </a:cubicBezTo>
                <a:cubicBezTo>
                  <a:pt x="9235393" y="4184326"/>
                  <a:pt x="9192714" y="4192558"/>
                  <a:pt x="9154049" y="4209968"/>
                </a:cubicBezTo>
                <a:cubicBezTo>
                  <a:pt x="9114807" y="4227709"/>
                  <a:pt x="9077428" y="4250775"/>
                  <a:pt x="9041981" y="4275454"/>
                </a:cubicBezTo>
                <a:cubicBezTo>
                  <a:pt x="9013941" y="4294886"/>
                  <a:pt x="8987577" y="4314247"/>
                  <a:pt x="8953407" y="4322870"/>
                </a:cubicBezTo>
                <a:cubicBezTo>
                  <a:pt x="8934339" y="4327698"/>
                  <a:pt x="8913858" y="4339665"/>
                  <a:pt x="8901537" y="4354413"/>
                </a:cubicBezTo>
                <a:cubicBezTo>
                  <a:pt x="8874858" y="4386553"/>
                  <a:pt x="8842027" y="4408257"/>
                  <a:pt x="8805370" y="4426175"/>
                </a:cubicBezTo>
                <a:cubicBezTo>
                  <a:pt x="8756414" y="4450307"/>
                  <a:pt x="8707976" y="4475033"/>
                  <a:pt x="8658874" y="4498599"/>
                </a:cubicBezTo>
                <a:cubicBezTo>
                  <a:pt x="8629907" y="4512587"/>
                  <a:pt x="8601063" y="4527509"/>
                  <a:pt x="8570718" y="4537136"/>
                </a:cubicBezTo>
                <a:cubicBezTo>
                  <a:pt x="8508693" y="4557041"/>
                  <a:pt x="8445428" y="4573334"/>
                  <a:pt x="8382959" y="4591539"/>
                </a:cubicBezTo>
                <a:cubicBezTo>
                  <a:pt x="8362523" y="4597385"/>
                  <a:pt x="8342983" y="4606448"/>
                  <a:pt x="8322237" y="4611347"/>
                </a:cubicBezTo>
                <a:cubicBezTo>
                  <a:pt x="8299794" y="4616686"/>
                  <a:pt x="8276017" y="4617112"/>
                  <a:pt x="8253574" y="4622451"/>
                </a:cubicBezTo>
                <a:cubicBezTo>
                  <a:pt x="8216238" y="4631231"/>
                  <a:pt x="8179798" y="4643227"/>
                  <a:pt x="8142452" y="4652191"/>
                </a:cubicBezTo>
                <a:cubicBezTo>
                  <a:pt x="8070405" y="4669374"/>
                  <a:pt x="7998236" y="4685619"/>
                  <a:pt x="7926082" y="4701680"/>
                </a:cubicBezTo>
                <a:cubicBezTo>
                  <a:pt x="7910636" y="4705085"/>
                  <a:pt x="7894160" y="4704520"/>
                  <a:pt x="7878875" y="4708305"/>
                </a:cubicBezTo>
                <a:cubicBezTo>
                  <a:pt x="7838286" y="4718535"/>
                  <a:pt x="7797807" y="4729883"/>
                  <a:pt x="7757501" y="4741432"/>
                </a:cubicBezTo>
                <a:cubicBezTo>
                  <a:pt x="7733086" y="4748492"/>
                  <a:pt x="7709086" y="4757622"/>
                  <a:pt x="7684511" y="4764301"/>
                </a:cubicBezTo>
                <a:cubicBezTo>
                  <a:pt x="7664851" y="4769644"/>
                  <a:pt x="7644738" y="4773472"/>
                  <a:pt x="7624515" y="4776179"/>
                </a:cubicBezTo>
                <a:cubicBezTo>
                  <a:pt x="7607100" y="4778522"/>
                  <a:pt x="7589211" y="4776933"/>
                  <a:pt x="7571930" y="4780027"/>
                </a:cubicBezTo>
                <a:cubicBezTo>
                  <a:pt x="7525162" y="4788350"/>
                  <a:pt x="7478851" y="4798192"/>
                  <a:pt x="7432402" y="4807278"/>
                </a:cubicBezTo>
                <a:cubicBezTo>
                  <a:pt x="7413794" y="4810838"/>
                  <a:pt x="7394900" y="4813080"/>
                  <a:pt x="7376754" y="4817968"/>
                </a:cubicBezTo>
                <a:cubicBezTo>
                  <a:pt x="7328196" y="4830812"/>
                  <a:pt x="7280227" y="4845917"/>
                  <a:pt x="7231546" y="4857825"/>
                </a:cubicBezTo>
                <a:cubicBezTo>
                  <a:pt x="7191170" y="4867696"/>
                  <a:pt x="7149922" y="4873983"/>
                  <a:pt x="7109089" y="4882341"/>
                </a:cubicBezTo>
                <a:cubicBezTo>
                  <a:pt x="7091771" y="4885988"/>
                  <a:pt x="7075053" y="4891717"/>
                  <a:pt x="7057788" y="4894624"/>
                </a:cubicBezTo>
                <a:cubicBezTo>
                  <a:pt x="7019113" y="4901273"/>
                  <a:pt x="6979984" y="4906404"/>
                  <a:pt x="6941125" y="4913041"/>
                </a:cubicBezTo>
                <a:cubicBezTo>
                  <a:pt x="6918968" y="4916914"/>
                  <a:pt x="6897260" y="4925088"/>
                  <a:pt x="6874857" y="4927091"/>
                </a:cubicBezTo>
                <a:cubicBezTo>
                  <a:pt x="6821656" y="4931824"/>
                  <a:pt x="6768247" y="4934130"/>
                  <a:pt x="6714789" y="4937175"/>
                </a:cubicBezTo>
                <a:cubicBezTo>
                  <a:pt x="6659657" y="4940292"/>
                  <a:pt x="6604682" y="4943792"/>
                  <a:pt x="6549597" y="4946170"/>
                </a:cubicBezTo>
                <a:cubicBezTo>
                  <a:pt x="6519465" y="4947276"/>
                  <a:pt x="6489322" y="4945783"/>
                  <a:pt x="6459201" y="4946704"/>
                </a:cubicBezTo>
                <a:cubicBezTo>
                  <a:pt x="6432800" y="4947508"/>
                  <a:pt x="6406432" y="4950539"/>
                  <a:pt x="6379993" y="4951898"/>
                </a:cubicBezTo>
                <a:cubicBezTo>
                  <a:pt x="6357100" y="4952937"/>
                  <a:pt x="6334097" y="4952858"/>
                  <a:pt x="6311205" y="4953901"/>
                </a:cubicBezTo>
                <a:cubicBezTo>
                  <a:pt x="6274532" y="4955673"/>
                  <a:pt x="6238005" y="4958014"/>
                  <a:pt x="6201505" y="4959986"/>
                </a:cubicBezTo>
                <a:cubicBezTo>
                  <a:pt x="6186248" y="4960620"/>
                  <a:pt x="6170049" y="4964157"/>
                  <a:pt x="6156018" y="4960421"/>
                </a:cubicBezTo>
                <a:cubicBezTo>
                  <a:pt x="6120663" y="4950966"/>
                  <a:pt x="6085248" y="4950600"/>
                  <a:pt x="6049276" y="4952977"/>
                </a:cubicBezTo>
                <a:cubicBezTo>
                  <a:pt x="6036975" y="4953812"/>
                  <a:pt x="6023887" y="4952550"/>
                  <a:pt x="6012280" y="4948608"/>
                </a:cubicBezTo>
                <a:cubicBezTo>
                  <a:pt x="5988511" y="4940682"/>
                  <a:pt x="5965659" y="4930223"/>
                  <a:pt x="5942361" y="4920847"/>
                </a:cubicBezTo>
                <a:cubicBezTo>
                  <a:pt x="5939837" y="4919748"/>
                  <a:pt x="5936711" y="4919348"/>
                  <a:pt x="5933980" y="4918608"/>
                </a:cubicBezTo>
                <a:cubicBezTo>
                  <a:pt x="5918490" y="4914400"/>
                  <a:pt x="5903193" y="4910205"/>
                  <a:pt x="5887681" y="4906368"/>
                </a:cubicBezTo>
                <a:cubicBezTo>
                  <a:pt x="5879287" y="4904312"/>
                  <a:pt x="5870619" y="4903538"/>
                  <a:pt x="5862209" y="4901667"/>
                </a:cubicBezTo>
                <a:cubicBezTo>
                  <a:pt x="5829686" y="4894261"/>
                  <a:pt x="5792897" y="4900480"/>
                  <a:pt x="5765973" y="4876200"/>
                </a:cubicBezTo>
                <a:cubicBezTo>
                  <a:pt x="5748483" y="4860538"/>
                  <a:pt x="5730341" y="4862645"/>
                  <a:pt x="5710431" y="4863519"/>
                </a:cubicBezTo>
                <a:cubicBezTo>
                  <a:pt x="5695357" y="4864163"/>
                  <a:pt x="5680064" y="4862567"/>
                  <a:pt x="5664908" y="4861723"/>
                </a:cubicBezTo>
                <a:cubicBezTo>
                  <a:pt x="5638275" y="4860468"/>
                  <a:pt x="5611666" y="4858845"/>
                  <a:pt x="5585007" y="4857960"/>
                </a:cubicBezTo>
                <a:cubicBezTo>
                  <a:pt x="5576485" y="4857752"/>
                  <a:pt x="5567492" y="4861780"/>
                  <a:pt x="5559231" y="4860477"/>
                </a:cubicBezTo>
                <a:cubicBezTo>
                  <a:pt x="5521053" y="4854355"/>
                  <a:pt x="5483013" y="4846202"/>
                  <a:pt x="5444811" y="4840451"/>
                </a:cubicBezTo>
                <a:cubicBezTo>
                  <a:pt x="5423144" y="4837123"/>
                  <a:pt x="5400557" y="4839112"/>
                  <a:pt x="5379124" y="4835057"/>
                </a:cubicBezTo>
                <a:cubicBezTo>
                  <a:pt x="5354393" y="4830408"/>
                  <a:pt x="5330529" y="4821180"/>
                  <a:pt x="5306093" y="4814877"/>
                </a:cubicBezTo>
                <a:cubicBezTo>
                  <a:pt x="5299348" y="4813123"/>
                  <a:pt x="5291662" y="4814270"/>
                  <a:pt x="5284433" y="4814147"/>
                </a:cubicBezTo>
                <a:cubicBezTo>
                  <a:pt x="5276282" y="4813965"/>
                  <a:pt x="5268291" y="4814164"/>
                  <a:pt x="5260152" y="4813796"/>
                </a:cubicBezTo>
                <a:cubicBezTo>
                  <a:pt x="5235376" y="4812484"/>
                  <a:pt x="5210666" y="4810246"/>
                  <a:pt x="5185829" y="4809858"/>
                </a:cubicBezTo>
                <a:cubicBezTo>
                  <a:pt x="5170634" y="4809567"/>
                  <a:pt x="5154236" y="4816059"/>
                  <a:pt x="5140387" y="4812334"/>
                </a:cubicBezTo>
                <a:cubicBezTo>
                  <a:pt x="5112124" y="4805032"/>
                  <a:pt x="5082682" y="4815092"/>
                  <a:pt x="5054734" y="4803174"/>
                </a:cubicBezTo>
                <a:cubicBezTo>
                  <a:pt x="5046067" y="4799616"/>
                  <a:pt x="5033378" y="4806174"/>
                  <a:pt x="5022638" y="4805814"/>
                </a:cubicBezTo>
                <a:cubicBezTo>
                  <a:pt x="4995795" y="4804917"/>
                  <a:pt x="4969030" y="4802912"/>
                  <a:pt x="4942261" y="4800907"/>
                </a:cubicBezTo>
                <a:cubicBezTo>
                  <a:pt x="4918263" y="4799091"/>
                  <a:pt x="4893154" y="4799980"/>
                  <a:pt x="4870420" y="4793240"/>
                </a:cubicBezTo>
                <a:cubicBezTo>
                  <a:pt x="4846600" y="4786056"/>
                  <a:pt x="4824759" y="4785313"/>
                  <a:pt x="4800874" y="4789997"/>
                </a:cubicBezTo>
                <a:cubicBezTo>
                  <a:pt x="4784518" y="4793152"/>
                  <a:pt x="4767488" y="4792551"/>
                  <a:pt x="4750778" y="4792713"/>
                </a:cubicBezTo>
                <a:cubicBezTo>
                  <a:pt x="4732764" y="4792973"/>
                  <a:pt x="4713264" y="4787751"/>
                  <a:pt x="4696598" y="4792741"/>
                </a:cubicBezTo>
                <a:cubicBezTo>
                  <a:pt x="4646976" y="4807551"/>
                  <a:pt x="4597032" y="4808052"/>
                  <a:pt x="4546427" y="4804612"/>
                </a:cubicBezTo>
                <a:cubicBezTo>
                  <a:pt x="4537191" y="4803984"/>
                  <a:pt x="4527947" y="4800760"/>
                  <a:pt x="4519273" y="4797386"/>
                </a:cubicBezTo>
                <a:cubicBezTo>
                  <a:pt x="4468687" y="4777248"/>
                  <a:pt x="4416689" y="4775196"/>
                  <a:pt x="4363361" y="4781778"/>
                </a:cubicBezTo>
                <a:cubicBezTo>
                  <a:pt x="4352313" y="4783253"/>
                  <a:pt x="4340098" y="4782794"/>
                  <a:pt x="4329354" y="4779838"/>
                </a:cubicBezTo>
                <a:cubicBezTo>
                  <a:pt x="4299132" y="4771288"/>
                  <a:pt x="4270125" y="4758554"/>
                  <a:pt x="4239595" y="4751840"/>
                </a:cubicBezTo>
                <a:cubicBezTo>
                  <a:pt x="4189137" y="4740803"/>
                  <a:pt x="4143262" y="4763288"/>
                  <a:pt x="4096514" y="4776811"/>
                </a:cubicBezTo>
                <a:cubicBezTo>
                  <a:pt x="4052043" y="4789559"/>
                  <a:pt x="4012695" y="4822508"/>
                  <a:pt x="3961888" y="4811077"/>
                </a:cubicBezTo>
                <a:cubicBezTo>
                  <a:pt x="3956768" y="4809986"/>
                  <a:pt x="3950703" y="4814584"/>
                  <a:pt x="3944891" y="4815486"/>
                </a:cubicBezTo>
                <a:cubicBezTo>
                  <a:pt x="3928953" y="4817931"/>
                  <a:pt x="3912968" y="4821109"/>
                  <a:pt x="3896970" y="4821693"/>
                </a:cubicBezTo>
                <a:cubicBezTo>
                  <a:pt x="3877426" y="4822591"/>
                  <a:pt x="3857714" y="4820509"/>
                  <a:pt x="3838196" y="4821037"/>
                </a:cubicBezTo>
                <a:cubicBezTo>
                  <a:pt x="3825655" y="4821298"/>
                  <a:pt x="3813141" y="4822487"/>
                  <a:pt x="3800670" y="4823403"/>
                </a:cubicBezTo>
                <a:lnTo>
                  <a:pt x="3797857" y="4823456"/>
                </a:lnTo>
                <a:lnTo>
                  <a:pt x="3740361" y="4819547"/>
                </a:lnTo>
                <a:lnTo>
                  <a:pt x="3733853" y="4818257"/>
                </a:lnTo>
                <a:cubicBezTo>
                  <a:pt x="3724094" y="4815461"/>
                  <a:pt x="3714384" y="4812250"/>
                  <a:pt x="3704618" y="4809915"/>
                </a:cubicBezTo>
                <a:cubicBezTo>
                  <a:pt x="3677042" y="4803402"/>
                  <a:pt x="3646294" y="4802610"/>
                  <a:pt x="3622533" y="4789121"/>
                </a:cubicBezTo>
                <a:cubicBezTo>
                  <a:pt x="3597163" y="4774778"/>
                  <a:pt x="3572619" y="4767358"/>
                  <a:pt x="3545207" y="4769391"/>
                </a:cubicBezTo>
                <a:cubicBezTo>
                  <a:pt x="3536068" y="4770067"/>
                  <a:pt x="3523903" y="4777034"/>
                  <a:pt x="3519303" y="4784698"/>
                </a:cubicBezTo>
                <a:cubicBezTo>
                  <a:pt x="3509045" y="4801815"/>
                  <a:pt x="3496459" y="4804113"/>
                  <a:pt x="3480065" y="4796876"/>
                </a:cubicBezTo>
                <a:cubicBezTo>
                  <a:pt x="3465826" y="4790712"/>
                  <a:pt x="3448089" y="4786910"/>
                  <a:pt x="3438793" y="4776257"/>
                </a:cubicBezTo>
                <a:cubicBezTo>
                  <a:pt x="3412454" y="4746079"/>
                  <a:pt x="3376501" y="4742708"/>
                  <a:pt x="3341926" y="4732751"/>
                </a:cubicBezTo>
                <a:cubicBezTo>
                  <a:pt x="3320818" y="4726675"/>
                  <a:pt x="3300881" y="4725135"/>
                  <a:pt x="3279243" y="4726817"/>
                </a:cubicBezTo>
                <a:cubicBezTo>
                  <a:pt x="3232227" y="4730673"/>
                  <a:pt x="3187653" y="4717623"/>
                  <a:pt x="3143823" y="4701842"/>
                </a:cubicBezTo>
                <a:cubicBezTo>
                  <a:pt x="3114850" y="4691337"/>
                  <a:pt x="3084913" y="4684106"/>
                  <a:pt x="3056138" y="4673429"/>
                </a:cubicBezTo>
                <a:cubicBezTo>
                  <a:pt x="3034612" y="4665286"/>
                  <a:pt x="3013174" y="4655850"/>
                  <a:pt x="2993770" y="4643771"/>
                </a:cubicBezTo>
                <a:cubicBezTo>
                  <a:pt x="2965655" y="4626086"/>
                  <a:pt x="2941776" y="4600714"/>
                  <a:pt x="2904225" y="4604470"/>
                </a:cubicBezTo>
                <a:cubicBezTo>
                  <a:pt x="2871157" y="4607788"/>
                  <a:pt x="2842399" y="4594145"/>
                  <a:pt x="2813231" y="4581028"/>
                </a:cubicBezTo>
                <a:cubicBezTo>
                  <a:pt x="2791804" y="4571408"/>
                  <a:pt x="2770396" y="4561601"/>
                  <a:pt x="2748028" y="4554886"/>
                </a:cubicBezTo>
                <a:cubicBezTo>
                  <a:pt x="2721475" y="4546959"/>
                  <a:pt x="2690826" y="4547473"/>
                  <a:pt x="2667581" y="4534574"/>
                </a:cubicBezTo>
                <a:cubicBezTo>
                  <a:pt x="2643266" y="4521045"/>
                  <a:pt x="2621858" y="4527570"/>
                  <a:pt x="2599283" y="4529376"/>
                </a:cubicBezTo>
                <a:cubicBezTo>
                  <a:pt x="2563287" y="4532123"/>
                  <a:pt x="2527170" y="4539316"/>
                  <a:pt x="2491986" y="4524678"/>
                </a:cubicBezTo>
                <a:cubicBezTo>
                  <a:pt x="2449219" y="4506927"/>
                  <a:pt x="2406896" y="4488094"/>
                  <a:pt x="2363895" y="4471069"/>
                </a:cubicBezTo>
                <a:cubicBezTo>
                  <a:pt x="2347265" y="4464556"/>
                  <a:pt x="2329135" y="4461097"/>
                  <a:pt x="2311566" y="4457491"/>
                </a:cubicBezTo>
                <a:cubicBezTo>
                  <a:pt x="2294899" y="4454317"/>
                  <a:pt x="2274416" y="4458121"/>
                  <a:pt x="2262011" y="4449484"/>
                </a:cubicBezTo>
                <a:cubicBezTo>
                  <a:pt x="2230123" y="4427279"/>
                  <a:pt x="2196623" y="4415167"/>
                  <a:pt x="2158206" y="4412555"/>
                </a:cubicBezTo>
                <a:cubicBezTo>
                  <a:pt x="2143798" y="4411575"/>
                  <a:pt x="2130327" y="4402309"/>
                  <a:pt x="2115838" y="4399840"/>
                </a:cubicBezTo>
                <a:cubicBezTo>
                  <a:pt x="2096014" y="4396637"/>
                  <a:pt x="2073451" y="4390093"/>
                  <a:pt x="2055614" y="4395932"/>
                </a:cubicBezTo>
                <a:cubicBezTo>
                  <a:pt x="2013667" y="4409780"/>
                  <a:pt x="1981552" y="4393679"/>
                  <a:pt x="1947021" y="4374820"/>
                </a:cubicBezTo>
                <a:cubicBezTo>
                  <a:pt x="1913035" y="4356182"/>
                  <a:pt x="1876975" y="4340743"/>
                  <a:pt x="1840396" y="4327492"/>
                </a:cubicBezTo>
                <a:cubicBezTo>
                  <a:pt x="1826623" y="4322661"/>
                  <a:pt x="1809379" y="4327983"/>
                  <a:pt x="1793775" y="4328221"/>
                </a:cubicBezTo>
                <a:cubicBezTo>
                  <a:pt x="1788208" y="4328213"/>
                  <a:pt x="1782076" y="4328353"/>
                  <a:pt x="1777216" y="4326168"/>
                </a:cubicBezTo>
                <a:cubicBezTo>
                  <a:pt x="1730217" y="4305160"/>
                  <a:pt x="1682189" y="4288351"/>
                  <a:pt x="1629295" y="4294032"/>
                </a:cubicBezTo>
                <a:cubicBezTo>
                  <a:pt x="1624431" y="4294630"/>
                  <a:pt x="1619210" y="4292232"/>
                  <a:pt x="1614496" y="4290614"/>
                </a:cubicBezTo>
                <a:cubicBezTo>
                  <a:pt x="1591493" y="4282369"/>
                  <a:pt x="1569306" y="4270287"/>
                  <a:pt x="1545646" y="4266265"/>
                </a:cubicBezTo>
                <a:cubicBezTo>
                  <a:pt x="1487316" y="4256363"/>
                  <a:pt x="1428380" y="4249943"/>
                  <a:pt x="1369537" y="4242047"/>
                </a:cubicBezTo>
                <a:cubicBezTo>
                  <a:pt x="1365856" y="4241612"/>
                  <a:pt x="1361977" y="4241349"/>
                  <a:pt x="1358743" y="4239828"/>
                </a:cubicBezTo>
                <a:cubicBezTo>
                  <a:pt x="1337488" y="4230405"/>
                  <a:pt x="1318289" y="4231698"/>
                  <a:pt x="1298789" y="4245587"/>
                </a:cubicBezTo>
                <a:cubicBezTo>
                  <a:pt x="1290211" y="4251684"/>
                  <a:pt x="1278891" y="4254440"/>
                  <a:pt x="1268483" y="4257443"/>
                </a:cubicBezTo>
                <a:cubicBezTo>
                  <a:pt x="1253144" y="4261967"/>
                  <a:pt x="1237453" y="4266280"/>
                  <a:pt x="1221700" y="4268736"/>
                </a:cubicBezTo>
                <a:cubicBezTo>
                  <a:pt x="1206144" y="4271017"/>
                  <a:pt x="1189393" y="4274515"/>
                  <a:pt x="1174793" y="4270928"/>
                </a:cubicBezTo>
                <a:cubicBezTo>
                  <a:pt x="1148512" y="4264504"/>
                  <a:pt x="1123910" y="4252440"/>
                  <a:pt x="1098150" y="4243822"/>
                </a:cubicBezTo>
                <a:cubicBezTo>
                  <a:pt x="1089264" y="4240805"/>
                  <a:pt x="1079265" y="4240499"/>
                  <a:pt x="1069859" y="4239673"/>
                </a:cubicBezTo>
                <a:cubicBezTo>
                  <a:pt x="1048286" y="4237650"/>
                  <a:pt x="1025759" y="4241499"/>
                  <a:pt x="1007226" y="4224839"/>
                </a:cubicBezTo>
                <a:cubicBezTo>
                  <a:pt x="990106" y="4209202"/>
                  <a:pt x="971530" y="4212206"/>
                  <a:pt x="951768" y="4221810"/>
                </a:cubicBezTo>
                <a:cubicBezTo>
                  <a:pt x="937572" y="4228639"/>
                  <a:pt x="921644" y="4233679"/>
                  <a:pt x="906114" y="4235593"/>
                </a:cubicBezTo>
                <a:cubicBezTo>
                  <a:pt x="884782" y="4238224"/>
                  <a:pt x="863800" y="4238468"/>
                  <a:pt x="841245" y="4234521"/>
                </a:cubicBezTo>
                <a:cubicBezTo>
                  <a:pt x="825289" y="4231767"/>
                  <a:pt x="812226" y="4230137"/>
                  <a:pt x="800332" y="4219495"/>
                </a:cubicBezTo>
                <a:cubicBezTo>
                  <a:pt x="798402" y="4217879"/>
                  <a:pt x="794734" y="4217259"/>
                  <a:pt x="791951" y="4217256"/>
                </a:cubicBezTo>
                <a:cubicBezTo>
                  <a:pt x="755353" y="4217923"/>
                  <a:pt x="719451" y="4213811"/>
                  <a:pt x="682847" y="4209095"/>
                </a:cubicBezTo>
                <a:cubicBezTo>
                  <a:pt x="636323" y="4202966"/>
                  <a:pt x="586603" y="4208305"/>
                  <a:pt x="544048" y="4236583"/>
                </a:cubicBezTo>
                <a:cubicBezTo>
                  <a:pt x="537823" y="4240799"/>
                  <a:pt x="528820" y="4242229"/>
                  <a:pt x="520986" y="4242810"/>
                </a:cubicBezTo>
                <a:cubicBezTo>
                  <a:pt x="484092" y="4245125"/>
                  <a:pt x="447111" y="4245951"/>
                  <a:pt x="410178" y="4248822"/>
                </a:cubicBezTo>
                <a:cubicBezTo>
                  <a:pt x="390031" y="4250420"/>
                  <a:pt x="368985" y="4251587"/>
                  <a:pt x="350333" y="4258484"/>
                </a:cubicBezTo>
                <a:cubicBezTo>
                  <a:pt x="332065" y="4265218"/>
                  <a:pt x="317199" y="4273672"/>
                  <a:pt x="307802" y="4256334"/>
                </a:cubicBezTo>
                <a:cubicBezTo>
                  <a:pt x="288364" y="4263918"/>
                  <a:pt x="271422" y="4270190"/>
                  <a:pt x="254816" y="4277037"/>
                </a:cubicBezTo>
                <a:cubicBezTo>
                  <a:pt x="248704" y="4279592"/>
                  <a:pt x="243390" y="4284054"/>
                  <a:pt x="237292" y="4286423"/>
                </a:cubicBezTo>
                <a:cubicBezTo>
                  <a:pt x="230810" y="4288952"/>
                  <a:pt x="223666" y="4290321"/>
                  <a:pt x="216734" y="4291334"/>
                </a:cubicBezTo>
                <a:cubicBezTo>
                  <a:pt x="185806" y="4295911"/>
                  <a:pt x="154918" y="4299934"/>
                  <a:pt x="124141" y="4305079"/>
                </a:cubicBezTo>
                <a:cubicBezTo>
                  <a:pt x="118127" y="4306154"/>
                  <a:pt x="112739" y="4311724"/>
                  <a:pt x="107121" y="4315238"/>
                </a:cubicBezTo>
                <a:cubicBezTo>
                  <a:pt x="103434" y="4317587"/>
                  <a:pt x="99664" y="4321227"/>
                  <a:pt x="95746" y="4321517"/>
                </a:cubicBezTo>
                <a:cubicBezTo>
                  <a:pt x="65894" y="4323941"/>
                  <a:pt x="36179" y="4327118"/>
                  <a:pt x="6292" y="4327311"/>
                </a:cubicBezTo>
                <a:lnTo>
                  <a:pt x="1" y="4327851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05F2BA-93A9-C9E2-6AB8-B4BCBFDCF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088" y="1263652"/>
            <a:ext cx="8748712" cy="1806779"/>
          </a:xfrm>
        </p:spPr>
        <p:txBody>
          <a:bodyPr>
            <a:normAutofit/>
          </a:bodyPr>
          <a:lstStyle/>
          <a:p>
            <a:pPr algn="l"/>
            <a:r>
              <a:rPr lang="pt-BR" sz="7200">
                <a:solidFill>
                  <a:schemeClr val="bg1"/>
                </a:solidFill>
              </a:rPr>
              <a:t>Manipulação de String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579200-569C-441E-840B-B8541A01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840" y="3637714"/>
            <a:ext cx="10479782" cy="2198910"/>
            <a:chOff x="839281" y="3610818"/>
            <a:chExt cx="10479782" cy="219891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BEB88F5-C5AF-4DC0-A8DF-1B824164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9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716618E-4C0F-42EC-BE06-F84BE1E74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8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89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F26D6F4-0EC1-F275-3EAF-E55C1EC5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pt-BR" sz="4000" b="1" i="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endParaRPr lang="pt-BR" sz="4000" dirty="0">
              <a:highlight>
                <a:srgbClr val="0000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45AF73-A32F-00F9-6766-397E3542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chemeClr val="tx1">
                    <a:alpha val="80000"/>
                  </a:schemeClr>
                </a:solidFill>
                <a:effectLst/>
                <a:highlight>
                  <a:srgbClr val="000000"/>
                </a:highlight>
                <a:latin typeface="Raleway" pitchFamily="2" charset="0"/>
              </a:rPr>
              <a:t>A estrutura de repetição for executará um determinado bloco de código por um número definido de vezes. Esta estrutura é muito útil quando já sabemos a quantidade de vezes que precisamos executar determinado bloco de código.</a:t>
            </a:r>
            <a:endParaRPr lang="pt-BR" sz="2400" dirty="0">
              <a:solidFill>
                <a:schemeClr val="tx1">
                  <a:alpha val="80000"/>
                </a:schemeClr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4415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6D6F4-0EC1-F275-3EAF-E55C1EC5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pt-BR" sz="4000" b="1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pt-BR" sz="4000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or</a:t>
            </a:r>
            <a:endParaRPr lang="pt-BR" sz="4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EACB91B8-6520-BDCD-4D02-AD6C3AE6B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41" y="1005744"/>
            <a:ext cx="8804224" cy="51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D3221C2-1FBA-063E-4C3A-370EA814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pt-BR" sz="4000" b="1" i="0" dirty="0" err="1">
                <a:effectLst/>
                <a:latin typeface="Consolas" panose="020B0609020204030204" pitchFamily="49" charset="0"/>
              </a:rPr>
              <a:t>while</a:t>
            </a:r>
            <a:br>
              <a:rPr lang="pt-BR" sz="4000" b="1" i="0" dirty="0">
                <a:effectLst/>
                <a:latin typeface="Consolas" panose="020B0609020204030204" pitchFamily="49" charset="0"/>
              </a:rPr>
            </a:br>
            <a:endParaRPr lang="pt-BR" sz="4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D3D29-47B4-56BF-63B8-FB1B4E11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pPr fontAlgn="base"/>
            <a:r>
              <a:rPr lang="pt-BR" sz="2000" b="0" i="0" dirty="0">
                <a:solidFill>
                  <a:schemeClr val="tx1">
                    <a:alpha val="80000"/>
                  </a:schemeClr>
                </a:solidFill>
                <a:effectLst/>
                <a:latin typeface="Raleway" pitchFamily="2" charset="0"/>
              </a:rPr>
              <a:t>O </a:t>
            </a:r>
            <a:r>
              <a:rPr lang="pt-BR" sz="2000" b="0" i="0" dirty="0" err="1">
                <a:solidFill>
                  <a:schemeClr val="tx1">
                    <a:alpha val="80000"/>
                  </a:schemeClr>
                </a:solidFill>
                <a:effectLst/>
                <a:latin typeface="Raleway" pitchFamily="2" charset="0"/>
              </a:rPr>
              <a:t>while</a:t>
            </a:r>
            <a:r>
              <a:rPr lang="pt-BR" sz="2000" b="0" i="0" dirty="0">
                <a:solidFill>
                  <a:schemeClr val="tx1">
                    <a:alpha val="80000"/>
                  </a:schemeClr>
                </a:solidFill>
                <a:effectLst/>
                <a:latin typeface="Raleway" pitchFamily="2" charset="0"/>
              </a:rPr>
              <a:t> é uma estrutura de repetição que permite executar um determinado bloco de código enquanto uma condição for verdadeira. É muito similar ao </a:t>
            </a:r>
            <a:r>
              <a:rPr lang="pt-BR" sz="2000" b="0" i="0" dirty="0" err="1">
                <a:solidFill>
                  <a:schemeClr val="tx1">
                    <a:alpha val="80000"/>
                  </a:schemeClr>
                </a:solidFill>
                <a:effectLst/>
                <a:latin typeface="Raleway" pitchFamily="2" charset="0"/>
              </a:rPr>
              <a:t>if</a:t>
            </a:r>
            <a:r>
              <a:rPr lang="pt-BR" sz="2000" b="0" i="0" dirty="0">
                <a:solidFill>
                  <a:schemeClr val="tx1">
                    <a:alpha val="80000"/>
                  </a:schemeClr>
                </a:solidFill>
                <a:effectLst/>
                <a:latin typeface="Raleway" pitchFamily="2" charset="0"/>
              </a:rPr>
              <a:t>, com a diferença que o bloco será executado enquanto a condição for verdadeira, e não se a condição for verdadeira.</a:t>
            </a:r>
          </a:p>
          <a:p>
            <a:pPr fontAlgn="base"/>
            <a:r>
              <a:rPr lang="pt-BR" sz="2000" b="0" i="0" dirty="0">
                <a:solidFill>
                  <a:schemeClr val="tx1">
                    <a:alpha val="80000"/>
                  </a:schemeClr>
                </a:solidFill>
                <a:effectLst/>
                <a:latin typeface="Raleway" pitchFamily="2" charset="0"/>
              </a:rPr>
              <a:t>Para isso, após o comando </a:t>
            </a:r>
            <a:r>
              <a:rPr lang="pt-BR" sz="2000" b="0" i="0" dirty="0" err="1">
                <a:solidFill>
                  <a:schemeClr val="tx1">
                    <a:alpha val="80000"/>
                  </a:schemeClr>
                </a:solidFill>
                <a:effectLst/>
                <a:latin typeface="Raleway" pitchFamily="2" charset="0"/>
              </a:rPr>
              <a:t>while</a:t>
            </a:r>
            <a:r>
              <a:rPr lang="pt-BR" sz="2000" b="0" i="0" dirty="0">
                <a:solidFill>
                  <a:schemeClr val="tx1">
                    <a:alpha val="80000"/>
                  </a:schemeClr>
                </a:solidFill>
                <a:effectLst/>
                <a:latin typeface="Raleway" pitchFamily="2" charset="0"/>
              </a:rPr>
              <a:t> precisamos definir uma condição que será testada a cada execução do seu loop. O </a:t>
            </a:r>
            <a:r>
              <a:rPr lang="pt-BR" sz="2000" b="0" i="0" dirty="0" err="1">
                <a:solidFill>
                  <a:schemeClr val="tx1">
                    <a:alpha val="80000"/>
                  </a:schemeClr>
                </a:solidFill>
                <a:effectLst/>
                <a:latin typeface="Raleway" pitchFamily="2" charset="0"/>
              </a:rPr>
              <a:t>while</a:t>
            </a:r>
            <a:r>
              <a:rPr lang="pt-BR" sz="2000" b="0" i="0" dirty="0">
                <a:solidFill>
                  <a:schemeClr val="tx1">
                    <a:alpha val="80000"/>
                  </a:schemeClr>
                </a:solidFill>
                <a:effectLst/>
                <a:latin typeface="Raleway" pitchFamily="2" charset="0"/>
              </a:rPr>
              <a:t> só será finalizado quando essa condição não for mais atendida.</a:t>
            </a:r>
          </a:p>
          <a:p>
            <a:endParaRPr lang="pt-BR" sz="20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58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78CA55-5C2A-26CB-B875-111BF3F1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65" y="442539"/>
            <a:ext cx="4391025" cy="1323439"/>
          </a:xfrm>
        </p:spPr>
        <p:txBody>
          <a:bodyPr anchor="t">
            <a:normAutofit/>
          </a:bodyPr>
          <a:lstStyle/>
          <a:p>
            <a:r>
              <a:rPr lang="pt-BR" sz="4000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br>
              <a:rPr lang="pt-BR" sz="4000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endParaRPr lang="pt-BR" sz="4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6AABF9-44E7-C842-B780-CC664623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4" y="1640700"/>
            <a:ext cx="5270410" cy="3960000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Incremento da Variável:</a:t>
            </a:r>
          </a:p>
          <a:p>
            <a:pPr algn="just"/>
            <a:endParaRPr lang="pt-BR" sz="2400" dirty="0">
              <a:solidFill>
                <a:schemeClr val="bg1">
                  <a:alpha val="80000"/>
                </a:schemeClr>
              </a:solidFill>
            </a:endParaRPr>
          </a:p>
          <a:p>
            <a:pPr algn="just"/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numero++;</a:t>
            </a:r>
          </a:p>
          <a:p>
            <a:pPr algn="just"/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Após o bloco </a:t>
            </a:r>
            <a:r>
              <a:rPr lang="pt-BR" sz="2400" dirty="0" err="1">
                <a:solidFill>
                  <a:schemeClr val="bg1">
                    <a:alpha val="80000"/>
                  </a:schemeClr>
                </a:solidFill>
              </a:rPr>
              <a:t>if</a:t>
            </a:r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, numero é incrementado em 1 usando o operador de incremento ++.</a:t>
            </a:r>
          </a:p>
          <a:p>
            <a:pPr algn="just"/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Isso é crucial para evitar um loop infinito e para progredir a condição do </a:t>
            </a:r>
            <a:r>
              <a:rPr lang="pt-BR" sz="2400" dirty="0" err="1">
                <a:solidFill>
                  <a:schemeClr val="bg1">
                    <a:alpha val="80000"/>
                  </a:schemeClr>
                </a:solidFill>
              </a:rPr>
              <a:t>while</a:t>
            </a:r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 em direção a um ponto de término.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0FF2B4-DE07-1525-5E20-1A02ADC8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038" y="659568"/>
            <a:ext cx="6067148" cy="574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4362BE-7E0F-11F2-2AFD-6FFD6112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7" y="517490"/>
            <a:ext cx="4391024" cy="1323439"/>
          </a:xfrm>
        </p:spPr>
        <p:txBody>
          <a:bodyPr anchor="t">
            <a:normAutofit/>
          </a:bodyPr>
          <a:lstStyle/>
          <a:p>
            <a:r>
              <a:rPr lang="pt-BR" sz="4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do/</a:t>
            </a:r>
            <a:r>
              <a:rPr lang="pt-BR" sz="40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while</a:t>
            </a:r>
            <a:br>
              <a:rPr lang="pt-BR" sz="4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03CC6-0B05-F49C-B424-4624F9C68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74" y="1487175"/>
            <a:ext cx="5037945" cy="4645025"/>
          </a:xfrm>
        </p:spPr>
        <p:txBody>
          <a:bodyPr>
            <a:normAutofit/>
          </a:bodyPr>
          <a:lstStyle/>
          <a:p>
            <a:pPr algn="just"/>
            <a:r>
              <a:rPr lang="pt-BR" b="0" i="0" dirty="0">
                <a:solidFill>
                  <a:schemeClr val="bg1">
                    <a:alpha val="80000"/>
                  </a:schemeClr>
                </a:solidFill>
                <a:effectLst/>
                <a:latin typeface="Raleway" pitchFamily="2" charset="0"/>
              </a:rPr>
              <a:t>O do/</a:t>
            </a:r>
            <a:r>
              <a:rPr lang="pt-BR" b="0" i="0" dirty="0" err="1">
                <a:solidFill>
                  <a:schemeClr val="bg1">
                    <a:alpha val="80000"/>
                  </a:schemeClr>
                </a:solidFill>
                <a:effectLst/>
                <a:latin typeface="Raleway" pitchFamily="2" charset="0"/>
              </a:rPr>
              <a:t>while</a:t>
            </a:r>
            <a:r>
              <a:rPr lang="pt-BR" b="0" i="0" dirty="0">
                <a:solidFill>
                  <a:schemeClr val="bg1">
                    <a:alpha val="80000"/>
                  </a:schemeClr>
                </a:solidFill>
                <a:effectLst/>
                <a:latin typeface="Raleway" pitchFamily="2" charset="0"/>
              </a:rPr>
              <a:t> é uma estrutura de repetição que terá quase o mesmo funcionamento que a estrutura de repetição </a:t>
            </a:r>
            <a:r>
              <a:rPr lang="pt-BR" b="0" i="0" dirty="0" err="1">
                <a:solidFill>
                  <a:schemeClr val="bg1">
                    <a:alpha val="80000"/>
                  </a:schemeClr>
                </a:solidFill>
                <a:effectLst/>
                <a:latin typeface="Raleway" pitchFamily="2" charset="0"/>
              </a:rPr>
              <a:t>while</a:t>
            </a:r>
            <a:r>
              <a:rPr lang="pt-BR" b="0" i="0" dirty="0">
                <a:solidFill>
                  <a:schemeClr val="bg1">
                    <a:alpha val="80000"/>
                  </a:schemeClr>
                </a:solidFill>
                <a:effectLst/>
                <a:latin typeface="Raleway" pitchFamily="2" charset="0"/>
              </a:rPr>
              <a:t>, porém, a diferença entre eles é que no do/</a:t>
            </a:r>
            <a:r>
              <a:rPr lang="pt-BR" b="0" i="0" dirty="0" err="1">
                <a:solidFill>
                  <a:schemeClr val="bg1">
                    <a:alpha val="80000"/>
                  </a:schemeClr>
                </a:solidFill>
                <a:effectLst/>
                <a:latin typeface="Raleway" pitchFamily="2" charset="0"/>
              </a:rPr>
              <a:t>while</a:t>
            </a:r>
            <a:r>
              <a:rPr lang="pt-BR" b="0" i="0" dirty="0">
                <a:solidFill>
                  <a:schemeClr val="bg1">
                    <a:alpha val="80000"/>
                  </a:schemeClr>
                </a:solidFill>
                <a:effectLst/>
                <a:latin typeface="Raleway" pitchFamily="2" charset="0"/>
              </a:rPr>
              <a:t> o comando será executado ao menos uma única vez.</a:t>
            </a:r>
            <a:endParaRPr lang="pt-BR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9E61559-52D5-5A85-845C-848D10F87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88" r="-3" b="5917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672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2A361A6-D4BF-6E2C-A713-58A1BCF8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pt-BR" sz="4000"/>
              <a:t>Exercício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F6CBC3-E49E-2322-6962-5F7F4667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>
                <a:solidFill>
                  <a:schemeClr val="tx1">
                    <a:alpha val="80000"/>
                  </a:schemeClr>
                </a:solidFill>
              </a:rPr>
              <a:t>1) Explique a estrutura básica de um laço for em Dart. Escreva um exemplo que imprima os números de 1 a 5.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alpha val="80000"/>
                  </a:schemeClr>
                </a:solidFill>
              </a:rPr>
              <a:t>2) Escreva um código usando um laço for que some os números de 1 a 10 e imprima o resultado.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alpha val="80000"/>
                  </a:schemeClr>
                </a:solidFill>
              </a:rPr>
              <a:t>3) Imprima apenas os números ímpares entre 1 e 10.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alpha val="80000"/>
                  </a:schemeClr>
                </a:solidFill>
              </a:rPr>
              <a:t>4) Escreva um exemplo que percorra uma lista de nomes e imprima cada nome.</a:t>
            </a:r>
          </a:p>
        </p:txBody>
      </p:sp>
    </p:spTree>
    <p:extLst>
      <p:ext uri="{BB962C8B-B14F-4D97-AF65-F5344CB8AC3E}">
        <p14:creationId xmlns:p14="http://schemas.microsoft.com/office/powerpoint/2010/main" val="3548386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2A361A6-D4BF-6E2C-A713-58A1BCF8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pt-BR" sz="4000"/>
              <a:t>Exercício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F6CBC3-E49E-2322-6962-5F7F4667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5) Usando a estrutura básica de um laço </a:t>
            </a:r>
            <a:r>
              <a:rPr lang="pt-BR" sz="2000" dirty="0" err="1">
                <a:solidFill>
                  <a:schemeClr val="tx1">
                    <a:alpha val="80000"/>
                  </a:schemeClr>
                </a:solidFill>
              </a:rPr>
              <a:t>while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 em Dart escreva um exemplo que imprima os números de 1 a 5.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6) Crie um programa que declare uma variável nome e outra sobrenome e imprima uma saudação personalizada.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7) Crie um programa que declare duas variáveis, largura e altura, representando as dimensões de um retângulo. Use interpolação de </a:t>
            </a:r>
            <a:r>
              <a:rPr lang="pt-BR" sz="2000" dirty="0" err="1">
                <a:solidFill>
                  <a:schemeClr val="tx1">
                    <a:alpha val="80000"/>
                  </a:schemeClr>
                </a:solidFill>
              </a:rPr>
              <a:t>String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 para imprimir a área do retângulo.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8) Crie um programa que declare variáveis para o nome de um produto, seu preço e a quantidade disponível. Use interpolação de </a:t>
            </a:r>
            <a:r>
              <a:rPr lang="pt-BR" sz="2000" dirty="0" err="1">
                <a:solidFill>
                  <a:schemeClr val="tx1">
                    <a:alpha val="80000"/>
                  </a:schemeClr>
                </a:solidFill>
              </a:rPr>
              <a:t>String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 para imprimir uma mensagem que exiba essas informações de forma clara.</a:t>
            </a:r>
          </a:p>
        </p:txBody>
      </p:sp>
    </p:spTree>
    <p:extLst>
      <p:ext uri="{BB962C8B-B14F-4D97-AF65-F5344CB8AC3E}">
        <p14:creationId xmlns:p14="http://schemas.microsoft.com/office/powerpoint/2010/main" val="3451244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824DDA-A7F2-C60A-7AE1-A1449CEE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pt-BR" sz="4000" b="1" i="0" dirty="0">
                <a:effectLst/>
                <a:latin typeface="Roboto" panose="02000000000000000000" pitchFamily="2" charset="0"/>
              </a:rPr>
              <a:t>Interpolação de </a:t>
            </a:r>
            <a:r>
              <a:rPr lang="pt-BR" sz="4000" b="1" i="0" dirty="0" err="1">
                <a:effectLst/>
                <a:latin typeface="Roboto" panose="02000000000000000000" pitchFamily="2" charset="0"/>
              </a:rPr>
              <a:t>String</a:t>
            </a:r>
            <a:r>
              <a:rPr lang="pt-BR" sz="4000" b="1" i="0" dirty="0">
                <a:effectLst/>
                <a:latin typeface="Roboto" panose="02000000000000000000" pitchFamily="2" charset="0"/>
              </a:rPr>
              <a:t> e Inteiros</a:t>
            </a:r>
            <a:br>
              <a:rPr lang="pt-BR" sz="4000" b="1" i="0" dirty="0">
                <a:effectLst/>
                <a:latin typeface="Roboto" panose="02000000000000000000" pitchFamily="2" charset="0"/>
              </a:rPr>
            </a:b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0406C8-E065-437A-4EB4-E9504A3B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>
                <a:solidFill>
                  <a:schemeClr val="tx1">
                    <a:alpha val="80000"/>
                  </a:schemeClr>
                </a:solidFill>
              </a:rPr>
              <a:t>É uma maneira de incluir expressões dentro de Strings, permitindo a construção dinâmica de textos. Isso é feito usando o símbolo $ para inserir variáveis diretamente na String ou </a:t>
            </a:r>
            <a:r>
              <a:rPr lang="pt-BR" sz="2400" b="1">
                <a:solidFill>
                  <a:schemeClr val="tx1">
                    <a:alpha val="80000"/>
                  </a:schemeClr>
                </a:solidFill>
              </a:rPr>
              <a:t>${}</a:t>
            </a:r>
            <a:r>
              <a:rPr lang="pt-BR" sz="2400">
                <a:solidFill>
                  <a:schemeClr val="tx1">
                    <a:alpha val="80000"/>
                  </a:schemeClr>
                </a:solidFill>
              </a:rPr>
              <a:t> para incluir expressões mais complexas.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2921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824DDA-A7F2-C60A-7AE1-A1449CEE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BR" sz="28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Interpolação de </a:t>
            </a:r>
            <a:r>
              <a:rPr lang="pt-BR" sz="28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String</a:t>
            </a:r>
            <a:r>
              <a:rPr lang="pt-BR" sz="28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e Inteiros</a:t>
            </a:r>
            <a:br>
              <a:rPr lang="pt-BR" sz="28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0406C8-E065-437A-4EB4-E9504A3B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Inserção de Variáveis Simples:</a:t>
            </a:r>
          </a:p>
          <a:p>
            <a:pPr marL="0" indent="0">
              <a:buNone/>
            </a:pPr>
            <a:endParaRPr lang="pt-BR" sz="24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Use o símbolo $ seguido do nome da variável dentro da </a:t>
            </a:r>
            <a:r>
              <a:rPr lang="pt-BR" sz="2400" dirty="0" err="1">
                <a:solidFill>
                  <a:schemeClr val="bg1">
                    <a:alpha val="80000"/>
                  </a:schemeClr>
                </a:solidFill>
              </a:rPr>
              <a:t>string</a:t>
            </a:r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Exemplo:</a:t>
            </a: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349ECBAC-2AD2-A5FC-FEEB-B68B1C733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4" r="12464" b="-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16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CA2F13-3045-26CB-A1BA-EC386813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 fontScale="90000"/>
          </a:bodyPr>
          <a:lstStyle/>
          <a:p>
            <a:r>
              <a:rPr lang="pt-BR" sz="4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Interpolação de </a:t>
            </a:r>
            <a:r>
              <a:rPr lang="pt-BR" sz="40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String</a:t>
            </a:r>
            <a:r>
              <a:rPr lang="pt-BR" sz="4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e Inteiros</a:t>
            </a:r>
            <a:br>
              <a:rPr lang="pt-BR" sz="4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</a:b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FB2D0A-A866-7F47-9D45-6119391D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Inserção de Expressões: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>
                    <a:alpha val="80000"/>
                  </a:schemeClr>
                </a:solidFill>
              </a:rPr>
              <a:t>Para expressões mais complexas, coloque a expressão dentro de ${}.</a:t>
            </a:r>
          </a:p>
          <a:p>
            <a:pPr marL="0" indent="0">
              <a:buNone/>
            </a:pPr>
            <a:endParaRPr lang="pt-BR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E9E31D-4972-CF72-A45F-A6A1D3AB1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2" r="18410" b="2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62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898555-364F-E482-86EA-8FCF3D6B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pt-BR" sz="4000" b="1" i="0" dirty="0">
                <a:effectLst/>
                <a:latin typeface="ui-sans-serif"/>
              </a:rPr>
              <a:t>Benefícios da Interpolação de </a:t>
            </a:r>
            <a:r>
              <a:rPr lang="pt-BR" sz="4000" b="1" i="0" dirty="0" err="1">
                <a:effectLst/>
                <a:latin typeface="ui-sans-serif"/>
              </a:rPr>
              <a:t>Strings</a:t>
            </a:r>
            <a:endParaRPr lang="pt-BR" sz="4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6FEA80-54A4-D953-97F5-9158532A6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>
                <a:solidFill>
                  <a:schemeClr val="tx1">
                    <a:alpha val="80000"/>
                  </a:schemeClr>
                </a:solidFill>
              </a:rPr>
              <a:t>Clareza e Concisão</a:t>
            </a:r>
            <a:r>
              <a:rPr lang="pt-BR" sz="2400">
                <a:solidFill>
                  <a:schemeClr val="tx1">
                    <a:alpha val="80000"/>
                  </a:schemeClr>
                </a:solidFill>
              </a:rPr>
              <a:t>: Facilita a leitura e escrita de strings que contêm variáveis e expressões.</a:t>
            </a:r>
          </a:p>
          <a:p>
            <a:pPr marL="0" indent="0">
              <a:buNone/>
            </a:pPr>
            <a:r>
              <a:rPr lang="pt-BR" sz="2400" b="1">
                <a:solidFill>
                  <a:schemeClr val="tx1">
                    <a:alpha val="80000"/>
                  </a:schemeClr>
                </a:solidFill>
              </a:rPr>
              <a:t>Evita Concatenação Complexa</a:t>
            </a:r>
            <a:r>
              <a:rPr lang="pt-BR" sz="2400">
                <a:solidFill>
                  <a:schemeClr val="tx1">
                    <a:alpha val="80000"/>
                  </a:schemeClr>
                </a:solidFill>
              </a:rPr>
              <a:t>: Elimina a necessidade de usar operadores de concatenação (+) para construir strings dinâmicas.</a:t>
            </a:r>
          </a:p>
        </p:txBody>
      </p:sp>
    </p:spTree>
    <p:extLst>
      <p:ext uri="{BB962C8B-B14F-4D97-AF65-F5344CB8AC3E}">
        <p14:creationId xmlns:p14="http://schemas.microsoft.com/office/powerpoint/2010/main" val="311401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898555-364F-E482-86EA-8FCF3D6B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pt-BR" sz="4000" b="1" i="0" dirty="0">
                <a:solidFill>
                  <a:schemeClr val="bg1"/>
                </a:solidFill>
                <a:effectLst/>
                <a:latin typeface="ui-sans-serif"/>
              </a:rPr>
              <a:t>Restrições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6FEA80-54A4-D953-97F5-9158532A6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>
                <a:solidFill>
                  <a:schemeClr val="bg1">
                    <a:alpha val="80000"/>
                  </a:schemeClr>
                </a:solidFill>
              </a:rPr>
              <a:t>Variáveis: </a:t>
            </a:r>
            <a:r>
              <a:rPr lang="pt-BR" sz="2400">
                <a:solidFill>
                  <a:schemeClr val="bg1">
                    <a:alpha val="80000"/>
                  </a:schemeClr>
                </a:solidFill>
              </a:rPr>
              <a:t>Devem estar no escopo.</a:t>
            </a:r>
          </a:p>
          <a:p>
            <a:pPr marL="0" indent="0">
              <a:buNone/>
            </a:pPr>
            <a:r>
              <a:rPr lang="pt-BR" sz="2400" b="1">
                <a:solidFill>
                  <a:schemeClr val="bg1">
                    <a:alpha val="80000"/>
                  </a:schemeClr>
                </a:solidFill>
              </a:rPr>
              <a:t>Expressões</a:t>
            </a:r>
            <a:r>
              <a:rPr lang="pt-BR" sz="2400">
                <a:solidFill>
                  <a:schemeClr val="bg1">
                    <a:alpha val="80000"/>
                  </a:schemeClr>
                </a:solidFill>
              </a:rPr>
              <a:t>: Podem ser qualquer expressão válida de Dart, incluindo chamadas de função e operações matemáticas.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7" name="Graphic 6" descr="Variável">
            <a:extLst>
              <a:ext uri="{FF2B5EF4-FFF2-40B4-BE49-F238E27FC236}">
                <a16:creationId xmlns:a16="http://schemas.microsoft.com/office/drawing/2014/main" id="{912C5C19-3318-DB5B-C7CC-679987AB6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9025" y="2129660"/>
            <a:ext cx="2663825" cy="26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3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B252E34-03E7-B76A-CD4E-4FF6FC3E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Estruturas</a:t>
            </a: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condicionais</a:t>
            </a: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 de </a:t>
            </a:r>
            <a:r>
              <a:rPr 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repetição</a:t>
            </a: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no Dart</a:t>
            </a:r>
            <a:b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5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181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B46F65-6386-6D04-D51A-3ED3A984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pt-BR" sz="4000" b="1" i="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switch/case</a:t>
            </a:r>
            <a:endParaRPr lang="pt-BR" sz="4000" dirty="0">
              <a:highlight>
                <a:srgbClr val="0000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53FD2E-A8A0-5D1F-B7E5-73293266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pt-BR" sz="2200" b="0" i="0" dirty="0">
                <a:solidFill>
                  <a:schemeClr val="tx1">
                    <a:alpha val="80000"/>
                  </a:schemeClr>
                </a:solidFill>
                <a:effectLst/>
                <a:latin typeface="Raleway" pitchFamily="2" charset="0"/>
              </a:rPr>
              <a:t>switch/case na programação, da mesma forma que o </a:t>
            </a:r>
            <a:r>
              <a:rPr lang="pt-BR" sz="2200" b="0" i="0" dirty="0" err="1">
                <a:solidFill>
                  <a:schemeClr val="tx1">
                    <a:alpha val="80000"/>
                  </a:schemeClr>
                </a:solidFill>
                <a:effectLst/>
                <a:latin typeface="Raleway" pitchFamily="2" charset="0"/>
              </a:rPr>
              <a:t>if</a:t>
            </a:r>
            <a:r>
              <a:rPr lang="pt-BR" sz="2200" b="0" i="0" dirty="0">
                <a:solidFill>
                  <a:schemeClr val="tx1">
                    <a:alpha val="80000"/>
                  </a:schemeClr>
                </a:solidFill>
                <a:effectLst/>
                <a:latin typeface="Raleway" pitchFamily="2" charset="0"/>
              </a:rPr>
              <a:t> também tem a função de verificar se determinada ação é verdadeira e executar o bloco de código contido em seu escopo, controlando assim o fluxo do programa. O comando switch compara o valor de uma variável aos valores que serão especificados nos comandos case.</a:t>
            </a:r>
            <a:endParaRPr lang="pt-BR" sz="22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90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31C108-7F38-35EB-3A09-5995D956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BR" sz="4000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switch/case</a:t>
            </a:r>
            <a:endParaRPr lang="pt-BR" sz="4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F97152-87B0-E847-1169-C84FB2486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25" r="-3" b="5388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207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643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Consolas</vt:lpstr>
      <vt:lpstr>Raleway</vt:lpstr>
      <vt:lpstr>Roboto</vt:lpstr>
      <vt:lpstr>ui-sans-serif</vt:lpstr>
      <vt:lpstr>Tema do Office</vt:lpstr>
      <vt:lpstr>Manipulação de String </vt:lpstr>
      <vt:lpstr>Interpolação de String e Inteiros </vt:lpstr>
      <vt:lpstr>Interpolação de String e Inteiros </vt:lpstr>
      <vt:lpstr>Interpolação de String e Inteiros </vt:lpstr>
      <vt:lpstr>Benefícios da Interpolação de Strings</vt:lpstr>
      <vt:lpstr>Restrições</vt:lpstr>
      <vt:lpstr>Estruturas condicionais e de repetição no Dart </vt:lpstr>
      <vt:lpstr>switch/case</vt:lpstr>
      <vt:lpstr>switch/case</vt:lpstr>
      <vt:lpstr>for</vt:lpstr>
      <vt:lpstr>For</vt:lpstr>
      <vt:lpstr>while </vt:lpstr>
      <vt:lpstr>while </vt:lpstr>
      <vt:lpstr>do/while </vt:lpstr>
      <vt:lpstr>Exercício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Manipulação de String </dc:title>
  <dc:creator>Ítalo Nunes Pereira</dc:creator>
  <cp:lastModifiedBy>Ítalo Nunes Pereira</cp:lastModifiedBy>
  <cp:revision>2</cp:revision>
  <dcterms:created xsi:type="dcterms:W3CDTF">2024-05-27T18:11:42Z</dcterms:created>
  <dcterms:modified xsi:type="dcterms:W3CDTF">2024-05-27T20:13:41Z</dcterms:modified>
</cp:coreProperties>
</file>