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E772B-B7A1-6F41-CFF9-682598271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6E3C1-6CD2-C897-EF3E-CD65C2A0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A6E58-E3B4-8611-12E2-8CC67956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996D8-F107-F016-C7E6-1D5DEB0B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6210A-1EE9-888E-311E-F4974543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9C01-7A7F-7990-D888-C38D8D3A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1B6231-DF6C-D4C1-3828-08E4E5A7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BC757-C0E3-EB03-3CE9-8E542299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54FC2-A45D-AE96-01A2-138052AE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7580F-31AE-2E10-AD4D-B7A1640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F07F7-EE6E-1B57-C8C6-6B9AAFC8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BA0BBE-4EA3-57CF-8B84-B66AB1EF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7C260-38EF-1E0B-B10E-E0F9312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23488-EADC-2810-0477-EA475F7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329B7-D112-F7A8-88F0-6DD1BF2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439-716D-A8A2-B0BA-275D01BC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9B355-3641-B7FA-B8C2-ABFBE239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97381-69EF-583B-AF20-E2585BA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DD329-43C9-4074-E3FF-56A76868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CFB9A-B609-450C-DCD9-F120298C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88581-DF4D-6970-8BF3-94367D2E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DD234-B11A-293A-FCE9-8C558DA1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68E31-AE74-4265-D5F9-DC2E50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50689-D5D0-3160-A674-10ED762C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745A5-4117-A233-8138-0DAF1E9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9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FC75-0532-4E47-AFDE-AEC2F304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09400-6921-86AC-8565-7534D688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F7D0D2-5A70-9FA2-6917-4A429533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3EE02-6A53-3856-C809-7CE40CDD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73AC65-672E-23B9-684F-3F54FBDB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AAF8D-3462-52B5-EE0F-FAA22F0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DCB5-0C81-BAF6-6D11-462A02D5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DB583E-2858-5466-15DD-9E2492EE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7BE71-406E-39AB-8581-A8723F57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529A9-63DA-2A9E-D4B0-1CB9145C1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78C1C4-F25F-0867-B1AD-7E2B4B7F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7A99CA-89E5-2FF1-95E6-C9C76F56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78F6D3-191F-E4A5-26C5-D628C3F8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3F5236-FBCD-059B-E282-29F1CBC1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3859-EAD2-892E-DDF0-1E73979D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46146D-140F-7386-4727-5BACE24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03BCF-C9CD-25ED-00BB-EBBC033F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C8443-DCA1-5C27-16E3-3F3AA3A4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D0C3E2-C668-AC50-E622-FA40CFA3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729D82-6108-5557-208C-46F8CD4D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D3394-A2F4-5DDD-F590-A3CC3FC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38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C11B-D7D7-568B-A96C-C361952D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DF82-87CD-5311-22FB-944C79A9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F94A56-52CF-E3B2-ABFA-60E5E987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F5307-4225-8EC7-F145-B4288C98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307237-4A9C-2A91-DF6A-BACBD66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307AC-980E-8D31-3CB3-A55780BB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4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1CF5-7CAE-3F39-11BB-F5DCDA5B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0B8B0D-237B-1F99-E75A-CE09A05E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6B910-3C47-D875-E05A-8F1E5F63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989E5-452D-0DB8-A262-E5491834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1AF27-F0B4-8F1A-DA66-FD46727D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9A083-44A7-B0A0-24FB-3DD2C141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B46FC4-65AE-EE8E-BE82-D732B7E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2857B8-8C21-EE4B-F43E-F5A17589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44DA5-0DEC-FFD6-1F8C-7DEBCD7B8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FBD63-A33C-4354-BEB3-6A20C8D2536E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91677-A2A0-3705-0ED7-44FFCC9C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55F1F-4361-8913-83CD-5EA543D4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4B814-5F17-4864-A89F-69E4BD9670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C187EA-882E-FA4E-99F4-41F3930A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pt-BR" sz="7200">
                <a:solidFill>
                  <a:schemeClr val="bg1"/>
                </a:solidFill>
              </a:rPr>
              <a:t>Entrada de Dados </a:t>
            </a:r>
          </a:p>
        </p:txBody>
      </p:sp>
      <p:pic>
        <p:nvPicPr>
          <p:cNvPr id="4" name="Picture 3" descr="Um close das maçanetas de portas de vidro">
            <a:extLst>
              <a:ext uri="{FF2B5EF4-FFF2-40B4-BE49-F238E27FC236}">
                <a16:creationId xmlns:a16="http://schemas.microsoft.com/office/drawing/2014/main" id="{3476DAEA-B425-B7E9-E67C-A3A7C0256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6" r="18485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3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B9897-CDE1-72E9-949F-886ACD1A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397568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Dart.io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E83E3-7913-F885-DE85-D6C66EAC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36" y="1146617"/>
            <a:ext cx="5257799" cy="2454300"/>
          </a:xfrm>
        </p:spPr>
        <p:txBody>
          <a:bodyPr>
            <a:noAutofit/>
          </a:bodyPr>
          <a:lstStyle/>
          <a:p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Inter"/>
              </a:rPr>
              <a:t>E se quisermos </a:t>
            </a:r>
            <a:r>
              <a:rPr lang="pt-BR" sz="2400" b="0" i="1" dirty="0">
                <a:solidFill>
                  <a:schemeClr val="bg1">
                    <a:alpha val="80000"/>
                  </a:schemeClr>
                </a:solidFill>
                <a:effectLst/>
                <a:latin typeface="Inter"/>
              </a:rPr>
              <a:t>receber</a:t>
            </a:r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Inter"/>
              </a:rPr>
              <a:t> uma informação vinda do terminal? 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Para fazer essa importação da biblioteca </a:t>
            </a:r>
            <a:r>
              <a:rPr lang="pt-BR" sz="2400" dirty="0" err="1">
                <a:solidFill>
                  <a:schemeClr val="bg1">
                    <a:alpha val="80000"/>
                  </a:schemeClr>
                </a:solidFill>
              </a:rPr>
              <a:t>dart:io</a:t>
            </a: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, coloque a linha que segue no começo do arquivo </a:t>
            </a:r>
            <a:r>
              <a:rPr lang="pt-BR" sz="2400" dirty="0" err="1">
                <a:solidFill>
                  <a:schemeClr val="bg1">
                    <a:alpha val="80000"/>
                  </a:schemeClr>
                </a:solidFill>
              </a:rPr>
              <a:t>Dart:</a:t>
            </a:r>
            <a:r>
              <a:rPr lang="pt-BR" sz="2400" b="0" i="0" dirty="0" err="1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pt-BR" sz="2400" b="0" i="0" dirty="0" err="1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dart:io</a:t>
            </a:r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’;</a:t>
            </a:r>
            <a:b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Uma vez importada, agora podemos usar a função </a:t>
            </a:r>
            <a:r>
              <a:rPr lang="pt-BR" sz="24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stdin.readLineSync</a:t>
            </a:r>
            <a:r>
              <a:rPr lang="pt-BR" sz="2400" b="1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pt-BR" sz="2400" b="0" i="0" dirty="0">
                <a:solidFill>
                  <a:schemeClr val="bg1">
                    <a:alpha val="80000"/>
                  </a:schemeClr>
                </a:solidFill>
                <a:effectLst/>
                <a:latin typeface="Courier New" panose="02070309020205020404" pitchFamily="49" charset="0"/>
              </a:rPr>
              <a:t>que vai fazer a execução do nosso programa parar e ficar esperando até digitarmos algo.</a:t>
            </a:r>
            <a:endParaRPr lang="pt-BR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CAB43CBF-9EC8-917C-4497-45C0F809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164096"/>
            <a:ext cx="4369112" cy="14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6E827-A235-DEF6-2A8B-43F6204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Salvando na variável</a:t>
            </a:r>
            <a:br>
              <a:rPr lang="pt-BR" sz="4000">
                <a:solidFill>
                  <a:schemeClr val="bg1"/>
                </a:solidFill>
              </a:rPr>
            </a:br>
            <a:endParaRPr lang="pt-BR" sz="400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59370-A0C4-E4F4-F503-E175585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41" y="2059377"/>
            <a:ext cx="5260976" cy="250995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AC9FE-D178-D92D-763C-9BDCB563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201" y="2303471"/>
            <a:ext cx="5070268" cy="2454300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Note que há uma interrogação depois da </a:t>
            </a:r>
            <a:r>
              <a:rPr lang="pt-BR" dirty="0" err="1">
                <a:solidFill>
                  <a:schemeClr val="bg1">
                    <a:alpha val="80000"/>
                  </a:schemeClr>
                </a:solidFill>
              </a:rPr>
              <a:t>String</a:t>
            </a:r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, isso quer dizer que, além de uma </a:t>
            </a:r>
            <a:r>
              <a:rPr lang="pt-BR" dirty="0" err="1">
                <a:solidFill>
                  <a:schemeClr val="bg1">
                    <a:alpha val="80000"/>
                  </a:schemeClr>
                </a:solidFill>
              </a:rPr>
              <a:t>String</a:t>
            </a:r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, essa variável input também poderia ser nula (isso pode acontecer em raras situações de erro, ou quando lidamos com operações assíncronas).</a:t>
            </a:r>
          </a:p>
        </p:txBody>
      </p:sp>
    </p:spTree>
    <p:extLst>
      <p:ext uri="{BB962C8B-B14F-4D97-AF65-F5344CB8AC3E}">
        <p14:creationId xmlns:p14="http://schemas.microsoft.com/office/powerpoint/2010/main" val="342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5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6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9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2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044AB5-6046-943E-4B11-00DE3335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" y="1641752"/>
            <a:ext cx="3837481" cy="3213277"/>
          </a:xfrm>
        </p:spPr>
        <p:txBody>
          <a:bodyPr anchor="t">
            <a:normAutofit/>
          </a:bodyPr>
          <a:lstStyle/>
          <a:p>
            <a:r>
              <a:rPr lang="pt-BR" sz="3200" b="0" i="0" dirty="0" err="1">
                <a:effectLst/>
                <a:latin typeface="Courier New" panose="02070309020205020404" pitchFamily="49" charset="0"/>
              </a:rPr>
              <a:t>stdin.readLineSync</a:t>
            </a:r>
            <a:r>
              <a:rPr lang="pt-BR" sz="3200" b="0" i="0" dirty="0">
                <a:effectLst/>
                <a:latin typeface="Courier New" panose="02070309020205020404" pitchFamily="49" charset="0"/>
              </a:rPr>
              <a:t>() O que significa?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8E710-1693-19BB-EF72-D55D9648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567336"/>
            <a:ext cx="6824688" cy="395264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 É uma função em Dart que lê uma linha de entrada do usuário a partir do console de forma síncrona, o que significa que o programa vai pausar sua execução e aguardar até que o usuário insira uma linha de texto e pressione a tecla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Enter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b="1" dirty="0" err="1">
                <a:solidFill>
                  <a:schemeClr val="tx1">
                    <a:alpha val="80000"/>
                  </a:schemeClr>
                </a:solidFill>
              </a:rPr>
              <a:t>stdin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 é um objeto da classe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Stdin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, que representa a entrada padrão (normalmente o teclado) no console.</a:t>
            </a:r>
          </a:p>
          <a:p>
            <a:r>
              <a:rPr lang="pt-BR" b="1" dirty="0" err="1">
                <a:solidFill>
                  <a:schemeClr val="tx1">
                    <a:alpha val="80000"/>
                  </a:schemeClr>
                </a:solidFill>
              </a:rPr>
              <a:t>readLineSync</a:t>
            </a:r>
            <a:r>
              <a:rPr lang="pt-BR" b="1" dirty="0">
                <a:solidFill>
                  <a:schemeClr val="tx1">
                    <a:alpha val="80000"/>
                  </a:schemeClr>
                </a:solidFill>
              </a:rPr>
              <a:t>() 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é o método que lê uma linha de texto do console e a retorna como uma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string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. Se não houver mais entradas disponíveis, ele retorna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null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34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5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6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9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2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044AB5-6046-943E-4B11-00DE3335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" y="1641752"/>
            <a:ext cx="3837481" cy="3213277"/>
          </a:xfrm>
        </p:spPr>
        <p:txBody>
          <a:bodyPr anchor="t">
            <a:normAutofit/>
          </a:bodyPr>
          <a:lstStyle/>
          <a:p>
            <a:r>
              <a:rPr lang="pt-BR" sz="2800" dirty="0"/>
              <a:t>Então para cada dado de entrada vou precisar usar o </a:t>
            </a:r>
            <a:r>
              <a:rPr lang="pt-BR" sz="2800" dirty="0" err="1"/>
              <a:t>stdin.readLineSync</a:t>
            </a:r>
            <a:r>
              <a:rPr lang="pt-BR" sz="2800" dirty="0"/>
              <a:t>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8E710-1693-19BB-EF72-D55D9648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567336"/>
            <a:ext cx="6824688" cy="395264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 Para cada entrada de dados que você deseja capturar do usuário enquanto o programa está em execução, você precisa usar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stdin.readLineSync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(). Esta função permite que seu programa leia uma linha de entrada do usuário a partir do console e, em seguida, retorna essa entrada como uma </a:t>
            </a:r>
            <a:r>
              <a:rPr lang="pt-BR" dirty="0" err="1">
                <a:solidFill>
                  <a:schemeClr val="tx1">
                    <a:alpha val="80000"/>
                  </a:schemeClr>
                </a:solidFill>
              </a:rPr>
              <a:t>string</a:t>
            </a:r>
            <a:r>
              <a:rPr lang="pt-BR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58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B5B19A-C1BD-3696-5606-B487E038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54430-EFCA-D82F-83B7-6D725469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1) Escreva um programa que leia três números em ponto flutuante e imprima a média aritmética entre eles.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2) Escreva um programa leia uma quantidade de tempo dada em horas, minutos e segundos e converta para um número equivalente em segundos.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3) Uma firma contrata um encanador a R$ 20,00 por dia. Escreva um programa que leia o número de dias trabalhados pelo encanador e imprima a quantia líquida que deverá ser paga, sabendo-se que são descontados 8% para o imposto de renda.</a:t>
            </a:r>
          </a:p>
        </p:txBody>
      </p:sp>
    </p:spTree>
    <p:extLst>
      <p:ext uri="{BB962C8B-B14F-4D97-AF65-F5344CB8AC3E}">
        <p14:creationId xmlns:p14="http://schemas.microsoft.com/office/powerpoint/2010/main" val="100323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B5B19A-C1BD-3696-5606-B487E038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54430-EFCA-D82F-83B7-6D725469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4) Uma companhia telefônica opera com a seguinte tarifa: uma chamada telefônica com duração de 3 minutos custa R$ 1,15. Cada minuto adicional custa R$ 0,26. Escreva um programa que leia a duração total de uma chamada (em minutos) e calcule o total a ser pago.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5) Em uma empresa os funcionários renovam o contrato por três anos. O salário sofrerá um reajuste de 7%, 6% e 5%, respectivamente, nos próximos três anos. Escreva um programa que leia o salário mensal atual do funcionário, e então, imprima o salário mensal para cada um dos três próximos anos</a:t>
            </a:r>
          </a:p>
        </p:txBody>
      </p:sp>
    </p:spTree>
    <p:extLst>
      <p:ext uri="{BB962C8B-B14F-4D97-AF65-F5344CB8AC3E}">
        <p14:creationId xmlns:p14="http://schemas.microsoft.com/office/powerpoint/2010/main" val="341691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B5B19A-C1BD-3696-5606-B487E038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54430-EFCA-D82F-83B7-6D725469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6) No país de Brasilândia a moeda nacional é a merreca (M$). Sabe-se que sistema monetário de Brasilândia só utiliza moedas, não utiliza cédulas, e que os valores dos diferentes tipos de moeda são os seguintes: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Valor (M$) Descrição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   1,00    |   Moeda de uma merreca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   5,00    |   Moeda de cinco merrecas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   10,00   |   Moeda de dez merrecas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   50,00   |   Moeda de cinqüenta merrecas</a:t>
            </a:r>
          </a:p>
          <a:p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    100,00  |   Moeda de cem merrecas</a:t>
            </a:r>
          </a:p>
        </p:txBody>
      </p:sp>
    </p:spTree>
    <p:extLst>
      <p:ext uri="{BB962C8B-B14F-4D97-AF65-F5344CB8AC3E}">
        <p14:creationId xmlns:p14="http://schemas.microsoft.com/office/powerpoint/2010/main" val="340484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B5B19A-C1BD-3696-5606-B487E038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54430-EFCA-D82F-83B7-6D725469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Dado um valor em merreca, o programa deve calcular qual o número mínimo de moedas necessárias para perfazer o valor especificado.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Exemplo: Se o valor for M$ 187,00, a saída de programa deve ser: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    1 moeda(s) de M$ 100,00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    1 moeda(s) de M$ 50,00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    3 moeda(s) de M$ 10,00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    1 moeda(s) de M$ 5,00</a:t>
            </a:r>
          </a:p>
          <a:p>
            <a:r>
              <a:rPr lang="pt-BR" sz="2200">
                <a:solidFill>
                  <a:schemeClr val="tx1">
                    <a:alpha val="80000"/>
                  </a:schemeClr>
                </a:solidFill>
              </a:rPr>
              <a:t>    2 moeda(s) de M$ 1,00</a:t>
            </a:r>
          </a:p>
        </p:txBody>
      </p:sp>
    </p:spTree>
    <p:extLst>
      <p:ext uri="{BB962C8B-B14F-4D97-AF65-F5344CB8AC3E}">
        <p14:creationId xmlns:p14="http://schemas.microsoft.com/office/powerpoint/2010/main" val="362704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Inter</vt:lpstr>
      <vt:lpstr>Tema do Office</vt:lpstr>
      <vt:lpstr>Entrada de Dados </vt:lpstr>
      <vt:lpstr>Dart.io</vt:lpstr>
      <vt:lpstr>Salvando na variável </vt:lpstr>
      <vt:lpstr>stdin.readLineSync() O que significa?</vt:lpstr>
      <vt:lpstr>Então para cada dado de entrada vou precisar usar o stdin.readLineSync? </vt:lpstr>
      <vt:lpstr>Exercício</vt:lpstr>
      <vt:lpstr>Exercício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de Dados </dc:title>
  <dc:creator>Ítalo Nunes Pereira</dc:creator>
  <cp:lastModifiedBy>Ítalo Nunes Pereira</cp:lastModifiedBy>
  <cp:revision>1</cp:revision>
  <dcterms:created xsi:type="dcterms:W3CDTF">2024-05-30T12:29:58Z</dcterms:created>
  <dcterms:modified xsi:type="dcterms:W3CDTF">2024-05-30T12:46:44Z</dcterms:modified>
</cp:coreProperties>
</file>