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4BAF-6A69-9692-43EB-B842F37C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10CCC6-181D-1B85-4AA7-A59B9E239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89C5C-1C9E-5A4B-738E-3EB8E353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6DBAE1-A69F-6D0E-37AE-FFA1603D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9D4A-EEFF-1ADF-E6DF-FCB0D8E7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CB14A-B824-58E8-5606-8D7B2FE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30C06-0488-F27C-71E7-B7B5FCEA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CD3B0-F9F2-FF24-E227-F720317A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7B8F3-A490-C6C7-B26F-F6428CB7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9EC9E-917E-E425-03C9-6060E70C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1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D1BE62-E6FB-55F5-B001-168B6F95D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072887-ED49-E67D-5C26-9F57B125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58A17-D894-DFD2-37A3-F18548C2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73C8D-AD7B-BE8F-5916-7D55113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AFDB2-3F76-A2A6-CA57-AE7497F0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2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C941-DFD1-3FC8-E115-F2528881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04F39-2F39-1603-AB4F-A5BEEE3F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F74CD-D0F7-50EB-C965-6721EAC4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AE237-E78C-7369-EA8E-078C0E74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92923-4A78-66A2-79E9-84459315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6D455-1BC2-4434-6EF7-865D89BC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B7190-6DC0-0335-43CC-F7779E5A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EC355-13EB-8631-9293-2FAC70A2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51AA7E-D340-66AE-9DA3-F83ED0A3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1EA831-C66A-A1F1-B8B9-A316B8FA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7C755-D12D-0118-F778-133E10B7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826E2-DE89-D3C0-D3B7-FE7A73519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0F2AD5-E790-C2D2-C811-38FE3C394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5AAA67-C377-D2E5-3A80-ED7BF66B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EFC127-6D3A-8C3B-FCC2-73E85CA5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D9A002-3F7C-1D16-8067-CA8C5B68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6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AD671-6F29-9D7E-1635-F4D911A8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88C4F-C997-3CDC-4214-7D3465DD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99C85C-E717-71A0-F03A-47CE5976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92310E-1491-C628-915F-3FD545BC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351ECB-FAFF-FEB0-619B-BAE322BF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C8320-E64C-B072-EEF5-EAF645E9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304ABE-9F8A-B0A7-140C-CE25A238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4E7AAC-515A-F582-6F09-CF02DFEF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54ABE-9A1F-CE20-9E7B-AB90ECF5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7B58C0-87BB-3BCC-2726-CFFDE0D9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0ADE43-B736-7ED3-DA24-C99F14F3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2189CF-B1AA-D220-2458-C79A36C9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64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BB1CA4-C10D-D6AF-7D9A-496D6DC7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3460AF-92AF-FB93-457F-F623C45F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5DE793-647A-3646-7E6B-774C7A9C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4914-823A-52D3-225F-3459CE01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DC3D4-07F5-723A-8625-5DACB974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0F387-9A0B-3DB4-AA43-EEBE18D4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DFF86-60F4-AAF8-5B88-87DD94E6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E86A62-DFB7-4BE7-DB6C-38EEA043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713EC-B18B-A7E2-34E2-C73C972E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50-31F9-27F7-B3A4-88C3C6CF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752268-A555-7249-C3F4-0D542F89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6B6DC-CC25-F82F-E52E-E06ED7BC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946D9-8B69-1FE2-F849-2E184521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E7B7D8-6865-7E77-A470-6DB4328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25122-D167-9390-527C-40047EDB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9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408604-166D-A9FA-8CC3-2CECC96F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AACBB-4914-D004-668E-1745E451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48404-1306-CCA4-9BE7-19DCBA8B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61719-D539-48A3-83C8-7E7FA1CB7800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83911-7A55-6D1B-BD2C-5E797CF6B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829A1-9681-5DB9-48A4-693125AD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B7C68-BB11-4CBB-8C44-59145F0C6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35F0-32A8-F357-012C-6305CA111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Busca Binária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7474D-9747-2092-DC9A-9339466D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7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48B1-ECE9-5025-328C-EA6AB96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são implementadas essas buscas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178F-610D-587B-000E-7D07066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Estruturas de Dados: Em estruturas de dados como árvores binárias de busca, a busca binária é fundamental para encontrar elementos de maneira eficiente. Por exemplo, em uma árvore de busca binária que armazena números inteiros, você usaria a busca binária para encontrar um número específico na árvore.</a:t>
            </a:r>
          </a:p>
          <a:p>
            <a:endParaRPr lang="pt-BR" dirty="0"/>
          </a:p>
          <a:p>
            <a:r>
              <a:rPr lang="pt-BR" dirty="0"/>
              <a:t>Bancos de Dados: Em sistemas de gerenciamento de bancos de dados, as buscas são usadas para recuperar informações de bancos de dados grandes e complexos de maneira eficiente. Muitas vezes, esses sistemas usam algoritmos de busca sofisticados para encontrar dados rapidamente.</a:t>
            </a:r>
          </a:p>
        </p:txBody>
      </p:sp>
    </p:spTree>
    <p:extLst>
      <p:ext uri="{BB962C8B-B14F-4D97-AF65-F5344CB8AC3E}">
        <p14:creationId xmlns:p14="http://schemas.microsoft.com/office/powerpoint/2010/main" val="37125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48B1-ECE9-5025-328C-EA6AB96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no </a:t>
            </a:r>
            <a:r>
              <a:rPr lang="pt-BR" dirty="0" err="1"/>
              <a:t>dart</a:t>
            </a:r>
            <a:r>
              <a:rPr lang="pt-BR" dirty="0"/>
              <a:t>, como é implementado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178F-610D-587B-000E-7D07066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Vamos supor que temos uma lista de números inteiros ordenada de 1 a 100.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Busca Linear:</a:t>
            </a:r>
            <a:br>
              <a:rPr lang="pt-BR" dirty="0"/>
            </a:br>
            <a:r>
              <a:rPr lang="pt-BR" dirty="0"/>
              <a:t>Precisamos encontrar a posição de um número específico na lista usando a busca linear. Por exemplo,  para encontrar a posição do número 42 na lista. Isso exigirá percorrer cada elemento da lista até encontrar o número desejado.</a:t>
            </a:r>
          </a:p>
        </p:txBody>
      </p:sp>
    </p:spTree>
    <p:extLst>
      <p:ext uri="{BB962C8B-B14F-4D97-AF65-F5344CB8AC3E}">
        <p14:creationId xmlns:p14="http://schemas.microsoft.com/office/powerpoint/2010/main" val="318711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48B1-ECE9-5025-328C-EA6AB96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no </a:t>
            </a:r>
            <a:r>
              <a:rPr lang="pt-BR" dirty="0" err="1"/>
              <a:t>dart</a:t>
            </a:r>
            <a:r>
              <a:rPr lang="pt-BR" dirty="0"/>
              <a:t>, como é implementado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178F-610D-587B-000E-7D07066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Vamos supor que temos uma lista de números inteiros ordenada de 1 a 100.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Busca Binária:</a:t>
            </a:r>
            <a:br>
              <a:rPr lang="pt-BR" dirty="0"/>
            </a:br>
            <a:r>
              <a:rPr lang="pt-BR" dirty="0"/>
              <a:t>Agora, precisamos para encontrar a posição do número 73 na mesma lista, mas usando a busca binária. </a:t>
            </a:r>
          </a:p>
        </p:txBody>
      </p:sp>
    </p:spTree>
    <p:extLst>
      <p:ext uri="{BB962C8B-B14F-4D97-AF65-F5344CB8AC3E}">
        <p14:creationId xmlns:p14="http://schemas.microsoft.com/office/powerpoint/2010/main" val="29101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586C-2E72-C155-D320-F73B5402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9E816-D47B-EAA7-2B0A-96BE00AA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busca binária é um algoritmo utilizado para encontrar a posição de um elemento em um conjunto de dados ordenado. Em vez de procurar elemento por elemento na lista, a busca binária divide repetidamente a lista ao meio e verifica se o elemento desejado está na metade superior ou inferior da lista. Esse processo é repetido até que o elemento seja encontrado ou até que não haja mais elementos para dividir. A busca binária é muito eficiente para conjuntos de dados grandes, pois reduz o número de comparações necessárias para encontrar o elemento desejado.</a:t>
            </a:r>
          </a:p>
        </p:txBody>
      </p:sp>
    </p:spTree>
    <p:extLst>
      <p:ext uri="{BB962C8B-B14F-4D97-AF65-F5344CB8AC3E}">
        <p14:creationId xmlns:p14="http://schemas.microsoft.com/office/powerpoint/2010/main" val="402160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E03E-D71E-42C7-633C-18051040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t-BR" dirty="0"/>
              <a:t>Confuso?</a:t>
            </a:r>
          </a:p>
        </p:txBody>
      </p:sp>
    </p:spTree>
    <p:extLst>
      <p:ext uri="{BB962C8B-B14F-4D97-AF65-F5344CB8AC3E}">
        <p14:creationId xmlns:p14="http://schemas.microsoft.com/office/powerpoint/2010/main" val="113978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B2B8E-24AC-DD1F-4841-D94A090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Fácil!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4C2F0-7D01-F1A2-7618-03C5D73F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Imagine que você tem uma caixa de brinquedos organizada em ordem, do menor brinquedo para o maior. Agora, você quer encontrar o seu brinquedo favorito, mas não quer olhar cada brinquedo um por um, certo? Então, a busca binária é como se você dividisse a caixa ao meio e perguntasse: "Meu brinquedo está na metade de cima ou na metade de baixo?". Dependendo da resposta, você repete o mesmo processo com a metade escolhida até encontrar o seu brinquedo favorito. É como uma brincadeira de "quem é, quem é?", mas com brinquedos na caixa!</a:t>
            </a:r>
          </a:p>
        </p:txBody>
      </p:sp>
    </p:spTree>
    <p:extLst>
      <p:ext uri="{BB962C8B-B14F-4D97-AF65-F5344CB8AC3E}">
        <p14:creationId xmlns:p14="http://schemas.microsoft.com/office/powerpoint/2010/main" val="35143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ADBAF-3B81-4C7F-1049-818E5D0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85C73-2E8A-B9B7-962A-656D5E72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Busca Linear: Neste método, você procura item por item, um por um, na lista até encontrar o que está procurando. É como olhar para cada página de um livro até encontrar a palavra que você está buscando.</a:t>
            </a:r>
          </a:p>
          <a:p>
            <a:endParaRPr lang="pt-BR" dirty="0"/>
          </a:p>
          <a:p>
            <a:r>
              <a:rPr lang="pt-BR" dirty="0"/>
              <a:t>Busca Binária: Este método é usado apenas em listas ordenadas. Você divide a lista ao meio e verifica se o item que está procurando está na metade superior ou inferior. Então você repete esse processo até encontrar o item desejado. É como adivinhar se o número que você está pensando é maior ou menor que o número que seu amigo escolheu, até você acertar o número certo.</a:t>
            </a:r>
          </a:p>
        </p:txBody>
      </p:sp>
    </p:spTree>
    <p:extLst>
      <p:ext uri="{BB962C8B-B14F-4D97-AF65-F5344CB8AC3E}">
        <p14:creationId xmlns:p14="http://schemas.microsoft.com/office/powerpoint/2010/main" val="29354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0AB62-2517-0B71-EEF9-6BFAF2A2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63FCF-039A-D546-D1EB-02603ED5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 Vamos imaginar que você tem uma lista de números de 1 a 10, e você quer encontrar o número 7.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Na busca linear, você começaria olhando para o primeiro número da lista, que é o 1. Você perguntaria: "Esse é o número 7?". Como não é, você passaria para o próximo número, o 2, e perguntaria a mesma coisa. Você continuaria assim, olhando cada número um por um, até encontrar o número 7.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Se a lista fosse: 1, 2, 3, 4, 5, 6, 7, 8, 9, 10, você encontraria o número 7 depois de olhar 7 números.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É como se você estivesse procurando um brinquedo em uma caixa bagunçada e precisasse pegar cada brinquedo até encontrar o que quer. A busca linear é assim, você olha cada item na lista até encontrar o que está procurando.</a:t>
            </a:r>
          </a:p>
        </p:txBody>
      </p:sp>
    </p:spTree>
    <p:extLst>
      <p:ext uri="{BB962C8B-B14F-4D97-AF65-F5344CB8AC3E}">
        <p14:creationId xmlns:p14="http://schemas.microsoft.com/office/powerpoint/2010/main" val="331261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48B1-ECE9-5025-328C-EA6AB96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178F-610D-587B-000E-7D07066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 Vamos usar o mesmo exemplo da lista de números de 1 a 10, mas agora vamos encontrar o número 7 usando a busca binária.</a:t>
            </a:r>
          </a:p>
          <a:p>
            <a:pPr marL="0" indent="0">
              <a:buNone/>
            </a:pPr>
            <a:r>
              <a:rPr lang="pt-BR" dirty="0"/>
              <a:t>Na busca binária, você divide a lista ao meio e verifica se o número que está procurando está na metade superior ou inferior. Como nossa lista está ordenada, começamos dividindo-a ao meio. </a:t>
            </a:r>
          </a:p>
          <a:p>
            <a:pPr marL="0" indent="0">
              <a:buNone/>
            </a:pPr>
            <a:r>
              <a:rPr lang="pt-BR" dirty="0"/>
              <a:t>- Primeiro, olhamos para o número do meio da lista, que é o 5. Perguntamos: "O número 7 é maior ou menor que 5?"</a:t>
            </a:r>
          </a:p>
          <a:p>
            <a:pPr>
              <a:buFontTx/>
              <a:buChar char="-"/>
            </a:pPr>
            <a:r>
              <a:rPr lang="pt-BR" dirty="0"/>
              <a:t>Como 7 é maior que 5, sabemos que ele não pode estar na metade inferior da lista.</a:t>
            </a:r>
          </a:p>
          <a:p>
            <a:pPr>
              <a:buFontTx/>
              <a:buChar char="-"/>
            </a:pPr>
            <a:r>
              <a:rPr lang="pt-BR" dirty="0"/>
              <a:t>- Agora, olhamos para a metade superior da lista, que vai de 6 a 10.</a:t>
            </a:r>
          </a:p>
          <a:p>
            <a:pPr marL="0" indent="0">
              <a:buNone/>
            </a:pPr>
            <a:r>
              <a:rPr lang="pt-BR" dirty="0"/>
              <a:t>- Novamente, dividimos essa metade ao meio. O número do meio é 8. Perguntamos: "O número 7 é maior ou menor que 8?"</a:t>
            </a:r>
          </a:p>
          <a:p>
            <a:pPr>
              <a:buFontTx/>
              <a:buChar char="-"/>
            </a:pPr>
            <a:r>
              <a:rPr lang="pt-BR" dirty="0"/>
              <a:t>Como 7 é menor que 8, sabemos que ele está na metade inferior desta nova metade.</a:t>
            </a:r>
          </a:p>
          <a:p>
            <a:pPr>
              <a:buFontTx/>
              <a:buChar char="-"/>
            </a:pPr>
            <a:r>
              <a:rPr lang="pt-BR" dirty="0"/>
              <a:t>- Continuamos dividindo e perguntando até encontrar o número 7.</a:t>
            </a:r>
          </a:p>
        </p:txBody>
      </p:sp>
    </p:spTree>
    <p:extLst>
      <p:ext uri="{BB962C8B-B14F-4D97-AF65-F5344CB8AC3E}">
        <p14:creationId xmlns:p14="http://schemas.microsoft.com/office/powerpoint/2010/main" val="150843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48B1-ECE9-5025-328C-EA6AB96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178F-610D-587B-000E-7D07066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Se a lista fosse: 1, 2, 3, 4, 5, 6, 7, 8, 9, 10, usando a busca binária, encontraríamos o número 7 depois de apenas três tentativas.</a:t>
            </a:r>
          </a:p>
          <a:p>
            <a:endParaRPr lang="pt-BR" dirty="0"/>
          </a:p>
          <a:p>
            <a:r>
              <a:rPr lang="pt-BR" dirty="0"/>
              <a:t>É como se você estivesse tentando adivinhar um número que seu amigo pensou entre 1 e 10. Com cada pergunta, você reduz pela metade as opções até encontrar o número certo. Isso é a busca binária!</a:t>
            </a:r>
          </a:p>
        </p:txBody>
      </p:sp>
    </p:spTree>
    <p:extLst>
      <p:ext uri="{BB962C8B-B14F-4D97-AF65-F5344CB8AC3E}">
        <p14:creationId xmlns:p14="http://schemas.microsoft.com/office/powerpoint/2010/main" val="77059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48B1-ECE9-5025-328C-EA6AB96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são implementadas essas buscas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178F-610D-587B-000E-7D07066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buscas, tanto a busca linear quanto a busca binária, são implementadas em linguagens de programação em diferentes contextos</a:t>
            </a:r>
          </a:p>
          <a:p>
            <a:r>
              <a:rPr lang="pt-BR" dirty="0"/>
              <a:t>Aplicações de Busca em Listas ou </a:t>
            </a:r>
            <a:r>
              <a:rPr lang="pt-BR" dirty="0" err="1"/>
              <a:t>Arrays</a:t>
            </a:r>
            <a:r>
              <a:rPr lang="pt-BR" dirty="0"/>
              <a:t>: Em muitos programas, você precisa procurar por elementos em listas ou </a:t>
            </a:r>
            <a:r>
              <a:rPr lang="pt-BR" dirty="0" err="1"/>
              <a:t>arrays</a:t>
            </a:r>
            <a:r>
              <a:rPr lang="pt-BR" dirty="0"/>
              <a:t>. Por exemplo, em um programa de agenda telefônica, você pode usar a busca linear para encontrar um contato específico na lista de contatos.</a:t>
            </a:r>
          </a:p>
          <a:p>
            <a:endParaRPr lang="pt-BR" dirty="0"/>
          </a:p>
          <a:p>
            <a:r>
              <a:rPr lang="pt-BR" dirty="0"/>
              <a:t>Algoritmos de Ordenação: As buscas são frequentemente utilizadas em algoritmos de ordenação, como o </a:t>
            </a:r>
            <a:r>
              <a:rPr lang="pt-BR" dirty="0" err="1"/>
              <a:t>quicksort</a:t>
            </a:r>
            <a:r>
              <a:rPr lang="pt-BR" dirty="0"/>
              <a:t> ou o </a:t>
            </a:r>
            <a:r>
              <a:rPr lang="pt-BR" dirty="0" err="1"/>
              <a:t>mergesort</a:t>
            </a:r>
            <a:r>
              <a:rPr lang="pt-BR" dirty="0"/>
              <a:t>. Esses algoritmos precisam de uma etapa de busca para dividir os dados e, muitas vezes, usam a busca binária em suas implementações.</a:t>
            </a:r>
          </a:p>
        </p:txBody>
      </p:sp>
    </p:spTree>
    <p:extLst>
      <p:ext uri="{BB962C8B-B14F-4D97-AF65-F5344CB8AC3E}">
        <p14:creationId xmlns:p14="http://schemas.microsoft.com/office/powerpoint/2010/main" val="2349271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Busca Binária</vt:lpstr>
      <vt:lpstr>Explicando</vt:lpstr>
      <vt:lpstr>Confuso?</vt:lpstr>
      <vt:lpstr>Fácil!</vt:lpstr>
      <vt:lpstr>Métodos </vt:lpstr>
      <vt:lpstr>Busca Linear</vt:lpstr>
      <vt:lpstr>Busca Binária</vt:lpstr>
      <vt:lpstr>Busca Binária</vt:lpstr>
      <vt:lpstr>Onde são implementadas essas buscas ?</vt:lpstr>
      <vt:lpstr>Onde são implementadas essas buscas ?</vt:lpstr>
      <vt:lpstr>E no dart, como é implementado</vt:lpstr>
      <vt:lpstr>E no dart, como é implementado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Binária</dc:title>
  <dc:creator>Ítalo Nunes Pereira</dc:creator>
  <cp:lastModifiedBy>Ítalo Nunes Pereira</cp:lastModifiedBy>
  <cp:revision>1</cp:revision>
  <dcterms:created xsi:type="dcterms:W3CDTF">2024-06-02T21:59:13Z</dcterms:created>
  <dcterms:modified xsi:type="dcterms:W3CDTF">2024-06-02T22:18:53Z</dcterms:modified>
</cp:coreProperties>
</file>