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7"/>
  </p:notesMasterIdLst>
  <p:handoutMasterIdLst>
    <p:handoutMasterId r:id="rId58"/>
  </p:handoutMasterIdLst>
  <p:sldIdLst>
    <p:sldId id="525" r:id="rId2"/>
    <p:sldId id="576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18" r:id="rId13"/>
    <p:sldId id="575" r:id="rId14"/>
    <p:sldId id="526" r:id="rId15"/>
    <p:sldId id="565" r:id="rId16"/>
    <p:sldId id="527" r:id="rId17"/>
    <p:sldId id="566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67" r:id="rId32"/>
    <p:sldId id="568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69" r:id="rId42"/>
    <p:sldId id="551" r:id="rId43"/>
    <p:sldId id="552" r:id="rId44"/>
    <p:sldId id="553" r:id="rId45"/>
    <p:sldId id="554" r:id="rId46"/>
    <p:sldId id="555" r:id="rId47"/>
    <p:sldId id="556" r:id="rId48"/>
    <p:sldId id="573" r:id="rId49"/>
    <p:sldId id="574" r:id="rId50"/>
    <p:sldId id="557" r:id="rId51"/>
    <p:sldId id="558" r:id="rId52"/>
    <p:sldId id="559" r:id="rId53"/>
    <p:sldId id="560" r:id="rId54"/>
    <p:sldId id="561" r:id="rId55"/>
    <p:sldId id="586" r:id="rId56"/>
  </p:sldIdLst>
  <p:sldSz cx="9144000" cy="6858000" type="screen4x3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67F00"/>
    <a:srgbClr val="800000"/>
    <a:srgbClr val="008080"/>
    <a:srgbClr val="006666"/>
    <a:srgbClr val="FF9966"/>
    <a:srgbClr val="FFCC66"/>
    <a:srgbClr val="004A48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28" autoAdjust="0"/>
    <p:restoredTop sz="94729" autoAdjust="0"/>
  </p:normalViewPr>
  <p:slideViewPr>
    <p:cSldViewPr>
      <p:cViewPr>
        <p:scale>
          <a:sx n="70" d="100"/>
          <a:sy n="70" d="100"/>
        </p:scale>
        <p:origin x="-12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43.xml"/><Relationship Id="rId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fld id="{087465A5-2E4D-4F80-B8E1-999E289664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01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do texto mestre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fld id="{16225AC3-9F81-4A04-8577-FAA20B95D6E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pt-BR" smtClean="0">
              <a:ea typeface="ＭＳ Ｐゴシック" pitchFamily="34" charset="-128"/>
            </a:endParaRPr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23E81-05FC-4E7B-B35B-CD4397CF210D}" type="slidenum">
              <a:rPr lang="en-US" altLang="pt-BR" smtClean="0">
                <a:latin typeface="Arial" charset="0"/>
                <a:cs typeface="Arial" charset="0"/>
              </a:rPr>
              <a:pPr/>
              <a:t>15</a:t>
            </a:fld>
            <a:endParaRPr lang="en-US" altLang="pt-B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pt-BR" smtClean="0">
              <a:ea typeface="ＭＳ Ｐゴシック" pitchFamily="34" charset="-128"/>
            </a:endParaRPr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77413-1D73-414C-B8BE-C022B1A0E459}" type="slidenum">
              <a:rPr lang="en-US" altLang="pt-BR" smtClean="0">
                <a:latin typeface="Arial" charset="0"/>
                <a:cs typeface="Arial" charset="0"/>
              </a:rPr>
              <a:pPr/>
              <a:t>17</a:t>
            </a:fld>
            <a:endParaRPr lang="en-US" altLang="pt-B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F39C1-EFD2-4307-B73D-866152698EAD}" type="slidenum">
              <a:rPr lang="pt-PT" altLang="pt-BR" smtClean="0"/>
              <a:pPr/>
              <a:t>34</a:t>
            </a:fld>
            <a:endParaRPr lang="pt-PT" altLang="pt-BR" smtClean="0"/>
          </a:p>
        </p:txBody>
      </p:sp>
      <p:sp>
        <p:nvSpPr>
          <p:cNvPr id="5325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pt-BR" smtClean="0"/>
              <a:t>Nos anos 60 aprendemos a alinhar a tecnologia da informação às necessidades institucionais, criando os primeiros softwares para atender as atividades funcionais diárias. Nos anos 70, a industria foi caracterizada pelos grandes atrasos de prazos e pelos custos excedentes, atividades de planejamento e controle de projetos começaram a se tornar uma preocupação. Nos anos 80 os custos com hardware continuavam a declinar e a tecnologia da informação começou a ser disponibilizada para as pessoas, ao invés de ser disponível apenas para as empresas. A criação de aplicações para o novo público alvo demandou um aumento de produtividade  no desenvolvimento de software. A qualidade também passou a ser uma preocupação já no final dos anos 80.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 smtClean="0"/>
              <a:t>Desde os anos 90 e até a atualidade estamos na era da qualidade. </a:t>
            </a:r>
            <a:r>
              <a:rPr lang="pt-BR" altLang="pt-BR" smtClean="0"/>
              <a:t>A tecnologia evoluiu de tal forma que inúmeras funcionalidades, e de alta complexidade, estão sendo fornecidas e cada vez mais os clientes demandam alta qualidade dos serviços, uma vez que os mesmos executam atividades críticas através da tecnologia. </a:t>
            </a:r>
            <a:r>
              <a:rPr lang="en-US" altLang="pt-BR" smtClean="0"/>
              <a:t>A demanda por qualidade se intensificou principalmente devido ao aumento do grau de dependência da sociedade em relação aos  sistemas de software. </a:t>
            </a:r>
            <a:r>
              <a:rPr lang="pt-BR" altLang="pt-BR" smtClean="0"/>
              <a:t>Nesse cenário a qualidade não é mais um requisito de diferencial, e sim parte do núcleo do processo de desenvolvimento de software, pois se tornou uma condição necessária para o alcance do sucesso completo [metrics and models, pág. xix, parag. </a:t>
            </a:r>
            <a:r>
              <a:rPr lang="en-US" altLang="pt-BR" smtClean="0"/>
              <a:t>1 e 2]. </a:t>
            </a:r>
            <a:endParaRPr lang="pt-BR" altLang="pt-BR" smtClean="0"/>
          </a:p>
          <a:p>
            <a:pPr eaLnBrk="1" hangingPunct="1">
              <a:lnSpc>
                <a:spcPct val="90000"/>
              </a:lnSpc>
            </a:pPr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FE550-DF48-4E3A-929B-C935692D03DF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7197-7A15-4867-83B7-05180ECFCC96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202A9-C46E-44AC-92EC-891CAFAE2A0B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4147F-4E86-4C0A-956D-B66C13915D7D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6856" y="1628800"/>
            <a:ext cx="8229600" cy="452596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7BA36-3483-4511-A46D-4EFF88B0628A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2534A-CAB5-41D6-AAAF-CB247F3848F0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C7E3B-0CD2-404B-994C-FE4CE34E471A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706DF-FBAB-497F-B17D-8B12DD05241F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F91D5-7BA0-471C-BE5B-0BD54D75FB70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F5376-636E-4036-A552-AC82C56AC8B3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A953E-F214-48DE-B145-9280686E4B29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99565-A93C-489A-B9CF-509BFCAEE730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77CE-53D4-4FB9-B534-38ED39FD3D1D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24883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883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883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F477481-7D3C-4AA7-A440-06E931A61417}" type="slidenum">
              <a:rPr lang="pt-BR"/>
              <a:pPr>
                <a:defRPr/>
              </a:pPr>
              <a:t>‹nº›</a:t>
            </a:fld>
            <a:r>
              <a:rPr lang="pt-BR" dirty="0"/>
              <a:t>/47</a:t>
            </a:r>
            <a:endParaRPr lang="pt-BR" dirty="0"/>
          </a:p>
        </p:txBody>
      </p:sp>
      <p:pic>
        <p:nvPicPr>
          <p:cNvPr id="1031" name="Picture 1031" descr="cin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408738"/>
            <a:ext cx="11874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D3696-9565-4818-A9E8-06147606FEBF}" type="slidenum">
              <a:rPr lang="pt-BR" altLang="pt-BR"/>
              <a:pPr/>
              <a:t>1</a:t>
            </a:fld>
            <a:r>
              <a:rPr lang="pt-BR" altLang="pt-BR"/>
              <a:t>/47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B8160B8-BE32-4909-875E-F44120D865CC}"/>
              </a:ext>
            </a:extLst>
          </p:cNvPr>
          <p:cNvSpPr txBox="1">
            <a:spLocks/>
          </p:cNvSpPr>
          <p:nvPr/>
        </p:nvSpPr>
        <p:spPr bwMode="auto">
          <a:xfrm>
            <a:off x="2627313" y="2101851"/>
            <a:ext cx="583088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Desenvolvimento colaborativo de software</a:t>
            </a:r>
            <a:endParaRPr kumimoji="0" lang="pt-BR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pitchFamily="34" charset="-128"/>
              <a:cs typeface="+mj-cs"/>
            </a:endParaRPr>
          </a:p>
        </p:txBody>
      </p:sp>
      <p:pic>
        <p:nvPicPr>
          <p:cNvPr id="7" name="Picture 3" descr="C:\Pimentel\artigos\2011\2011.livroSC\apresentacoes\SC08.DesenvColabSoftware\cap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98617"/>
            <a:ext cx="2484438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dirty="0" smtClean="0">
                <a:ea typeface="ＭＳ Ｐゴシック" pitchFamily="34" charset="-128"/>
              </a:rPr>
              <a:t>Motivações para o Desenvolvimento distribuído e global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10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95288" y="1817688"/>
            <a:ext cx="8353425" cy="5040312"/>
          </a:xfrm>
        </p:spPr>
        <p:txBody>
          <a:bodyPr/>
          <a:lstStyle/>
          <a:p>
            <a:r>
              <a:rPr lang="pt-BR" altLang="pt-BR" sz="2800" dirty="0" smtClean="0">
                <a:ea typeface="ＭＳ Ｐゴシック" pitchFamily="34" charset="-128"/>
              </a:rPr>
              <a:t>Mercado global </a:t>
            </a:r>
            <a:r>
              <a:rPr lang="pt-BR" altLang="pt-BR" sz="2800" dirty="0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pt-BR" altLang="pt-BR" sz="2800" dirty="0" smtClean="0">
                <a:ea typeface="ＭＳ Ｐゴシック" pitchFamily="34" charset="-128"/>
              </a:rPr>
              <a:t>novas formas de competição e colaboração</a:t>
            </a:r>
          </a:p>
          <a:p>
            <a:r>
              <a:rPr lang="pt-BR" altLang="pt-BR" sz="2800" dirty="0" smtClean="0">
                <a:ea typeface="ＭＳ Ｐゴシック" pitchFamily="34" charset="-128"/>
              </a:rPr>
              <a:t>Torna-se cada vez mais custoso desenvolver no mesmo espaço físico (organização ou país)</a:t>
            </a:r>
          </a:p>
          <a:p>
            <a:r>
              <a:rPr lang="pt-BR" altLang="pt-BR" sz="2800" dirty="0" smtClean="0">
                <a:ea typeface="ＭＳ Ｐゴシック" pitchFamily="34" charset="-128"/>
              </a:rPr>
              <a:t>Avanços da economia e dos sistemas de comunicação</a:t>
            </a:r>
          </a:p>
          <a:p>
            <a:r>
              <a:rPr lang="pt-BR" altLang="pt-BR" sz="2800" dirty="0" smtClean="0">
                <a:ea typeface="ＭＳ Ｐゴシック" pitchFamily="34" charset="-128"/>
                <a:sym typeface="Symbol" pitchFamily="18" charset="2"/>
              </a:rPr>
              <a:t>Competição por profissionais competentes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altLang="pt-BR" sz="2800" b="1" dirty="0" smtClean="0">
                <a:ea typeface="ＭＳ Ｐゴシック" pitchFamily="34" charset="-128"/>
                <a:sym typeface="Symbol" pitchFamily="18" charset="2"/>
              </a:rPr>
              <a:t>	Todos estes fatores impulsionam o </a:t>
            </a:r>
            <a:r>
              <a:rPr lang="pt-BR" altLang="pt-BR" sz="2800" b="1" dirty="0" smtClean="0">
                <a:ea typeface="ＭＳ Ｐゴシック" pitchFamily="34" charset="-128"/>
              </a:rPr>
              <a:t>desenvolvimento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altLang="pt-BR" sz="2800" b="1" dirty="0" smtClean="0">
                <a:ea typeface="ＭＳ Ｐゴシック" pitchFamily="34" charset="-128"/>
              </a:rPr>
              <a:t>      distribuído de software!</a:t>
            </a:r>
          </a:p>
          <a:p>
            <a:endParaRPr lang="pt-BR" alt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dirty="0" smtClean="0">
                <a:ea typeface="ＭＳ Ｐゴシック" pitchFamily="34" charset="-128"/>
              </a:rPr>
              <a:t>A razão para os problemas do Desenvolvimento distribuído e global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11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95288" y="1817688"/>
            <a:ext cx="8353425" cy="5040312"/>
          </a:xfrm>
        </p:spPr>
        <p:txBody>
          <a:bodyPr/>
          <a:lstStyle/>
          <a:p>
            <a:r>
              <a:rPr lang="pt-BR" altLang="pt-BR" sz="2400" dirty="0" smtClean="0">
                <a:ea typeface="ＭＳ Ｐゴシック" pitchFamily="34" charset="-128"/>
              </a:rPr>
              <a:t>A colaboração é inversamente proporcional à distância física, pois reduz as oportunidades para a comunicação </a:t>
            </a:r>
            <a:r>
              <a:rPr lang="pt-BR" altLang="pt-BR" sz="2400" b="1" dirty="0" smtClean="0">
                <a:ea typeface="ＭＳ Ｐゴシック" pitchFamily="34" charset="-128"/>
              </a:rPr>
              <a:t>informal</a:t>
            </a:r>
            <a:r>
              <a:rPr lang="pt-BR" altLang="pt-BR" sz="2400" dirty="0" smtClean="0">
                <a:ea typeface="ＭＳ Ｐゴシック" pitchFamily="34" charset="-128"/>
              </a:rPr>
              <a:t> que são essenciais:</a:t>
            </a:r>
          </a:p>
          <a:p>
            <a:pPr lvl="1"/>
            <a:r>
              <a:rPr lang="pt-BR" altLang="pt-BR" sz="2400" dirty="0" smtClean="0">
                <a:ea typeface="ＭＳ Ｐゴシック" pitchFamily="34" charset="-128"/>
              </a:rPr>
              <a:t>para a coordenação das atividades;</a:t>
            </a:r>
          </a:p>
          <a:p>
            <a:pPr lvl="1"/>
            <a:r>
              <a:rPr lang="pt-BR" altLang="pt-BR" sz="2400" dirty="0" smtClean="0">
                <a:ea typeface="ＭＳ Ｐゴシック" pitchFamily="34" charset="-128"/>
              </a:rPr>
              <a:t>para o compartilhamento de informações sobre o andamento das atividades</a:t>
            </a:r>
          </a:p>
          <a:p>
            <a:pPr lvl="1"/>
            <a:r>
              <a:rPr lang="pt-BR" altLang="pt-BR" sz="2400" dirty="0" smtClean="0">
                <a:ea typeface="ＭＳ Ｐゴシック" pitchFamily="34" charset="-128"/>
              </a:rPr>
              <a:t>para o compartilhamento de conhecimento;</a:t>
            </a:r>
          </a:p>
          <a:p>
            <a:pPr lvl="1"/>
            <a:r>
              <a:rPr lang="pt-BR" altLang="pt-BR" sz="2400" dirty="0" smtClean="0">
                <a:ea typeface="ＭＳ Ｐゴシック" pitchFamily="34" charset="-128"/>
              </a:rPr>
              <a:t>para a discussão dos problemas encontrados no processo de desenvolvimento de software</a:t>
            </a:r>
          </a:p>
          <a:p>
            <a:r>
              <a:rPr lang="pt-BR" altLang="pt-BR" sz="2400" dirty="0" smtClean="0">
                <a:ea typeface="ＭＳ Ｐゴシック" pitchFamily="34" charset="-128"/>
              </a:rPr>
              <a:t>Como os Sistemas Colaborativos podem diminuir os problemas relacionados ao desenvolvimento distribuído e global??</a:t>
            </a:r>
            <a:endParaRPr lang="en-US" altLang="pt-BR" sz="2400" dirty="0" smtClean="0">
              <a:ea typeface="ＭＳ Ｐゴシック" pitchFamily="34" charset="-128"/>
            </a:endParaRPr>
          </a:p>
          <a:p>
            <a:endParaRPr lang="pt-BR" altLang="pt-BR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sz="4000" smtClean="0"/>
              <a:t>Introdução à Qualidade de Software</a:t>
            </a:r>
            <a:endParaRPr lang="pt-BR" altLang="pt-BR" smtClean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3EE6A-CA93-483F-AEAF-AEAE55F8AD9C}" type="slidenum">
              <a:rPr lang="pt-BR" altLang="pt-BR"/>
              <a:pPr/>
              <a:t>12</a:t>
            </a:fld>
            <a:r>
              <a:rPr lang="pt-BR" altLang="pt-BR" dirty="0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Objetivo</a:t>
            </a:r>
          </a:p>
        </p:txBody>
      </p:sp>
      <p:sp>
        <p:nvSpPr>
          <p:cNvPr id="3075" name="Content Placeholder 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/>
          <a:lstStyle/>
          <a:p>
            <a:r>
              <a:rPr lang="pt-BR" altLang="pt-BR" smtClean="0"/>
              <a:t>Apresentar os conceitos básicos sobre Qualidade de Software</a:t>
            </a:r>
          </a:p>
          <a:p>
            <a:r>
              <a:rPr lang="pt-BR" altLang="pt-BR" smtClean="0"/>
              <a:t>Abordar a questão da qualidade, com ênfase em modelos de qualidade de processo de software. </a:t>
            </a:r>
          </a:p>
        </p:txBody>
      </p:sp>
      <p:sp>
        <p:nvSpPr>
          <p:cNvPr id="30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D3696-9565-4818-A9E8-06147606FEBF}" type="slidenum">
              <a:rPr lang="pt-BR" altLang="pt-BR"/>
              <a:pPr/>
              <a:t>13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1260475"/>
            <a:ext cx="9144000" cy="5048250"/>
            <a:chOff x="-144" y="702"/>
            <a:chExt cx="5904" cy="3426"/>
          </a:xfrm>
        </p:grpSpPr>
        <p:grpSp>
          <p:nvGrpSpPr>
            <p:cNvPr id="4101" name="Group 3"/>
            <p:cNvGrpSpPr>
              <a:grpSpLocks/>
            </p:cNvGrpSpPr>
            <p:nvPr/>
          </p:nvGrpSpPr>
          <p:grpSpPr bwMode="auto">
            <a:xfrm>
              <a:off x="384" y="846"/>
              <a:ext cx="1470" cy="1467"/>
              <a:chOff x="432" y="1105"/>
              <a:chExt cx="1522" cy="1570"/>
            </a:xfrm>
          </p:grpSpPr>
          <p:grpSp>
            <p:nvGrpSpPr>
              <p:cNvPr id="4193" name="Group 4"/>
              <p:cNvGrpSpPr>
                <a:grpSpLocks/>
              </p:cNvGrpSpPr>
              <p:nvPr/>
            </p:nvGrpSpPr>
            <p:grpSpPr bwMode="auto">
              <a:xfrm>
                <a:off x="432" y="1105"/>
                <a:ext cx="1361" cy="1199"/>
                <a:chOff x="1142" y="1777"/>
                <a:chExt cx="1563" cy="1679"/>
              </a:xfrm>
            </p:grpSpPr>
            <p:grpSp>
              <p:nvGrpSpPr>
                <p:cNvPr id="4195" name="Group 5"/>
                <p:cNvGrpSpPr>
                  <a:grpSpLocks/>
                </p:cNvGrpSpPr>
                <p:nvPr/>
              </p:nvGrpSpPr>
              <p:grpSpPr bwMode="auto">
                <a:xfrm>
                  <a:off x="1995" y="2282"/>
                  <a:ext cx="242" cy="447"/>
                  <a:chOff x="1995" y="2282"/>
                  <a:chExt cx="242" cy="447"/>
                </a:xfrm>
              </p:grpSpPr>
              <p:sp>
                <p:nvSpPr>
                  <p:cNvPr id="4295" name="Freeform 6"/>
                  <p:cNvSpPr>
                    <a:spLocks/>
                  </p:cNvSpPr>
                  <p:nvPr/>
                </p:nvSpPr>
                <p:spPr bwMode="auto">
                  <a:xfrm>
                    <a:off x="2115" y="2465"/>
                    <a:ext cx="122" cy="233"/>
                  </a:xfrm>
                  <a:custGeom>
                    <a:avLst/>
                    <a:gdLst>
                      <a:gd name="T0" fmla="*/ 0 w 245"/>
                      <a:gd name="T1" fmla="*/ 0 h 467"/>
                      <a:gd name="T2" fmla="*/ 0 w 245"/>
                      <a:gd name="T3" fmla="*/ 0 h 467"/>
                      <a:gd name="T4" fmla="*/ 0 w 245"/>
                      <a:gd name="T5" fmla="*/ 0 h 467"/>
                      <a:gd name="T6" fmla="*/ 0 w 245"/>
                      <a:gd name="T7" fmla="*/ 0 h 467"/>
                      <a:gd name="T8" fmla="*/ 0 w 245"/>
                      <a:gd name="T9" fmla="*/ 0 h 467"/>
                      <a:gd name="T10" fmla="*/ 0 w 245"/>
                      <a:gd name="T11" fmla="*/ 0 h 467"/>
                      <a:gd name="T12" fmla="*/ 0 w 245"/>
                      <a:gd name="T13" fmla="*/ 0 h 467"/>
                      <a:gd name="T14" fmla="*/ 0 w 245"/>
                      <a:gd name="T15" fmla="*/ 0 h 467"/>
                      <a:gd name="T16" fmla="*/ 0 w 245"/>
                      <a:gd name="T17" fmla="*/ 0 h 467"/>
                      <a:gd name="T18" fmla="*/ 0 w 245"/>
                      <a:gd name="T19" fmla="*/ 0 h 467"/>
                      <a:gd name="T20" fmla="*/ 0 w 245"/>
                      <a:gd name="T21" fmla="*/ 0 h 467"/>
                      <a:gd name="T22" fmla="*/ 0 w 245"/>
                      <a:gd name="T23" fmla="*/ 0 h 467"/>
                      <a:gd name="T24" fmla="*/ 0 w 245"/>
                      <a:gd name="T25" fmla="*/ 0 h 467"/>
                      <a:gd name="T26" fmla="*/ 0 w 245"/>
                      <a:gd name="T27" fmla="*/ 0 h 467"/>
                      <a:gd name="T28" fmla="*/ 0 w 245"/>
                      <a:gd name="T29" fmla="*/ 0 h 467"/>
                      <a:gd name="T30" fmla="*/ 0 w 245"/>
                      <a:gd name="T31" fmla="*/ 0 h 467"/>
                      <a:gd name="T32" fmla="*/ 0 w 245"/>
                      <a:gd name="T33" fmla="*/ 0 h 467"/>
                      <a:gd name="T34" fmla="*/ 0 w 245"/>
                      <a:gd name="T35" fmla="*/ 0 h 467"/>
                      <a:gd name="T36" fmla="*/ 0 w 245"/>
                      <a:gd name="T37" fmla="*/ 0 h 467"/>
                      <a:gd name="T38" fmla="*/ 0 w 245"/>
                      <a:gd name="T39" fmla="*/ 0 h 467"/>
                      <a:gd name="T40" fmla="*/ 0 w 245"/>
                      <a:gd name="T41" fmla="*/ 0 h 467"/>
                      <a:gd name="T42" fmla="*/ 0 w 245"/>
                      <a:gd name="T43" fmla="*/ 0 h 467"/>
                      <a:gd name="T44" fmla="*/ 0 w 245"/>
                      <a:gd name="T45" fmla="*/ 0 h 467"/>
                      <a:gd name="T46" fmla="*/ 0 w 245"/>
                      <a:gd name="T47" fmla="*/ 0 h 467"/>
                      <a:gd name="T48" fmla="*/ 0 w 245"/>
                      <a:gd name="T49" fmla="*/ 0 h 467"/>
                      <a:gd name="T50" fmla="*/ 0 w 245"/>
                      <a:gd name="T51" fmla="*/ 0 h 467"/>
                      <a:gd name="T52" fmla="*/ 0 w 245"/>
                      <a:gd name="T53" fmla="*/ 0 h 467"/>
                      <a:gd name="T54" fmla="*/ 0 w 245"/>
                      <a:gd name="T55" fmla="*/ 0 h 467"/>
                      <a:gd name="T56" fmla="*/ 0 w 245"/>
                      <a:gd name="T57" fmla="*/ 0 h 467"/>
                      <a:gd name="T58" fmla="*/ 0 w 245"/>
                      <a:gd name="T59" fmla="*/ 0 h 467"/>
                      <a:gd name="T60" fmla="*/ 0 w 245"/>
                      <a:gd name="T61" fmla="*/ 0 h 467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45"/>
                      <a:gd name="T94" fmla="*/ 0 h 467"/>
                      <a:gd name="T95" fmla="*/ 245 w 245"/>
                      <a:gd name="T96" fmla="*/ 467 h 467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45" h="467">
                        <a:moveTo>
                          <a:pt x="81" y="19"/>
                        </a:moveTo>
                        <a:lnTo>
                          <a:pt x="52" y="0"/>
                        </a:lnTo>
                        <a:lnTo>
                          <a:pt x="14" y="0"/>
                        </a:lnTo>
                        <a:lnTo>
                          <a:pt x="0" y="25"/>
                        </a:lnTo>
                        <a:lnTo>
                          <a:pt x="5" y="63"/>
                        </a:lnTo>
                        <a:lnTo>
                          <a:pt x="39" y="101"/>
                        </a:lnTo>
                        <a:lnTo>
                          <a:pt x="108" y="134"/>
                        </a:lnTo>
                        <a:lnTo>
                          <a:pt x="187" y="207"/>
                        </a:lnTo>
                        <a:lnTo>
                          <a:pt x="200" y="238"/>
                        </a:lnTo>
                        <a:lnTo>
                          <a:pt x="194" y="253"/>
                        </a:lnTo>
                        <a:lnTo>
                          <a:pt x="134" y="301"/>
                        </a:lnTo>
                        <a:lnTo>
                          <a:pt x="63" y="358"/>
                        </a:lnTo>
                        <a:lnTo>
                          <a:pt x="45" y="383"/>
                        </a:lnTo>
                        <a:lnTo>
                          <a:pt x="45" y="409"/>
                        </a:lnTo>
                        <a:lnTo>
                          <a:pt x="100" y="435"/>
                        </a:lnTo>
                        <a:lnTo>
                          <a:pt x="184" y="467"/>
                        </a:lnTo>
                        <a:lnTo>
                          <a:pt x="213" y="467"/>
                        </a:lnTo>
                        <a:lnTo>
                          <a:pt x="245" y="446"/>
                        </a:lnTo>
                        <a:lnTo>
                          <a:pt x="245" y="430"/>
                        </a:lnTo>
                        <a:lnTo>
                          <a:pt x="221" y="420"/>
                        </a:lnTo>
                        <a:lnTo>
                          <a:pt x="115" y="409"/>
                        </a:lnTo>
                        <a:lnTo>
                          <a:pt x="75" y="398"/>
                        </a:lnTo>
                        <a:lnTo>
                          <a:pt x="71" y="379"/>
                        </a:lnTo>
                        <a:lnTo>
                          <a:pt x="140" y="327"/>
                        </a:lnTo>
                        <a:lnTo>
                          <a:pt x="215" y="277"/>
                        </a:lnTo>
                        <a:lnTo>
                          <a:pt x="232" y="258"/>
                        </a:lnTo>
                        <a:lnTo>
                          <a:pt x="239" y="232"/>
                        </a:lnTo>
                        <a:lnTo>
                          <a:pt x="232" y="197"/>
                        </a:lnTo>
                        <a:lnTo>
                          <a:pt x="208" y="169"/>
                        </a:lnTo>
                        <a:lnTo>
                          <a:pt x="134" y="77"/>
                        </a:lnTo>
                        <a:lnTo>
                          <a:pt x="81" y="19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96" name="Freeform 7"/>
                  <p:cNvSpPr>
                    <a:spLocks/>
                  </p:cNvSpPr>
                  <p:nvPr/>
                </p:nvSpPr>
                <p:spPr bwMode="auto">
                  <a:xfrm>
                    <a:off x="2050" y="2496"/>
                    <a:ext cx="123" cy="233"/>
                  </a:xfrm>
                  <a:custGeom>
                    <a:avLst/>
                    <a:gdLst>
                      <a:gd name="T0" fmla="*/ 1 w 245"/>
                      <a:gd name="T1" fmla="*/ 0 h 467"/>
                      <a:gd name="T2" fmla="*/ 1 w 245"/>
                      <a:gd name="T3" fmla="*/ 0 h 467"/>
                      <a:gd name="T4" fmla="*/ 1 w 245"/>
                      <a:gd name="T5" fmla="*/ 0 h 467"/>
                      <a:gd name="T6" fmla="*/ 0 w 245"/>
                      <a:gd name="T7" fmla="*/ 0 h 467"/>
                      <a:gd name="T8" fmla="*/ 1 w 245"/>
                      <a:gd name="T9" fmla="*/ 0 h 467"/>
                      <a:gd name="T10" fmla="*/ 1 w 245"/>
                      <a:gd name="T11" fmla="*/ 0 h 467"/>
                      <a:gd name="T12" fmla="*/ 1 w 245"/>
                      <a:gd name="T13" fmla="*/ 0 h 467"/>
                      <a:gd name="T14" fmla="*/ 1 w 245"/>
                      <a:gd name="T15" fmla="*/ 0 h 467"/>
                      <a:gd name="T16" fmla="*/ 1 w 245"/>
                      <a:gd name="T17" fmla="*/ 0 h 467"/>
                      <a:gd name="T18" fmla="*/ 1 w 245"/>
                      <a:gd name="T19" fmla="*/ 0 h 467"/>
                      <a:gd name="T20" fmla="*/ 1 w 245"/>
                      <a:gd name="T21" fmla="*/ 0 h 467"/>
                      <a:gd name="T22" fmla="*/ 1 w 245"/>
                      <a:gd name="T23" fmla="*/ 0 h 467"/>
                      <a:gd name="T24" fmla="*/ 1 w 245"/>
                      <a:gd name="T25" fmla="*/ 0 h 467"/>
                      <a:gd name="T26" fmla="*/ 1 w 245"/>
                      <a:gd name="T27" fmla="*/ 0 h 467"/>
                      <a:gd name="T28" fmla="*/ 1 w 245"/>
                      <a:gd name="T29" fmla="*/ 0 h 467"/>
                      <a:gd name="T30" fmla="*/ 1 w 245"/>
                      <a:gd name="T31" fmla="*/ 0 h 467"/>
                      <a:gd name="T32" fmla="*/ 1 w 245"/>
                      <a:gd name="T33" fmla="*/ 0 h 467"/>
                      <a:gd name="T34" fmla="*/ 1 w 245"/>
                      <a:gd name="T35" fmla="*/ 0 h 467"/>
                      <a:gd name="T36" fmla="*/ 1 w 245"/>
                      <a:gd name="T37" fmla="*/ 0 h 467"/>
                      <a:gd name="T38" fmla="*/ 1 w 245"/>
                      <a:gd name="T39" fmla="*/ 0 h 467"/>
                      <a:gd name="T40" fmla="*/ 1 w 245"/>
                      <a:gd name="T41" fmla="*/ 0 h 467"/>
                      <a:gd name="T42" fmla="*/ 1 w 245"/>
                      <a:gd name="T43" fmla="*/ 0 h 467"/>
                      <a:gd name="T44" fmla="*/ 1 w 245"/>
                      <a:gd name="T45" fmla="*/ 0 h 467"/>
                      <a:gd name="T46" fmla="*/ 1 w 245"/>
                      <a:gd name="T47" fmla="*/ 0 h 467"/>
                      <a:gd name="T48" fmla="*/ 1 w 245"/>
                      <a:gd name="T49" fmla="*/ 0 h 467"/>
                      <a:gd name="T50" fmla="*/ 1 w 245"/>
                      <a:gd name="T51" fmla="*/ 0 h 467"/>
                      <a:gd name="T52" fmla="*/ 1 w 245"/>
                      <a:gd name="T53" fmla="*/ 0 h 467"/>
                      <a:gd name="T54" fmla="*/ 1 w 245"/>
                      <a:gd name="T55" fmla="*/ 0 h 467"/>
                      <a:gd name="T56" fmla="*/ 1 w 245"/>
                      <a:gd name="T57" fmla="*/ 0 h 467"/>
                      <a:gd name="T58" fmla="*/ 1 w 245"/>
                      <a:gd name="T59" fmla="*/ 0 h 467"/>
                      <a:gd name="T60" fmla="*/ 1 w 245"/>
                      <a:gd name="T61" fmla="*/ 0 h 467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45"/>
                      <a:gd name="T94" fmla="*/ 0 h 467"/>
                      <a:gd name="T95" fmla="*/ 245 w 245"/>
                      <a:gd name="T96" fmla="*/ 467 h 467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45" h="467">
                        <a:moveTo>
                          <a:pt x="82" y="19"/>
                        </a:moveTo>
                        <a:lnTo>
                          <a:pt x="52" y="0"/>
                        </a:lnTo>
                        <a:lnTo>
                          <a:pt x="14" y="0"/>
                        </a:lnTo>
                        <a:lnTo>
                          <a:pt x="0" y="25"/>
                        </a:lnTo>
                        <a:lnTo>
                          <a:pt x="6" y="63"/>
                        </a:lnTo>
                        <a:lnTo>
                          <a:pt x="40" y="101"/>
                        </a:lnTo>
                        <a:lnTo>
                          <a:pt x="109" y="134"/>
                        </a:lnTo>
                        <a:lnTo>
                          <a:pt x="188" y="207"/>
                        </a:lnTo>
                        <a:lnTo>
                          <a:pt x="201" y="238"/>
                        </a:lnTo>
                        <a:lnTo>
                          <a:pt x="195" y="253"/>
                        </a:lnTo>
                        <a:lnTo>
                          <a:pt x="134" y="301"/>
                        </a:lnTo>
                        <a:lnTo>
                          <a:pt x="63" y="358"/>
                        </a:lnTo>
                        <a:lnTo>
                          <a:pt x="45" y="383"/>
                        </a:lnTo>
                        <a:lnTo>
                          <a:pt x="45" y="409"/>
                        </a:lnTo>
                        <a:lnTo>
                          <a:pt x="100" y="435"/>
                        </a:lnTo>
                        <a:lnTo>
                          <a:pt x="184" y="467"/>
                        </a:lnTo>
                        <a:lnTo>
                          <a:pt x="214" y="467"/>
                        </a:lnTo>
                        <a:lnTo>
                          <a:pt x="245" y="446"/>
                        </a:lnTo>
                        <a:lnTo>
                          <a:pt x="245" y="430"/>
                        </a:lnTo>
                        <a:lnTo>
                          <a:pt x="222" y="420"/>
                        </a:lnTo>
                        <a:lnTo>
                          <a:pt x="116" y="409"/>
                        </a:lnTo>
                        <a:lnTo>
                          <a:pt x="76" y="398"/>
                        </a:lnTo>
                        <a:lnTo>
                          <a:pt x="71" y="379"/>
                        </a:lnTo>
                        <a:lnTo>
                          <a:pt x="140" y="327"/>
                        </a:lnTo>
                        <a:lnTo>
                          <a:pt x="216" y="277"/>
                        </a:lnTo>
                        <a:lnTo>
                          <a:pt x="232" y="258"/>
                        </a:lnTo>
                        <a:lnTo>
                          <a:pt x="239" y="232"/>
                        </a:lnTo>
                        <a:lnTo>
                          <a:pt x="232" y="197"/>
                        </a:lnTo>
                        <a:lnTo>
                          <a:pt x="209" y="169"/>
                        </a:lnTo>
                        <a:lnTo>
                          <a:pt x="134" y="77"/>
                        </a:lnTo>
                        <a:lnTo>
                          <a:pt x="82" y="19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97" name="Freeform 8"/>
                  <p:cNvSpPr>
                    <a:spLocks/>
                  </p:cNvSpPr>
                  <p:nvPr/>
                </p:nvSpPr>
                <p:spPr bwMode="auto">
                  <a:xfrm>
                    <a:off x="1995" y="2282"/>
                    <a:ext cx="144" cy="223"/>
                  </a:xfrm>
                  <a:custGeom>
                    <a:avLst/>
                    <a:gdLst>
                      <a:gd name="T0" fmla="*/ 0 w 289"/>
                      <a:gd name="T1" fmla="*/ 1 h 446"/>
                      <a:gd name="T2" fmla="*/ 0 w 289"/>
                      <a:gd name="T3" fmla="*/ 1 h 446"/>
                      <a:gd name="T4" fmla="*/ 0 w 289"/>
                      <a:gd name="T5" fmla="*/ 1 h 446"/>
                      <a:gd name="T6" fmla="*/ 0 w 289"/>
                      <a:gd name="T7" fmla="*/ 0 h 446"/>
                      <a:gd name="T8" fmla="*/ 0 w 289"/>
                      <a:gd name="T9" fmla="*/ 1 h 446"/>
                      <a:gd name="T10" fmla="*/ 0 w 289"/>
                      <a:gd name="T11" fmla="*/ 1 h 446"/>
                      <a:gd name="T12" fmla="*/ 0 w 289"/>
                      <a:gd name="T13" fmla="*/ 1 h 446"/>
                      <a:gd name="T14" fmla="*/ 0 w 289"/>
                      <a:gd name="T15" fmla="*/ 1 h 446"/>
                      <a:gd name="T16" fmla="*/ 0 w 289"/>
                      <a:gd name="T17" fmla="*/ 1 h 446"/>
                      <a:gd name="T18" fmla="*/ 0 w 289"/>
                      <a:gd name="T19" fmla="*/ 1 h 446"/>
                      <a:gd name="T20" fmla="*/ 0 w 289"/>
                      <a:gd name="T21" fmla="*/ 1 h 446"/>
                      <a:gd name="T22" fmla="*/ 0 w 289"/>
                      <a:gd name="T23" fmla="*/ 1 h 446"/>
                      <a:gd name="T24" fmla="*/ 0 w 289"/>
                      <a:gd name="T25" fmla="*/ 1 h 446"/>
                      <a:gd name="T26" fmla="*/ 0 w 289"/>
                      <a:gd name="T27" fmla="*/ 1 h 446"/>
                      <a:gd name="T28" fmla="*/ 0 w 289"/>
                      <a:gd name="T29" fmla="*/ 1 h 446"/>
                      <a:gd name="T30" fmla="*/ 0 w 289"/>
                      <a:gd name="T31" fmla="*/ 1 h 446"/>
                      <a:gd name="T32" fmla="*/ 0 w 289"/>
                      <a:gd name="T33" fmla="*/ 1 h 446"/>
                      <a:gd name="T34" fmla="*/ 0 w 289"/>
                      <a:gd name="T35" fmla="*/ 1 h 446"/>
                      <a:gd name="T36" fmla="*/ 0 w 289"/>
                      <a:gd name="T37" fmla="*/ 1 h 446"/>
                      <a:gd name="T38" fmla="*/ 0 w 289"/>
                      <a:gd name="T39" fmla="*/ 1 h 446"/>
                      <a:gd name="T40" fmla="*/ 0 w 289"/>
                      <a:gd name="T41" fmla="*/ 1 h 446"/>
                      <a:gd name="T42" fmla="*/ 0 w 289"/>
                      <a:gd name="T43" fmla="*/ 1 h 446"/>
                      <a:gd name="T44" fmla="*/ 0 w 289"/>
                      <a:gd name="T45" fmla="*/ 1 h 446"/>
                      <a:gd name="T46" fmla="*/ 0 w 289"/>
                      <a:gd name="T47" fmla="*/ 1 h 446"/>
                      <a:gd name="T48" fmla="*/ 0 w 289"/>
                      <a:gd name="T49" fmla="*/ 1 h 446"/>
                      <a:gd name="T50" fmla="*/ 0 w 289"/>
                      <a:gd name="T51" fmla="*/ 1 h 44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89"/>
                      <a:gd name="T79" fmla="*/ 0 h 446"/>
                      <a:gd name="T80" fmla="*/ 289 w 289"/>
                      <a:gd name="T81" fmla="*/ 446 h 44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89" h="446">
                        <a:moveTo>
                          <a:pt x="35" y="143"/>
                        </a:moveTo>
                        <a:lnTo>
                          <a:pt x="50" y="61"/>
                        </a:lnTo>
                        <a:lnTo>
                          <a:pt x="110" y="7"/>
                        </a:lnTo>
                        <a:lnTo>
                          <a:pt x="141" y="0"/>
                        </a:lnTo>
                        <a:lnTo>
                          <a:pt x="181" y="9"/>
                        </a:lnTo>
                        <a:lnTo>
                          <a:pt x="213" y="40"/>
                        </a:lnTo>
                        <a:lnTo>
                          <a:pt x="227" y="77"/>
                        </a:lnTo>
                        <a:lnTo>
                          <a:pt x="235" y="107"/>
                        </a:lnTo>
                        <a:lnTo>
                          <a:pt x="227" y="148"/>
                        </a:lnTo>
                        <a:lnTo>
                          <a:pt x="226" y="183"/>
                        </a:lnTo>
                        <a:lnTo>
                          <a:pt x="202" y="216"/>
                        </a:lnTo>
                        <a:lnTo>
                          <a:pt x="201" y="254"/>
                        </a:lnTo>
                        <a:lnTo>
                          <a:pt x="213" y="281"/>
                        </a:lnTo>
                        <a:lnTo>
                          <a:pt x="257" y="290"/>
                        </a:lnTo>
                        <a:lnTo>
                          <a:pt x="284" y="321"/>
                        </a:lnTo>
                        <a:lnTo>
                          <a:pt x="289" y="384"/>
                        </a:lnTo>
                        <a:lnTo>
                          <a:pt x="270" y="422"/>
                        </a:lnTo>
                        <a:lnTo>
                          <a:pt x="202" y="442"/>
                        </a:lnTo>
                        <a:lnTo>
                          <a:pt x="136" y="446"/>
                        </a:lnTo>
                        <a:lnTo>
                          <a:pt x="82" y="426"/>
                        </a:lnTo>
                        <a:lnTo>
                          <a:pt x="28" y="376"/>
                        </a:lnTo>
                        <a:lnTo>
                          <a:pt x="10" y="327"/>
                        </a:lnTo>
                        <a:lnTo>
                          <a:pt x="0" y="267"/>
                        </a:lnTo>
                        <a:lnTo>
                          <a:pt x="7" y="203"/>
                        </a:lnTo>
                        <a:lnTo>
                          <a:pt x="24" y="164"/>
                        </a:lnTo>
                        <a:lnTo>
                          <a:pt x="35" y="143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196" name="Group 9"/>
                <p:cNvGrpSpPr>
                  <a:grpSpLocks/>
                </p:cNvGrpSpPr>
                <p:nvPr/>
              </p:nvGrpSpPr>
              <p:grpSpPr bwMode="auto">
                <a:xfrm>
                  <a:off x="1525" y="2252"/>
                  <a:ext cx="1180" cy="973"/>
                  <a:chOff x="1525" y="2252"/>
                  <a:chExt cx="1180" cy="973"/>
                </a:xfrm>
              </p:grpSpPr>
              <p:grpSp>
                <p:nvGrpSpPr>
                  <p:cNvPr id="429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525" y="2252"/>
                    <a:ext cx="1180" cy="973"/>
                    <a:chOff x="1525" y="2252"/>
                    <a:chExt cx="1180" cy="973"/>
                  </a:xfrm>
                </p:grpSpPr>
                <p:sp>
                  <p:nvSpPr>
                    <p:cNvPr id="429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525" y="2252"/>
                      <a:ext cx="1180" cy="973"/>
                    </a:xfrm>
                    <a:custGeom>
                      <a:avLst/>
                      <a:gdLst>
                        <a:gd name="T0" fmla="*/ 1 w 2360"/>
                        <a:gd name="T1" fmla="*/ 1 h 1946"/>
                        <a:gd name="T2" fmla="*/ 1 w 2360"/>
                        <a:gd name="T3" fmla="*/ 1 h 1946"/>
                        <a:gd name="T4" fmla="*/ 0 w 2360"/>
                        <a:gd name="T5" fmla="*/ 1 h 1946"/>
                        <a:gd name="T6" fmla="*/ 1 w 2360"/>
                        <a:gd name="T7" fmla="*/ 1 h 1946"/>
                        <a:gd name="T8" fmla="*/ 1 w 2360"/>
                        <a:gd name="T9" fmla="*/ 1 h 1946"/>
                        <a:gd name="T10" fmla="*/ 1 w 2360"/>
                        <a:gd name="T11" fmla="*/ 1 h 1946"/>
                        <a:gd name="T12" fmla="*/ 1 w 2360"/>
                        <a:gd name="T13" fmla="*/ 1 h 1946"/>
                        <a:gd name="T14" fmla="*/ 1 w 2360"/>
                        <a:gd name="T15" fmla="*/ 1 h 1946"/>
                        <a:gd name="T16" fmla="*/ 1 w 2360"/>
                        <a:gd name="T17" fmla="*/ 1 h 1946"/>
                        <a:gd name="T18" fmla="*/ 1 w 2360"/>
                        <a:gd name="T19" fmla="*/ 1 h 1946"/>
                        <a:gd name="T20" fmla="*/ 1 w 2360"/>
                        <a:gd name="T21" fmla="*/ 0 h 1946"/>
                        <a:gd name="T22" fmla="*/ 1 w 2360"/>
                        <a:gd name="T23" fmla="*/ 1 h 1946"/>
                        <a:gd name="T24" fmla="*/ 1 w 2360"/>
                        <a:gd name="T25" fmla="*/ 1 h 1946"/>
                        <a:gd name="T26" fmla="*/ 1 w 2360"/>
                        <a:gd name="T27" fmla="*/ 1 h 1946"/>
                        <a:gd name="T28" fmla="*/ 1 w 2360"/>
                        <a:gd name="T29" fmla="*/ 1 h 1946"/>
                        <a:gd name="T30" fmla="*/ 1 w 2360"/>
                        <a:gd name="T31" fmla="*/ 1 h 1946"/>
                        <a:gd name="T32" fmla="*/ 1 w 2360"/>
                        <a:gd name="T33" fmla="*/ 1 h 1946"/>
                        <a:gd name="T34" fmla="*/ 1 w 2360"/>
                        <a:gd name="T35" fmla="*/ 1 h 1946"/>
                        <a:gd name="T36" fmla="*/ 1 w 2360"/>
                        <a:gd name="T37" fmla="*/ 1 h 1946"/>
                        <a:gd name="T38" fmla="*/ 1 w 2360"/>
                        <a:gd name="T39" fmla="*/ 1 h 1946"/>
                        <a:gd name="T40" fmla="*/ 1 w 2360"/>
                        <a:gd name="T41" fmla="*/ 1 h 1946"/>
                        <a:gd name="T42" fmla="*/ 1 w 2360"/>
                        <a:gd name="T43" fmla="*/ 1 h 1946"/>
                        <a:gd name="T44" fmla="*/ 1 w 2360"/>
                        <a:gd name="T45" fmla="*/ 1 h 1946"/>
                        <a:gd name="T46" fmla="*/ 1 w 2360"/>
                        <a:gd name="T47" fmla="*/ 1 h 1946"/>
                        <a:gd name="T48" fmla="*/ 1 w 2360"/>
                        <a:gd name="T49" fmla="*/ 1 h 1946"/>
                        <a:gd name="T50" fmla="*/ 1 w 2360"/>
                        <a:gd name="T51" fmla="*/ 1 h 1946"/>
                        <a:gd name="T52" fmla="*/ 1 w 2360"/>
                        <a:gd name="T53" fmla="*/ 1 h 1946"/>
                        <a:gd name="T54" fmla="*/ 1 w 2360"/>
                        <a:gd name="T55" fmla="*/ 1 h 1946"/>
                        <a:gd name="T56" fmla="*/ 1 w 2360"/>
                        <a:gd name="T57" fmla="*/ 1 h 1946"/>
                        <a:gd name="T58" fmla="*/ 1 w 2360"/>
                        <a:gd name="T59" fmla="*/ 1 h 1946"/>
                        <a:gd name="T60" fmla="*/ 1 w 2360"/>
                        <a:gd name="T61" fmla="*/ 1 h 1946"/>
                        <a:gd name="T62" fmla="*/ 1 w 2360"/>
                        <a:gd name="T63" fmla="*/ 1 h 1946"/>
                        <a:gd name="T64" fmla="*/ 1 w 2360"/>
                        <a:gd name="T65" fmla="*/ 1 h 194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2360"/>
                        <a:gd name="T100" fmla="*/ 0 h 1946"/>
                        <a:gd name="T101" fmla="*/ 2360 w 2360"/>
                        <a:gd name="T102" fmla="*/ 1946 h 1946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2360" h="1946">
                          <a:moveTo>
                            <a:pt x="18" y="1375"/>
                          </a:moveTo>
                          <a:lnTo>
                            <a:pt x="12" y="1237"/>
                          </a:lnTo>
                          <a:lnTo>
                            <a:pt x="31" y="1118"/>
                          </a:lnTo>
                          <a:lnTo>
                            <a:pt x="31" y="1005"/>
                          </a:lnTo>
                          <a:lnTo>
                            <a:pt x="5" y="867"/>
                          </a:lnTo>
                          <a:lnTo>
                            <a:pt x="0" y="760"/>
                          </a:lnTo>
                          <a:lnTo>
                            <a:pt x="5" y="647"/>
                          </a:lnTo>
                          <a:lnTo>
                            <a:pt x="31" y="578"/>
                          </a:lnTo>
                          <a:lnTo>
                            <a:pt x="100" y="528"/>
                          </a:lnTo>
                          <a:lnTo>
                            <a:pt x="188" y="465"/>
                          </a:lnTo>
                          <a:lnTo>
                            <a:pt x="395" y="396"/>
                          </a:lnTo>
                          <a:lnTo>
                            <a:pt x="602" y="346"/>
                          </a:lnTo>
                          <a:lnTo>
                            <a:pt x="784" y="314"/>
                          </a:lnTo>
                          <a:lnTo>
                            <a:pt x="935" y="308"/>
                          </a:lnTo>
                          <a:lnTo>
                            <a:pt x="1079" y="264"/>
                          </a:lnTo>
                          <a:lnTo>
                            <a:pt x="1205" y="233"/>
                          </a:lnTo>
                          <a:lnTo>
                            <a:pt x="1267" y="208"/>
                          </a:lnTo>
                          <a:lnTo>
                            <a:pt x="1368" y="177"/>
                          </a:lnTo>
                          <a:lnTo>
                            <a:pt x="1456" y="132"/>
                          </a:lnTo>
                          <a:lnTo>
                            <a:pt x="1538" y="58"/>
                          </a:lnTo>
                          <a:lnTo>
                            <a:pt x="1631" y="32"/>
                          </a:lnTo>
                          <a:lnTo>
                            <a:pt x="1751" y="0"/>
                          </a:lnTo>
                          <a:lnTo>
                            <a:pt x="1808" y="7"/>
                          </a:lnTo>
                          <a:lnTo>
                            <a:pt x="1858" y="52"/>
                          </a:lnTo>
                          <a:lnTo>
                            <a:pt x="2008" y="177"/>
                          </a:lnTo>
                          <a:lnTo>
                            <a:pt x="2184" y="353"/>
                          </a:lnTo>
                          <a:lnTo>
                            <a:pt x="2304" y="459"/>
                          </a:lnTo>
                          <a:lnTo>
                            <a:pt x="2360" y="535"/>
                          </a:lnTo>
                          <a:lnTo>
                            <a:pt x="2360" y="585"/>
                          </a:lnTo>
                          <a:lnTo>
                            <a:pt x="2334" y="628"/>
                          </a:lnTo>
                          <a:lnTo>
                            <a:pt x="2310" y="710"/>
                          </a:lnTo>
                          <a:lnTo>
                            <a:pt x="2310" y="918"/>
                          </a:lnTo>
                          <a:lnTo>
                            <a:pt x="2297" y="1080"/>
                          </a:lnTo>
                          <a:lnTo>
                            <a:pt x="2278" y="1200"/>
                          </a:lnTo>
                          <a:lnTo>
                            <a:pt x="2247" y="1288"/>
                          </a:lnTo>
                          <a:lnTo>
                            <a:pt x="2191" y="1306"/>
                          </a:lnTo>
                          <a:lnTo>
                            <a:pt x="2165" y="1281"/>
                          </a:lnTo>
                          <a:lnTo>
                            <a:pt x="2178" y="1237"/>
                          </a:lnTo>
                          <a:lnTo>
                            <a:pt x="2184" y="1130"/>
                          </a:lnTo>
                          <a:lnTo>
                            <a:pt x="2046" y="1193"/>
                          </a:lnTo>
                          <a:lnTo>
                            <a:pt x="1964" y="1237"/>
                          </a:lnTo>
                          <a:lnTo>
                            <a:pt x="1858" y="1262"/>
                          </a:lnTo>
                          <a:lnTo>
                            <a:pt x="1776" y="1300"/>
                          </a:lnTo>
                          <a:lnTo>
                            <a:pt x="1676" y="1369"/>
                          </a:lnTo>
                          <a:lnTo>
                            <a:pt x="1581" y="1419"/>
                          </a:lnTo>
                          <a:lnTo>
                            <a:pt x="1437" y="1488"/>
                          </a:lnTo>
                          <a:lnTo>
                            <a:pt x="1343" y="1520"/>
                          </a:lnTo>
                          <a:lnTo>
                            <a:pt x="1205" y="1583"/>
                          </a:lnTo>
                          <a:lnTo>
                            <a:pt x="1048" y="1613"/>
                          </a:lnTo>
                          <a:lnTo>
                            <a:pt x="935" y="1645"/>
                          </a:lnTo>
                          <a:lnTo>
                            <a:pt x="810" y="1676"/>
                          </a:lnTo>
                          <a:lnTo>
                            <a:pt x="747" y="1708"/>
                          </a:lnTo>
                          <a:lnTo>
                            <a:pt x="721" y="1771"/>
                          </a:lnTo>
                          <a:lnTo>
                            <a:pt x="715" y="1865"/>
                          </a:lnTo>
                          <a:lnTo>
                            <a:pt x="696" y="1915"/>
                          </a:lnTo>
                          <a:lnTo>
                            <a:pt x="640" y="1946"/>
                          </a:lnTo>
                          <a:lnTo>
                            <a:pt x="552" y="1896"/>
                          </a:lnTo>
                          <a:lnTo>
                            <a:pt x="527" y="1821"/>
                          </a:lnTo>
                          <a:lnTo>
                            <a:pt x="559" y="1758"/>
                          </a:lnTo>
                          <a:lnTo>
                            <a:pt x="539" y="1721"/>
                          </a:lnTo>
                          <a:lnTo>
                            <a:pt x="420" y="1589"/>
                          </a:lnTo>
                          <a:lnTo>
                            <a:pt x="251" y="1432"/>
                          </a:lnTo>
                          <a:lnTo>
                            <a:pt x="144" y="1332"/>
                          </a:lnTo>
                          <a:lnTo>
                            <a:pt x="100" y="1306"/>
                          </a:lnTo>
                          <a:lnTo>
                            <a:pt x="81" y="1351"/>
                          </a:lnTo>
                          <a:lnTo>
                            <a:pt x="100" y="1432"/>
                          </a:lnTo>
                          <a:lnTo>
                            <a:pt x="18" y="1375"/>
                          </a:lnTo>
                          <a:close/>
                        </a:path>
                      </a:pathLst>
                    </a:custGeom>
                    <a:solidFill>
                      <a:srgbClr val="996633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29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542" y="2536"/>
                      <a:ext cx="1158" cy="687"/>
                    </a:xfrm>
                    <a:custGeom>
                      <a:avLst/>
                      <a:gdLst>
                        <a:gd name="T0" fmla="*/ 1 w 2316"/>
                        <a:gd name="T1" fmla="*/ 1 h 1374"/>
                        <a:gd name="T2" fmla="*/ 1 w 2316"/>
                        <a:gd name="T3" fmla="*/ 1 h 1374"/>
                        <a:gd name="T4" fmla="*/ 1 w 2316"/>
                        <a:gd name="T5" fmla="*/ 1 h 1374"/>
                        <a:gd name="T6" fmla="*/ 1 w 2316"/>
                        <a:gd name="T7" fmla="*/ 1 h 1374"/>
                        <a:gd name="T8" fmla="*/ 1 w 2316"/>
                        <a:gd name="T9" fmla="*/ 1 h 1374"/>
                        <a:gd name="T10" fmla="*/ 1 w 2316"/>
                        <a:gd name="T11" fmla="*/ 1 h 1374"/>
                        <a:gd name="T12" fmla="*/ 1 w 2316"/>
                        <a:gd name="T13" fmla="*/ 1 h 1374"/>
                        <a:gd name="T14" fmla="*/ 1 w 2316"/>
                        <a:gd name="T15" fmla="*/ 1 h 1374"/>
                        <a:gd name="T16" fmla="*/ 0 w 2316"/>
                        <a:gd name="T17" fmla="*/ 1 h 1374"/>
                        <a:gd name="T18" fmla="*/ 1 w 2316"/>
                        <a:gd name="T19" fmla="*/ 1 h 1374"/>
                        <a:gd name="T20" fmla="*/ 1 w 2316"/>
                        <a:gd name="T21" fmla="*/ 1 h 1374"/>
                        <a:gd name="T22" fmla="*/ 1 w 2316"/>
                        <a:gd name="T23" fmla="*/ 1 h 1374"/>
                        <a:gd name="T24" fmla="*/ 1 w 2316"/>
                        <a:gd name="T25" fmla="*/ 1 h 1374"/>
                        <a:gd name="T26" fmla="*/ 1 w 2316"/>
                        <a:gd name="T27" fmla="*/ 1 h 1374"/>
                        <a:gd name="T28" fmla="*/ 1 w 2316"/>
                        <a:gd name="T29" fmla="*/ 1 h 1374"/>
                        <a:gd name="T30" fmla="*/ 1 w 2316"/>
                        <a:gd name="T31" fmla="*/ 1 h 1374"/>
                        <a:gd name="T32" fmla="*/ 1 w 2316"/>
                        <a:gd name="T33" fmla="*/ 1 h 1374"/>
                        <a:gd name="T34" fmla="*/ 1 w 2316"/>
                        <a:gd name="T35" fmla="*/ 1 h 1374"/>
                        <a:gd name="T36" fmla="*/ 1 w 2316"/>
                        <a:gd name="T37" fmla="*/ 1 h 1374"/>
                        <a:gd name="T38" fmla="*/ 1 w 2316"/>
                        <a:gd name="T39" fmla="*/ 1 h 1374"/>
                        <a:gd name="T40" fmla="*/ 1 w 2316"/>
                        <a:gd name="T41" fmla="*/ 1 h 1374"/>
                        <a:gd name="T42" fmla="*/ 1 w 2316"/>
                        <a:gd name="T43" fmla="*/ 1 h 1374"/>
                        <a:gd name="T44" fmla="*/ 1 w 2316"/>
                        <a:gd name="T45" fmla="*/ 1 h 1374"/>
                        <a:gd name="T46" fmla="*/ 1 w 2316"/>
                        <a:gd name="T47" fmla="*/ 1 h 1374"/>
                        <a:gd name="T48" fmla="*/ 1 w 2316"/>
                        <a:gd name="T49" fmla="*/ 1 h 1374"/>
                        <a:gd name="T50" fmla="*/ 1 w 2316"/>
                        <a:gd name="T51" fmla="*/ 1 h 1374"/>
                        <a:gd name="T52" fmla="*/ 1 w 2316"/>
                        <a:gd name="T53" fmla="*/ 1 h 1374"/>
                        <a:gd name="T54" fmla="*/ 1 w 2316"/>
                        <a:gd name="T55" fmla="*/ 1 h 1374"/>
                        <a:gd name="T56" fmla="*/ 1 w 2316"/>
                        <a:gd name="T57" fmla="*/ 0 h 1374"/>
                        <a:gd name="T58" fmla="*/ 1 w 2316"/>
                        <a:gd name="T59" fmla="*/ 1 h 1374"/>
                        <a:gd name="T60" fmla="*/ 1 w 2316"/>
                        <a:gd name="T61" fmla="*/ 1 h 1374"/>
                        <a:gd name="T62" fmla="*/ 1 w 2316"/>
                        <a:gd name="T63" fmla="*/ 1 h 1374"/>
                        <a:gd name="T64" fmla="*/ 1 w 2316"/>
                        <a:gd name="T65" fmla="*/ 1 h 1374"/>
                        <a:gd name="T66" fmla="*/ 1 w 2316"/>
                        <a:gd name="T67" fmla="*/ 1 h 1374"/>
                        <a:gd name="T68" fmla="*/ 1 w 2316"/>
                        <a:gd name="T69" fmla="*/ 1 h 1374"/>
                        <a:gd name="T70" fmla="*/ 1 w 2316"/>
                        <a:gd name="T71" fmla="*/ 1 h 1374"/>
                        <a:gd name="T72" fmla="*/ 1 w 2316"/>
                        <a:gd name="T73" fmla="*/ 1 h 1374"/>
                        <a:gd name="T74" fmla="*/ 1 w 2316"/>
                        <a:gd name="T75" fmla="*/ 1 h 1374"/>
                        <a:gd name="T76" fmla="*/ 1 w 2316"/>
                        <a:gd name="T77" fmla="*/ 1 h 1374"/>
                        <a:gd name="T78" fmla="*/ 1 w 2316"/>
                        <a:gd name="T79" fmla="*/ 1 h 1374"/>
                        <a:gd name="T80" fmla="*/ 1 w 2316"/>
                        <a:gd name="T81" fmla="*/ 1 h 1374"/>
                        <a:gd name="T82" fmla="*/ 1 w 2316"/>
                        <a:gd name="T83" fmla="*/ 1 h 1374"/>
                        <a:gd name="T84" fmla="*/ 1 w 2316"/>
                        <a:gd name="T85" fmla="*/ 1 h 1374"/>
                        <a:gd name="T86" fmla="*/ 1 w 2316"/>
                        <a:gd name="T87" fmla="*/ 1 h 1374"/>
                        <a:gd name="T88" fmla="*/ 1 w 2316"/>
                        <a:gd name="T89" fmla="*/ 1 h 1374"/>
                        <a:gd name="T90" fmla="*/ 1 w 2316"/>
                        <a:gd name="T91" fmla="*/ 1 h 1374"/>
                        <a:gd name="T92" fmla="*/ 1 w 2316"/>
                        <a:gd name="T93" fmla="*/ 1 h 1374"/>
                        <a:gd name="T94" fmla="*/ 1 w 2316"/>
                        <a:gd name="T95" fmla="*/ 1 h 1374"/>
                        <a:gd name="T96" fmla="*/ 1 w 2316"/>
                        <a:gd name="T97" fmla="*/ 1 h 1374"/>
                        <a:gd name="T98" fmla="*/ 1 w 2316"/>
                        <a:gd name="T99" fmla="*/ 1 h 1374"/>
                        <a:gd name="T100" fmla="*/ 1 w 2316"/>
                        <a:gd name="T101" fmla="*/ 1 h 1374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2316"/>
                        <a:gd name="T154" fmla="*/ 0 h 1374"/>
                        <a:gd name="T155" fmla="*/ 2316 w 2316"/>
                        <a:gd name="T156" fmla="*/ 1374 h 1374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2316" h="1374">
                          <a:moveTo>
                            <a:pt x="590" y="1349"/>
                          </a:moveTo>
                          <a:lnTo>
                            <a:pt x="597" y="1217"/>
                          </a:lnTo>
                          <a:lnTo>
                            <a:pt x="590" y="929"/>
                          </a:lnTo>
                          <a:lnTo>
                            <a:pt x="590" y="715"/>
                          </a:lnTo>
                          <a:lnTo>
                            <a:pt x="558" y="659"/>
                          </a:lnTo>
                          <a:lnTo>
                            <a:pt x="326" y="414"/>
                          </a:lnTo>
                          <a:lnTo>
                            <a:pt x="175" y="263"/>
                          </a:lnTo>
                          <a:lnTo>
                            <a:pt x="50" y="156"/>
                          </a:lnTo>
                          <a:lnTo>
                            <a:pt x="0" y="100"/>
                          </a:lnTo>
                          <a:lnTo>
                            <a:pt x="13" y="68"/>
                          </a:lnTo>
                          <a:lnTo>
                            <a:pt x="32" y="68"/>
                          </a:lnTo>
                          <a:lnTo>
                            <a:pt x="119" y="163"/>
                          </a:lnTo>
                          <a:lnTo>
                            <a:pt x="238" y="256"/>
                          </a:lnTo>
                          <a:lnTo>
                            <a:pt x="352" y="408"/>
                          </a:lnTo>
                          <a:lnTo>
                            <a:pt x="458" y="520"/>
                          </a:lnTo>
                          <a:lnTo>
                            <a:pt x="558" y="596"/>
                          </a:lnTo>
                          <a:lnTo>
                            <a:pt x="621" y="652"/>
                          </a:lnTo>
                          <a:lnTo>
                            <a:pt x="666" y="640"/>
                          </a:lnTo>
                          <a:lnTo>
                            <a:pt x="709" y="609"/>
                          </a:lnTo>
                          <a:lnTo>
                            <a:pt x="848" y="577"/>
                          </a:lnTo>
                          <a:lnTo>
                            <a:pt x="1099" y="508"/>
                          </a:lnTo>
                          <a:lnTo>
                            <a:pt x="1249" y="427"/>
                          </a:lnTo>
                          <a:lnTo>
                            <a:pt x="1424" y="351"/>
                          </a:lnTo>
                          <a:lnTo>
                            <a:pt x="1606" y="282"/>
                          </a:lnTo>
                          <a:lnTo>
                            <a:pt x="1796" y="200"/>
                          </a:lnTo>
                          <a:lnTo>
                            <a:pt x="1927" y="156"/>
                          </a:lnTo>
                          <a:lnTo>
                            <a:pt x="2084" y="87"/>
                          </a:lnTo>
                          <a:lnTo>
                            <a:pt x="2209" y="56"/>
                          </a:lnTo>
                          <a:lnTo>
                            <a:pt x="2316" y="0"/>
                          </a:lnTo>
                          <a:lnTo>
                            <a:pt x="2279" y="100"/>
                          </a:lnTo>
                          <a:lnTo>
                            <a:pt x="2216" y="100"/>
                          </a:lnTo>
                          <a:lnTo>
                            <a:pt x="2134" y="119"/>
                          </a:lnTo>
                          <a:lnTo>
                            <a:pt x="1989" y="163"/>
                          </a:lnTo>
                          <a:lnTo>
                            <a:pt x="1883" y="206"/>
                          </a:lnTo>
                          <a:lnTo>
                            <a:pt x="1751" y="250"/>
                          </a:lnTo>
                          <a:lnTo>
                            <a:pt x="1664" y="295"/>
                          </a:lnTo>
                          <a:lnTo>
                            <a:pt x="1519" y="351"/>
                          </a:lnTo>
                          <a:lnTo>
                            <a:pt x="1424" y="351"/>
                          </a:lnTo>
                          <a:lnTo>
                            <a:pt x="1287" y="451"/>
                          </a:lnTo>
                          <a:lnTo>
                            <a:pt x="1192" y="496"/>
                          </a:lnTo>
                          <a:lnTo>
                            <a:pt x="1073" y="539"/>
                          </a:lnTo>
                          <a:lnTo>
                            <a:pt x="922" y="590"/>
                          </a:lnTo>
                          <a:lnTo>
                            <a:pt x="803" y="620"/>
                          </a:lnTo>
                          <a:lnTo>
                            <a:pt x="722" y="659"/>
                          </a:lnTo>
                          <a:lnTo>
                            <a:pt x="647" y="696"/>
                          </a:lnTo>
                          <a:lnTo>
                            <a:pt x="628" y="797"/>
                          </a:lnTo>
                          <a:lnTo>
                            <a:pt x="628" y="1035"/>
                          </a:lnTo>
                          <a:lnTo>
                            <a:pt x="628" y="1198"/>
                          </a:lnTo>
                          <a:lnTo>
                            <a:pt x="640" y="1337"/>
                          </a:lnTo>
                          <a:lnTo>
                            <a:pt x="603" y="1374"/>
                          </a:lnTo>
                          <a:lnTo>
                            <a:pt x="590" y="134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4291" name="Freeform 13"/>
                  <p:cNvSpPr>
                    <a:spLocks/>
                  </p:cNvSpPr>
                  <p:nvPr/>
                </p:nvSpPr>
                <p:spPr bwMode="auto">
                  <a:xfrm>
                    <a:off x="2015" y="2409"/>
                    <a:ext cx="280" cy="194"/>
                  </a:xfrm>
                  <a:custGeom>
                    <a:avLst/>
                    <a:gdLst>
                      <a:gd name="T0" fmla="*/ 1 w 559"/>
                      <a:gd name="T1" fmla="*/ 0 h 389"/>
                      <a:gd name="T2" fmla="*/ 1 w 559"/>
                      <a:gd name="T3" fmla="*/ 0 h 389"/>
                      <a:gd name="T4" fmla="*/ 1 w 559"/>
                      <a:gd name="T5" fmla="*/ 0 h 389"/>
                      <a:gd name="T6" fmla="*/ 1 w 559"/>
                      <a:gd name="T7" fmla="*/ 0 h 389"/>
                      <a:gd name="T8" fmla="*/ 1 w 559"/>
                      <a:gd name="T9" fmla="*/ 0 h 389"/>
                      <a:gd name="T10" fmla="*/ 1 w 559"/>
                      <a:gd name="T11" fmla="*/ 0 h 389"/>
                      <a:gd name="T12" fmla="*/ 1 w 559"/>
                      <a:gd name="T13" fmla="*/ 0 h 389"/>
                      <a:gd name="T14" fmla="*/ 1 w 559"/>
                      <a:gd name="T15" fmla="*/ 0 h 389"/>
                      <a:gd name="T16" fmla="*/ 1 w 559"/>
                      <a:gd name="T17" fmla="*/ 0 h 389"/>
                      <a:gd name="T18" fmla="*/ 1 w 559"/>
                      <a:gd name="T19" fmla="*/ 0 h 389"/>
                      <a:gd name="T20" fmla="*/ 1 w 559"/>
                      <a:gd name="T21" fmla="*/ 0 h 389"/>
                      <a:gd name="T22" fmla="*/ 1 w 559"/>
                      <a:gd name="T23" fmla="*/ 0 h 389"/>
                      <a:gd name="T24" fmla="*/ 1 w 559"/>
                      <a:gd name="T25" fmla="*/ 0 h 389"/>
                      <a:gd name="T26" fmla="*/ 1 w 559"/>
                      <a:gd name="T27" fmla="*/ 0 h 389"/>
                      <a:gd name="T28" fmla="*/ 1 w 559"/>
                      <a:gd name="T29" fmla="*/ 0 h 389"/>
                      <a:gd name="T30" fmla="*/ 0 w 559"/>
                      <a:gd name="T31" fmla="*/ 0 h 389"/>
                      <a:gd name="T32" fmla="*/ 1 w 559"/>
                      <a:gd name="T33" fmla="*/ 0 h 38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559"/>
                      <a:gd name="T52" fmla="*/ 0 h 389"/>
                      <a:gd name="T53" fmla="*/ 559 w 559"/>
                      <a:gd name="T54" fmla="*/ 389 h 38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559" h="389">
                        <a:moveTo>
                          <a:pt x="7" y="113"/>
                        </a:moveTo>
                        <a:lnTo>
                          <a:pt x="145" y="82"/>
                        </a:lnTo>
                        <a:lnTo>
                          <a:pt x="226" y="45"/>
                        </a:lnTo>
                        <a:lnTo>
                          <a:pt x="284" y="0"/>
                        </a:lnTo>
                        <a:lnTo>
                          <a:pt x="340" y="57"/>
                        </a:lnTo>
                        <a:lnTo>
                          <a:pt x="427" y="139"/>
                        </a:lnTo>
                        <a:lnTo>
                          <a:pt x="503" y="182"/>
                        </a:lnTo>
                        <a:lnTo>
                          <a:pt x="559" y="240"/>
                        </a:lnTo>
                        <a:lnTo>
                          <a:pt x="528" y="290"/>
                        </a:lnTo>
                        <a:lnTo>
                          <a:pt x="415" y="340"/>
                        </a:lnTo>
                        <a:lnTo>
                          <a:pt x="302" y="389"/>
                        </a:lnTo>
                        <a:lnTo>
                          <a:pt x="252" y="389"/>
                        </a:lnTo>
                        <a:lnTo>
                          <a:pt x="182" y="301"/>
                        </a:lnTo>
                        <a:lnTo>
                          <a:pt x="113" y="245"/>
                        </a:lnTo>
                        <a:lnTo>
                          <a:pt x="44" y="208"/>
                        </a:lnTo>
                        <a:lnTo>
                          <a:pt x="0" y="145"/>
                        </a:lnTo>
                        <a:lnTo>
                          <a:pt x="7" y="113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92" name="Freeform 14"/>
                  <p:cNvSpPr>
                    <a:spLocks/>
                  </p:cNvSpPr>
                  <p:nvPr/>
                </p:nvSpPr>
                <p:spPr bwMode="auto">
                  <a:xfrm>
                    <a:off x="2068" y="2410"/>
                    <a:ext cx="60" cy="97"/>
                  </a:xfrm>
                  <a:custGeom>
                    <a:avLst/>
                    <a:gdLst>
                      <a:gd name="T0" fmla="*/ 1 w 120"/>
                      <a:gd name="T1" fmla="*/ 0 h 195"/>
                      <a:gd name="T2" fmla="*/ 1 w 120"/>
                      <a:gd name="T3" fmla="*/ 0 h 195"/>
                      <a:gd name="T4" fmla="*/ 0 w 120"/>
                      <a:gd name="T5" fmla="*/ 0 h 195"/>
                      <a:gd name="T6" fmla="*/ 1 w 120"/>
                      <a:gd name="T7" fmla="*/ 0 h 195"/>
                      <a:gd name="T8" fmla="*/ 1 w 120"/>
                      <a:gd name="T9" fmla="*/ 0 h 195"/>
                      <a:gd name="T10" fmla="*/ 1 w 120"/>
                      <a:gd name="T11" fmla="*/ 0 h 195"/>
                      <a:gd name="T12" fmla="*/ 1 w 120"/>
                      <a:gd name="T13" fmla="*/ 0 h 1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0"/>
                      <a:gd name="T22" fmla="*/ 0 h 195"/>
                      <a:gd name="T23" fmla="*/ 120 w 120"/>
                      <a:gd name="T24" fmla="*/ 195 h 19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0" h="195">
                        <a:moveTo>
                          <a:pt x="115" y="164"/>
                        </a:moveTo>
                        <a:lnTo>
                          <a:pt x="20" y="0"/>
                        </a:lnTo>
                        <a:lnTo>
                          <a:pt x="0" y="13"/>
                        </a:lnTo>
                        <a:lnTo>
                          <a:pt x="7" y="32"/>
                        </a:lnTo>
                        <a:lnTo>
                          <a:pt x="96" y="190"/>
                        </a:lnTo>
                        <a:lnTo>
                          <a:pt x="120" y="195"/>
                        </a:lnTo>
                        <a:lnTo>
                          <a:pt x="115" y="1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197" name="Freeform 15"/>
                <p:cNvSpPr>
                  <a:spLocks/>
                </p:cNvSpPr>
                <p:nvPr/>
              </p:nvSpPr>
              <p:spPr bwMode="auto">
                <a:xfrm>
                  <a:off x="2080" y="2304"/>
                  <a:ext cx="130" cy="138"/>
                </a:xfrm>
                <a:custGeom>
                  <a:avLst/>
                  <a:gdLst>
                    <a:gd name="T0" fmla="*/ 1 w 259"/>
                    <a:gd name="T1" fmla="*/ 0 h 277"/>
                    <a:gd name="T2" fmla="*/ 1 w 259"/>
                    <a:gd name="T3" fmla="*/ 0 h 277"/>
                    <a:gd name="T4" fmla="*/ 1 w 259"/>
                    <a:gd name="T5" fmla="*/ 0 h 277"/>
                    <a:gd name="T6" fmla="*/ 1 w 259"/>
                    <a:gd name="T7" fmla="*/ 0 h 277"/>
                    <a:gd name="T8" fmla="*/ 0 w 259"/>
                    <a:gd name="T9" fmla="*/ 0 h 277"/>
                    <a:gd name="T10" fmla="*/ 1 w 259"/>
                    <a:gd name="T11" fmla="*/ 0 h 277"/>
                    <a:gd name="T12" fmla="*/ 1 w 259"/>
                    <a:gd name="T13" fmla="*/ 0 h 277"/>
                    <a:gd name="T14" fmla="*/ 1 w 259"/>
                    <a:gd name="T15" fmla="*/ 0 h 277"/>
                    <a:gd name="T16" fmla="*/ 1 w 259"/>
                    <a:gd name="T17" fmla="*/ 0 h 277"/>
                    <a:gd name="T18" fmla="*/ 1 w 259"/>
                    <a:gd name="T19" fmla="*/ 0 h 277"/>
                    <a:gd name="T20" fmla="*/ 1 w 259"/>
                    <a:gd name="T21" fmla="*/ 0 h 277"/>
                    <a:gd name="T22" fmla="*/ 1 w 259"/>
                    <a:gd name="T23" fmla="*/ 0 h 277"/>
                    <a:gd name="T24" fmla="*/ 1 w 259"/>
                    <a:gd name="T25" fmla="*/ 0 h 277"/>
                    <a:gd name="T26" fmla="*/ 1 w 259"/>
                    <a:gd name="T27" fmla="*/ 0 h 277"/>
                    <a:gd name="T28" fmla="*/ 1 w 259"/>
                    <a:gd name="T29" fmla="*/ 0 h 277"/>
                    <a:gd name="T30" fmla="*/ 1 w 259"/>
                    <a:gd name="T31" fmla="*/ 0 h 277"/>
                    <a:gd name="T32" fmla="*/ 1 w 259"/>
                    <a:gd name="T33" fmla="*/ 0 h 277"/>
                    <a:gd name="T34" fmla="*/ 1 w 259"/>
                    <a:gd name="T35" fmla="*/ 0 h 277"/>
                    <a:gd name="T36" fmla="*/ 1 w 259"/>
                    <a:gd name="T37" fmla="*/ 0 h 277"/>
                    <a:gd name="T38" fmla="*/ 1 w 259"/>
                    <a:gd name="T39" fmla="*/ 0 h 277"/>
                    <a:gd name="T40" fmla="*/ 1 w 259"/>
                    <a:gd name="T41" fmla="*/ 0 h 277"/>
                    <a:gd name="T42" fmla="*/ 1 w 259"/>
                    <a:gd name="T43" fmla="*/ 0 h 277"/>
                    <a:gd name="T44" fmla="*/ 1 w 259"/>
                    <a:gd name="T45" fmla="*/ 0 h 277"/>
                    <a:gd name="T46" fmla="*/ 1 w 259"/>
                    <a:gd name="T47" fmla="*/ 0 h 277"/>
                    <a:gd name="T48" fmla="*/ 1 w 259"/>
                    <a:gd name="T49" fmla="*/ 0 h 27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59"/>
                    <a:gd name="T76" fmla="*/ 0 h 277"/>
                    <a:gd name="T77" fmla="*/ 259 w 259"/>
                    <a:gd name="T78" fmla="*/ 277 h 27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59" h="277">
                      <a:moveTo>
                        <a:pt x="113" y="19"/>
                      </a:moveTo>
                      <a:lnTo>
                        <a:pt x="69" y="4"/>
                      </a:lnTo>
                      <a:lnTo>
                        <a:pt x="38" y="0"/>
                      </a:lnTo>
                      <a:lnTo>
                        <a:pt x="13" y="4"/>
                      </a:lnTo>
                      <a:lnTo>
                        <a:pt x="0" y="16"/>
                      </a:lnTo>
                      <a:lnTo>
                        <a:pt x="10" y="34"/>
                      </a:lnTo>
                      <a:lnTo>
                        <a:pt x="59" y="41"/>
                      </a:lnTo>
                      <a:lnTo>
                        <a:pt x="108" y="62"/>
                      </a:lnTo>
                      <a:lnTo>
                        <a:pt x="147" y="75"/>
                      </a:lnTo>
                      <a:lnTo>
                        <a:pt x="184" y="92"/>
                      </a:lnTo>
                      <a:lnTo>
                        <a:pt x="219" y="117"/>
                      </a:lnTo>
                      <a:lnTo>
                        <a:pt x="221" y="155"/>
                      </a:lnTo>
                      <a:lnTo>
                        <a:pt x="206" y="193"/>
                      </a:lnTo>
                      <a:lnTo>
                        <a:pt x="171" y="224"/>
                      </a:lnTo>
                      <a:lnTo>
                        <a:pt x="115" y="249"/>
                      </a:lnTo>
                      <a:lnTo>
                        <a:pt x="119" y="277"/>
                      </a:lnTo>
                      <a:lnTo>
                        <a:pt x="195" y="243"/>
                      </a:lnTo>
                      <a:lnTo>
                        <a:pt x="246" y="205"/>
                      </a:lnTo>
                      <a:lnTo>
                        <a:pt x="256" y="169"/>
                      </a:lnTo>
                      <a:lnTo>
                        <a:pt x="259" y="142"/>
                      </a:lnTo>
                      <a:lnTo>
                        <a:pt x="256" y="100"/>
                      </a:lnTo>
                      <a:lnTo>
                        <a:pt x="225" y="69"/>
                      </a:lnTo>
                      <a:lnTo>
                        <a:pt x="177" y="48"/>
                      </a:lnTo>
                      <a:lnTo>
                        <a:pt x="137" y="29"/>
                      </a:lnTo>
                      <a:lnTo>
                        <a:pt x="113" y="1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98" name="Freeform 16"/>
                <p:cNvSpPr>
                  <a:spLocks/>
                </p:cNvSpPr>
                <p:nvPr/>
              </p:nvSpPr>
              <p:spPr bwMode="auto">
                <a:xfrm>
                  <a:off x="1933" y="2306"/>
                  <a:ext cx="237" cy="234"/>
                </a:xfrm>
                <a:custGeom>
                  <a:avLst/>
                  <a:gdLst>
                    <a:gd name="T0" fmla="*/ 1 w 472"/>
                    <a:gd name="T1" fmla="*/ 1 h 468"/>
                    <a:gd name="T2" fmla="*/ 1 w 472"/>
                    <a:gd name="T3" fmla="*/ 1 h 468"/>
                    <a:gd name="T4" fmla="*/ 1 w 472"/>
                    <a:gd name="T5" fmla="*/ 0 h 468"/>
                    <a:gd name="T6" fmla="*/ 1 w 472"/>
                    <a:gd name="T7" fmla="*/ 1 h 468"/>
                    <a:gd name="T8" fmla="*/ 1 w 472"/>
                    <a:gd name="T9" fmla="*/ 1 h 468"/>
                    <a:gd name="T10" fmla="*/ 1 w 472"/>
                    <a:gd name="T11" fmla="*/ 1 h 468"/>
                    <a:gd name="T12" fmla="*/ 1 w 472"/>
                    <a:gd name="T13" fmla="*/ 1 h 468"/>
                    <a:gd name="T14" fmla="*/ 1 w 472"/>
                    <a:gd name="T15" fmla="*/ 1 h 468"/>
                    <a:gd name="T16" fmla="*/ 1 w 472"/>
                    <a:gd name="T17" fmla="*/ 1 h 468"/>
                    <a:gd name="T18" fmla="*/ 1 w 472"/>
                    <a:gd name="T19" fmla="*/ 1 h 468"/>
                    <a:gd name="T20" fmla="*/ 1 w 472"/>
                    <a:gd name="T21" fmla="*/ 1 h 468"/>
                    <a:gd name="T22" fmla="*/ 1 w 472"/>
                    <a:gd name="T23" fmla="*/ 1 h 468"/>
                    <a:gd name="T24" fmla="*/ 1 w 472"/>
                    <a:gd name="T25" fmla="*/ 1 h 468"/>
                    <a:gd name="T26" fmla="*/ 1 w 472"/>
                    <a:gd name="T27" fmla="*/ 1 h 468"/>
                    <a:gd name="T28" fmla="*/ 1 w 472"/>
                    <a:gd name="T29" fmla="*/ 1 h 468"/>
                    <a:gd name="T30" fmla="*/ 1 w 472"/>
                    <a:gd name="T31" fmla="*/ 1 h 468"/>
                    <a:gd name="T32" fmla="*/ 1 w 472"/>
                    <a:gd name="T33" fmla="*/ 1 h 468"/>
                    <a:gd name="T34" fmla="*/ 1 w 472"/>
                    <a:gd name="T35" fmla="*/ 1 h 468"/>
                    <a:gd name="T36" fmla="*/ 1 w 472"/>
                    <a:gd name="T37" fmla="*/ 1 h 468"/>
                    <a:gd name="T38" fmla="*/ 1 w 472"/>
                    <a:gd name="T39" fmla="*/ 1 h 468"/>
                    <a:gd name="T40" fmla="*/ 1 w 472"/>
                    <a:gd name="T41" fmla="*/ 1 h 468"/>
                    <a:gd name="T42" fmla="*/ 1 w 472"/>
                    <a:gd name="T43" fmla="*/ 1 h 468"/>
                    <a:gd name="T44" fmla="*/ 1 w 472"/>
                    <a:gd name="T45" fmla="*/ 1 h 468"/>
                    <a:gd name="T46" fmla="*/ 1 w 472"/>
                    <a:gd name="T47" fmla="*/ 1 h 468"/>
                    <a:gd name="T48" fmla="*/ 1 w 472"/>
                    <a:gd name="T49" fmla="*/ 1 h 468"/>
                    <a:gd name="T50" fmla="*/ 1 w 472"/>
                    <a:gd name="T51" fmla="*/ 1 h 468"/>
                    <a:gd name="T52" fmla="*/ 1 w 472"/>
                    <a:gd name="T53" fmla="*/ 1 h 468"/>
                    <a:gd name="T54" fmla="*/ 1 w 472"/>
                    <a:gd name="T55" fmla="*/ 1 h 468"/>
                    <a:gd name="T56" fmla="*/ 1 w 472"/>
                    <a:gd name="T57" fmla="*/ 1 h 468"/>
                    <a:gd name="T58" fmla="*/ 1 w 472"/>
                    <a:gd name="T59" fmla="*/ 1 h 468"/>
                    <a:gd name="T60" fmla="*/ 1 w 472"/>
                    <a:gd name="T61" fmla="*/ 1 h 468"/>
                    <a:gd name="T62" fmla="*/ 1 w 472"/>
                    <a:gd name="T63" fmla="*/ 1 h 468"/>
                    <a:gd name="T64" fmla="*/ 1 w 472"/>
                    <a:gd name="T65" fmla="*/ 1 h 468"/>
                    <a:gd name="T66" fmla="*/ 1 w 472"/>
                    <a:gd name="T67" fmla="*/ 1 h 468"/>
                    <a:gd name="T68" fmla="*/ 0 w 472"/>
                    <a:gd name="T69" fmla="*/ 1 h 468"/>
                    <a:gd name="T70" fmla="*/ 1 w 472"/>
                    <a:gd name="T71" fmla="*/ 1 h 468"/>
                    <a:gd name="T72" fmla="*/ 1 w 472"/>
                    <a:gd name="T73" fmla="*/ 1 h 468"/>
                    <a:gd name="T74" fmla="*/ 1 w 472"/>
                    <a:gd name="T75" fmla="*/ 1 h 468"/>
                    <a:gd name="T76" fmla="*/ 1 w 472"/>
                    <a:gd name="T77" fmla="*/ 1 h 468"/>
                    <a:gd name="T78" fmla="*/ 1 w 472"/>
                    <a:gd name="T79" fmla="*/ 1 h 468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472"/>
                    <a:gd name="T121" fmla="*/ 0 h 468"/>
                    <a:gd name="T122" fmla="*/ 472 w 472"/>
                    <a:gd name="T123" fmla="*/ 468 h 468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472" h="468">
                      <a:moveTo>
                        <a:pt x="145" y="19"/>
                      </a:moveTo>
                      <a:lnTo>
                        <a:pt x="190" y="3"/>
                      </a:lnTo>
                      <a:lnTo>
                        <a:pt x="220" y="0"/>
                      </a:lnTo>
                      <a:lnTo>
                        <a:pt x="246" y="3"/>
                      </a:lnTo>
                      <a:lnTo>
                        <a:pt x="259" y="16"/>
                      </a:lnTo>
                      <a:lnTo>
                        <a:pt x="252" y="49"/>
                      </a:lnTo>
                      <a:lnTo>
                        <a:pt x="208" y="66"/>
                      </a:lnTo>
                      <a:lnTo>
                        <a:pt x="162" y="66"/>
                      </a:lnTo>
                      <a:lnTo>
                        <a:pt x="112" y="75"/>
                      </a:lnTo>
                      <a:lnTo>
                        <a:pt x="74" y="91"/>
                      </a:lnTo>
                      <a:lnTo>
                        <a:pt x="39" y="117"/>
                      </a:lnTo>
                      <a:lnTo>
                        <a:pt x="37" y="154"/>
                      </a:lnTo>
                      <a:lnTo>
                        <a:pt x="51" y="191"/>
                      </a:lnTo>
                      <a:lnTo>
                        <a:pt x="87" y="223"/>
                      </a:lnTo>
                      <a:lnTo>
                        <a:pt x="143" y="248"/>
                      </a:lnTo>
                      <a:lnTo>
                        <a:pt x="219" y="275"/>
                      </a:lnTo>
                      <a:lnTo>
                        <a:pt x="296" y="297"/>
                      </a:lnTo>
                      <a:lnTo>
                        <a:pt x="346" y="318"/>
                      </a:lnTo>
                      <a:lnTo>
                        <a:pt x="371" y="325"/>
                      </a:lnTo>
                      <a:lnTo>
                        <a:pt x="363" y="355"/>
                      </a:lnTo>
                      <a:lnTo>
                        <a:pt x="371" y="394"/>
                      </a:lnTo>
                      <a:lnTo>
                        <a:pt x="415" y="413"/>
                      </a:lnTo>
                      <a:lnTo>
                        <a:pt x="470" y="438"/>
                      </a:lnTo>
                      <a:lnTo>
                        <a:pt x="472" y="468"/>
                      </a:lnTo>
                      <a:lnTo>
                        <a:pt x="415" y="442"/>
                      </a:lnTo>
                      <a:lnTo>
                        <a:pt x="346" y="413"/>
                      </a:lnTo>
                      <a:lnTo>
                        <a:pt x="331" y="382"/>
                      </a:lnTo>
                      <a:lnTo>
                        <a:pt x="331" y="344"/>
                      </a:lnTo>
                      <a:lnTo>
                        <a:pt x="296" y="325"/>
                      </a:lnTo>
                      <a:lnTo>
                        <a:pt x="206" y="300"/>
                      </a:lnTo>
                      <a:lnTo>
                        <a:pt x="140" y="275"/>
                      </a:lnTo>
                      <a:lnTo>
                        <a:pt x="64" y="241"/>
                      </a:lnTo>
                      <a:lnTo>
                        <a:pt x="11" y="204"/>
                      </a:lnTo>
                      <a:lnTo>
                        <a:pt x="1" y="169"/>
                      </a:lnTo>
                      <a:lnTo>
                        <a:pt x="0" y="141"/>
                      </a:lnTo>
                      <a:lnTo>
                        <a:pt x="1" y="99"/>
                      </a:lnTo>
                      <a:lnTo>
                        <a:pt x="32" y="69"/>
                      </a:lnTo>
                      <a:lnTo>
                        <a:pt x="80" y="48"/>
                      </a:lnTo>
                      <a:lnTo>
                        <a:pt x="120" y="29"/>
                      </a:lnTo>
                      <a:lnTo>
                        <a:pt x="145" y="1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99" name="Freeform 17"/>
                <p:cNvSpPr>
                  <a:spLocks/>
                </p:cNvSpPr>
                <p:nvPr/>
              </p:nvSpPr>
              <p:spPr bwMode="auto">
                <a:xfrm>
                  <a:off x="2030" y="2120"/>
                  <a:ext cx="123" cy="170"/>
                </a:xfrm>
                <a:custGeom>
                  <a:avLst/>
                  <a:gdLst>
                    <a:gd name="T0" fmla="*/ 0 w 248"/>
                    <a:gd name="T1" fmla="*/ 1 h 340"/>
                    <a:gd name="T2" fmla="*/ 0 w 248"/>
                    <a:gd name="T3" fmla="*/ 1 h 340"/>
                    <a:gd name="T4" fmla="*/ 0 w 248"/>
                    <a:gd name="T5" fmla="*/ 1 h 340"/>
                    <a:gd name="T6" fmla="*/ 0 w 248"/>
                    <a:gd name="T7" fmla="*/ 1 h 340"/>
                    <a:gd name="T8" fmla="*/ 0 w 248"/>
                    <a:gd name="T9" fmla="*/ 0 h 340"/>
                    <a:gd name="T10" fmla="*/ 0 w 248"/>
                    <a:gd name="T11" fmla="*/ 1 h 340"/>
                    <a:gd name="T12" fmla="*/ 0 w 248"/>
                    <a:gd name="T13" fmla="*/ 1 h 340"/>
                    <a:gd name="T14" fmla="*/ 0 w 248"/>
                    <a:gd name="T15" fmla="*/ 1 h 340"/>
                    <a:gd name="T16" fmla="*/ 0 w 248"/>
                    <a:gd name="T17" fmla="*/ 1 h 340"/>
                    <a:gd name="T18" fmla="*/ 0 w 248"/>
                    <a:gd name="T19" fmla="*/ 1 h 340"/>
                    <a:gd name="T20" fmla="*/ 0 w 248"/>
                    <a:gd name="T21" fmla="*/ 1 h 340"/>
                    <a:gd name="T22" fmla="*/ 0 w 248"/>
                    <a:gd name="T23" fmla="*/ 1 h 340"/>
                    <a:gd name="T24" fmla="*/ 0 w 248"/>
                    <a:gd name="T25" fmla="*/ 1 h 340"/>
                    <a:gd name="T26" fmla="*/ 0 w 248"/>
                    <a:gd name="T27" fmla="*/ 1 h 340"/>
                    <a:gd name="T28" fmla="*/ 0 w 248"/>
                    <a:gd name="T29" fmla="*/ 1 h 340"/>
                    <a:gd name="T30" fmla="*/ 0 w 248"/>
                    <a:gd name="T31" fmla="*/ 1 h 340"/>
                    <a:gd name="T32" fmla="*/ 0 w 248"/>
                    <a:gd name="T33" fmla="*/ 1 h 340"/>
                    <a:gd name="T34" fmla="*/ 0 w 248"/>
                    <a:gd name="T35" fmla="*/ 1 h 340"/>
                    <a:gd name="T36" fmla="*/ 0 w 248"/>
                    <a:gd name="T37" fmla="*/ 1 h 340"/>
                    <a:gd name="T38" fmla="*/ 0 w 248"/>
                    <a:gd name="T39" fmla="*/ 1 h 340"/>
                    <a:gd name="T40" fmla="*/ 0 w 248"/>
                    <a:gd name="T41" fmla="*/ 1 h 340"/>
                    <a:gd name="T42" fmla="*/ 0 w 248"/>
                    <a:gd name="T43" fmla="*/ 1 h 340"/>
                    <a:gd name="T44" fmla="*/ 0 w 248"/>
                    <a:gd name="T45" fmla="*/ 1 h 340"/>
                    <a:gd name="T46" fmla="*/ 0 w 248"/>
                    <a:gd name="T47" fmla="*/ 1 h 340"/>
                    <a:gd name="T48" fmla="*/ 0 w 248"/>
                    <a:gd name="T49" fmla="*/ 1 h 340"/>
                    <a:gd name="T50" fmla="*/ 0 w 248"/>
                    <a:gd name="T51" fmla="*/ 1 h 340"/>
                    <a:gd name="T52" fmla="*/ 0 w 248"/>
                    <a:gd name="T53" fmla="*/ 1 h 340"/>
                    <a:gd name="T54" fmla="*/ 0 w 248"/>
                    <a:gd name="T55" fmla="*/ 1 h 340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48"/>
                    <a:gd name="T85" fmla="*/ 0 h 340"/>
                    <a:gd name="T86" fmla="*/ 248 w 248"/>
                    <a:gd name="T87" fmla="*/ 340 h 340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48" h="340">
                      <a:moveTo>
                        <a:pt x="19" y="88"/>
                      </a:moveTo>
                      <a:lnTo>
                        <a:pt x="39" y="53"/>
                      </a:lnTo>
                      <a:lnTo>
                        <a:pt x="74" y="14"/>
                      </a:lnTo>
                      <a:lnTo>
                        <a:pt x="110" y="2"/>
                      </a:lnTo>
                      <a:lnTo>
                        <a:pt x="141" y="0"/>
                      </a:lnTo>
                      <a:lnTo>
                        <a:pt x="178" y="20"/>
                      </a:lnTo>
                      <a:lnTo>
                        <a:pt x="201" y="65"/>
                      </a:lnTo>
                      <a:lnTo>
                        <a:pt x="213" y="101"/>
                      </a:lnTo>
                      <a:lnTo>
                        <a:pt x="209" y="138"/>
                      </a:lnTo>
                      <a:lnTo>
                        <a:pt x="201" y="184"/>
                      </a:lnTo>
                      <a:lnTo>
                        <a:pt x="190" y="224"/>
                      </a:lnTo>
                      <a:lnTo>
                        <a:pt x="190" y="234"/>
                      </a:lnTo>
                      <a:lnTo>
                        <a:pt x="207" y="276"/>
                      </a:lnTo>
                      <a:lnTo>
                        <a:pt x="239" y="313"/>
                      </a:lnTo>
                      <a:lnTo>
                        <a:pt x="248" y="325"/>
                      </a:lnTo>
                      <a:lnTo>
                        <a:pt x="238" y="338"/>
                      </a:lnTo>
                      <a:lnTo>
                        <a:pt x="222" y="340"/>
                      </a:lnTo>
                      <a:lnTo>
                        <a:pt x="192" y="289"/>
                      </a:lnTo>
                      <a:lnTo>
                        <a:pt x="176" y="255"/>
                      </a:lnTo>
                      <a:lnTo>
                        <a:pt x="158" y="283"/>
                      </a:lnTo>
                      <a:lnTo>
                        <a:pt x="143" y="306"/>
                      </a:lnTo>
                      <a:lnTo>
                        <a:pt x="106" y="328"/>
                      </a:lnTo>
                      <a:lnTo>
                        <a:pt x="79" y="334"/>
                      </a:lnTo>
                      <a:lnTo>
                        <a:pt x="32" y="323"/>
                      </a:lnTo>
                      <a:lnTo>
                        <a:pt x="7" y="266"/>
                      </a:lnTo>
                      <a:lnTo>
                        <a:pt x="0" y="188"/>
                      </a:lnTo>
                      <a:lnTo>
                        <a:pt x="4" y="112"/>
                      </a:lnTo>
                      <a:lnTo>
                        <a:pt x="19" y="8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4200" name="Group 18"/>
                <p:cNvGrpSpPr>
                  <a:grpSpLocks/>
                </p:cNvGrpSpPr>
                <p:nvPr/>
              </p:nvGrpSpPr>
              <p:grpSpPr bwMode="auto">
                <a:xfrm>
                  <a:off x="2307" y="1777"/>
                  <a:ext cx="345" cy="777"/>
                  <a:chOff x="2307" y="1777"/>
                  <a:chExt cx="345" cy="777"/>
                </a:xfrm>
              </p:grpSpPr>
              <p:sp>
                <p:nvSpPr>
                  <p:cNvPr id="4273" name="Freeform 19"/>
                  <p:cNvSpPr>
                    <a:spLocks/>
                  </p:cNvSpPr>
                  <p:nvPr/>
                </p:nvSpPr>
                <p:spPr bwMode="auto">
                  <a:xfrm>
                    <a:off x="2314" y="1811"/>
                    <a:ext cx="181" cy="733"/>
                  </a:xfrm>
                  <a:custGeom>
                    <a:avLst/>
                    <a:gdLst>
                      <a:gd name="T0" fmla="*/ 1 w 361"/>
                      <a:gd name="T1" fmla="*/ 1 h 1466"/>
                      <a:gd name="T2" fmla="*/ 1 w 361"/>
                      <a:gd name="T3" fmla="*/ 1 h 1466"/>
                      <a:gd name="T4" fmla="*/ 1 w 361"/>
                      <a:gd name="T5" fmla="*/ 1 h 1466"/>
                      <a:gd name="T6" fmla="*/ 1 w 361"/>
                      <a:gd name="T7" fmla="*/ 1 h 1466"/>
                      <a:gd name="T8" fmla="*/ 1 w 361"/>
                      <a:gd name="T9" fmla="*/ 1 h 1466"/>
                      <a:gd name="T10" fmla="*/ 1 w 361"/>
                      <a:gd name="T11" fmla="*/ 1 h 1466"/>
                      <a:gd name="T12" fmla="*/ 1 w 361"/>
                      <a:gd name="T13" fmla="*/ 1 h 1466"/>
                      <a:gd name="T14" fmla="*/ 1 w 361"/>
                      <a:gd name="T15" fmla="*/ 1 h 1466"/>
                      <a:gd name="T16" fmla="*/ 1 w 361"/>
                      <a:gd name="T17" fmla="*/ 1 h 1466"/>
                      <a:gd name="T18" fmla="*/ 1 w 361"/>
                      <a:gd name="T19" fmla="*/ 1 h 1466"/>
                      <a:gd name="T20" fmla="*/ 1 w 361"/>
                      <a:gd name="T21" fmla="*/ 1 h 1466"/>
                      <a:gd name="T22" fmla="*/ 1 w 361"/>
                      <a:gd name="T23" fmla="*/ 1 h 1466"/>
                      <a:gd name="T24" fmla="*/ 1 w 361"/>
                      <a:gd name="T25" fmla="*/ 1 h 1466"/>
                      <a:gd name="T26" fmla="*/ 1 w 361"/>
                      <a:gd name="T27" fmla="*/ 1 h 1466"/>
                      <a:gd name="T28" fmla="*/ 0 w 361"/>
                      <a:gd name="T29" fmla="*/ 1 h 1466"/>
                      <a:gd name="T30" fmla="*/ 0 w 361"/>
                      <a:gd name="T31" fmla="*/ 1 h 1466"/>
                      <a:gd name="T32" fmla="*/ 1 w 361"/>
                      <a:gd name="T33" fmla="*/ 1 h 1466"/>
                      <a:gd name="T34" fmla="*/ 1 w 361"/>
                      <a:gd name="T35" fmla="*/ 1 h 1466"/>
                      <a:gd name="T36" fmla="*/ 1 w 361"/>
                      <a:gd name="T37" fmla="*/ 1 h 1466"/>
                      <a:gd name="T38" fmla="*/ 1 w 361"/>
                      <a:gd name="T39" fmla="*/ 1 h 1466"/>
                      <a:gd name="T40" fmla="*/ 1 w 361"/>
                      <a:gd name="T41" fmla="*/ 1 h 1466"/>
                      <a:gd name="T42" fmla="*/ 1 w 361"/>
                      <a:gd name="T43" fmla="*/ 1 h 1466"/>
                      <a:gd name="T44" fmla="*/ 1 w 361"/>
                      <a:gd name="T45" fmla="*/ 1 h 1466"/>
                      <a:gd name="T46" fmla="*/ 1 w 361"/>
                      <a:gd name="T47" fmla="*/ 1 h 1466"/>
                      <a:gd name="T48" fmla="*/ 1 w 361"/>
                      <a:gd name="T49" fmla="*/ 1 h 1466"/>
                      <a:gd name="T50" fmla="*/ 1 w 361"/>
                      <a:gd name="T51" fmla="*/ 1 h 1466"/>
                      <a:gd name="T52" fmla="*/ 1 w 361"/>
                      <a:gd name="T53" fmla="*/ 1 h 1466"/>
                      <a:gd name="T54" fmla="*/ 1 w 361"/>
                      <a:gd name="T55" fmla="*/ 1 h 1466"/>
                      <a:gd name="T56" fmla="*/ 1 w 361"/>
                      <a:gd name="T57" fmla="*/ 1 h 1466"/>
                      <a:gd name="T58" fmla="*/ 1 w 361"/>
                      <a:gd name="T59" fmla="*/ 1 h 1466"/>
                      <a:gd name="T60" fmla="*/ 1 w 361"/>
                      <a:gd name="T61" fmla="*/ 1 h 1466"/>
                      <a:gd name="T62" fmla="*/ 1 w 361"/>
                      <a:gd name="T63" fmla="*/ 1 h 1466"/>
                      <a:gd name="T64" fmla="*/ 1 w 361"/>
                      <a:gd name="T65" fmla="*/ 1 h 1466"/>
                      <a:gd name="T66" fmla="*/ 1 w 361"/>
                      <a:gd name="T67" fmla="*/ 1 h 1466"/>
                      <a:gd name="T68" fmla="*/ 1 w 361"/>
                      <a:gd name="T69" fmla="*/ 1 h 1466"/>
                      <a:gd name="T70" fmla="*/ 1 w 361"/>
                      <a:gd name="T71" fmla="*/ 1 h 1466"/>
                      <a:gd name="T72" fmla="*/ 1 w 361"/>
                      <a:gd name="T73" fmla="*/ 1 h 1466"/>
                      <a:gd name="T74" fmla="*/ 1 w 361"/>
                      <a:gd name="T75" fmla="*/ 1 h 1466"/>
                      <a:gd name="T76" fmla="*/ 1 w 361"/>
                      <a:gd name="T77" fmla="*/ 1 h 1466"/>
                      <a:gd name="T78" fmla="*/ 1 w 361"/>
                      <a:gd name="T79" fmla="*/ 1 h 1466"/>
                      <a:gd name="T80" fmla="*/ 1 w 361"/>
                      <a:gd name="T81" fmla="*/ 1 h 1466"/>
                      <a:gd name="T82" fmla="*/ 1 w 361"/>
                      <a:gd name="T83" fmla="*/ 1 h 1466"/>
                      <a:gd name="T84" fmla="*/ 1 w 361"/>
                      <a:gd name="T85" fmla="*/ 1 h 1466"/>
                      <a:gd name="T86" fmla="*/ 1 w 361"/>
                      <a:gd name="T87" fmla="*/ 1 h 1466"/>
                      <a:gd name="T88" fmla="*/ 1 w 361"/>
                      <a:gd name="T89" fmla="*/ 1 h 1466"/>
                      <a:gd name="T90" fmla="*/ 1 w 361"/>
                      <a:gd name="T91" fmla="*/ 1 h 1466"/>
                      <a:gd name="T92" fmla="*/ 1 w 361"/>
                      <a:gd name="T93" fmla="*/ 1 h 1466"/>
                      <a:gd name="T94" fmla="*/ 1 w 361"/>
                      <a:gd name="T95" fmla="*/ 1 h 1466"/>
                      <a:gd name="T96" fmla="*/ 1 w 361"/>
                      <a:gd name="T97" fmla="*/ 1 h 1466"/>
                      <a:gd name="T98" fmla="*/ 1 w 361"/>
                      <a:gd name="T99" fmla="*/ 0 h 1466"/>
                      <a:gd name="T100" fmla="*/ 1 w 361"/>
                      <a:gd name="T101" fmla="*/ 1 h 1466"/>
                      <a:gd name="T102" fmla="*/ 1 w 361"/>
                      <a:gd name="T103" fmla="*/ 1 h 1466"/>
                      <a:gd name="T104" fmla="*/ 1 w 361"/>
                      <a:gd name="T105" fmla="*/ 1 h 1466"/>
                      <a:gd name="T106" fmla="*/ 1 w 361"/>
                      <a:gd name="T107" fmla="*/ 1 h 1466"/>
                      <a:gd name="T108" fmla="*/ 1 w 361"/>
                      <a:gd name="T109" fmla="*/ 1 h 1466"/>
                      <a:gd name="T110" fmla="*/ 1 w 361"/>
                      <a:gd name="T111" fmla="*/ 1 h 146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361"/>
                      <a:gd name="T169" fmla="*/ 0 h 1466"/>
                      <a:gd name="T170" fmla="*/ 361 w 361"/>
                      <a:gd name="T171" fmla="*/ 1466 h 146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361" h="1466">
                        <a:moveTo>
                          <a:pt x="356" y="264"/>
                        </a:moveTo>
                        <a:lnTo>
                          <a:pt x="361" y="317"/>
                        </a:lnTo>
                        <a:lnTo>
                          <a:pt x="361" y="608"/>
                        </a:lnTo>
                        <a:lnTo>
                          <a:pt x="336" y="998"/>
                        </a:lnTo>
                        <a:lnTo>
                          <a:pt x="338" y="1246"/>
                        </a:lnTo>
                        <a:lnTo>
                          <a:pt x="351" y="1418"/>
                        </a:lnTo>
                        <a:lnTo>
                          <a:pt x="338" y="1466"/>
                        </a:lnTo>
                        <a:lnTo>
                          <a:pt x="317" y="1455"/>
                        </a:lnTo>
                        <a:lnTo>
                          <a:pt x="195" y="1361"/>
                        </a:lnTo>
                        <a:lnTo>
                          <a:pt x="163" y="1342"/>
                        </a:lnTo>
                        <a:lnTo>
                          <a:pt x="144" y="1315"/>
                        </a:lnTo>
                        <a:lnTo>
                          <a:pt x="113" y="1279"/>
                        </a:lnTo>
                        <a:lnTo>
                          <a:pt x="71" y="1242"/>
                        </a:lnTo>
                        <a:lnTo>
                          <a:pt x="50" y="1192"/>
                        </a:lnTo>
                        <a:lnTo>
                          <a:pt x="0" y="1148"/>
                        </a:lnTo>
                        <a:lnTo>
                          <a:pt x="0" y="1123"/>
                        </a:lnTo>
                        <a:lnTo>
                          <a:pt x="26" y="1089"/>
                        </a:lnTo>
                        <a:lnTo>
                          <a:pt x="37" y="1046"/>
                        </a:lnTo>
                        <a:lnTo>
                          <a:pt x="31" y="1022"/>
                        </a:lnTo>
                        <a:lnTo>
                          <a:pt x="18" y="985"/>
                        </a:lnTo>
                        <a:lnTo>
                          <a:pt x="14" y="958"/>
                        </a:lnTo>
                        <a:lnTo>
                          <a:pt x="33" y="916"/>
                        </a:lnTo>
                        <a:lnTo>
                          <a:pt x="33" y="888"/>
                        </a:lnTo>
                        <a:lnTo>
                          <a:pt x="12" y="832"/>
                        </a:lnTo>
                        <a:lnTo>
                          <a:pt x="12" y="801"/>
                        </a:lnTo>
                        <a:lnTo>
                          <a:pt x="24" y="776"/>
                        </a:lnTo>
                        <a:lnTo>
                          <a:pt x="45" y="747"/>
                        </a:lnTo>
                        <a:lnTo>
                          <a:pt x="44" y="697"/>
                        </a:lnTo>
                        <a:lnTo>
                          <a:pt x="31" y="656"/>
                        </a:lnTo>
                        <a:lnTo>
                          <a:pt x="44" y="608"/>
                        </a:lnTo>
                        <a:lnTo>
                          <a:pt x="56" y="596"/>
                        </a:lnTo>
                        <a:lnTo>
                          <a:pt x="45" y="552"/>
                        </a:lnTo>
                        <a:lnTo>
                          <a:pt x="18" y="505"/>
                        </a:lnTo>
                        <a:lnTo>
                          <a:pt x="12" y="475"/>
                        </a:lnTo>
                        <a:lnTo>
                          <a:pt x="18" y="446"/>
                        </a:lnTo>
                        <a:lnTo>
                          <a:pt x="52" y="420"/>
                        </a:lnTo>
                        <a:lnTo>
                          <a:pt x="50" y="399"/>
                        </a:lnTo>
                        <a:lnTo>
                          <a:pt x="14" y="333"/>
                        </a:lnTo>
                        <a:lnTo>
                          <a:pt x="2" y="280"/>
                        </a:lnTo>
                        <a:lnTo>
                          <a:pt x="12" y="251"/>
                        </a:lnTo>
                        <a:lnTo>
                          <a:pt x="45" y="224"/>
                        </a:lnTo>
                        <a:lnTo>
                          <a:pt x="37" y="201"/>
                        </a:lnTo>
                        <a:lnTo>
                          <a:pt x="14" y="174"/>
                        </a:lnTo>
                        <a:lnTo>
                          <a:pt x="14" y="145"/>
                        </a:lnTo>
                        <a:lnTo>
                          <a:pt x="52" y="125"/>
                        </a:lnTo>
                        <a:lnTo>
                          <a:pt x="68" y="104"/>
                        </a:lnTo>
                        <a:lnTo>
                          <a:pt x="37" y="61"/>
                        </a:lnTo>
                        <a:lnTo>
                          <a:pt x="37" y="37"/>
                        </a:lnTo>
                        <a:lnTo>
                          <a:pt x="74" y="23"/>
                        </a:lnTo>
                        <a:lnTo>
                          <a:pt x="77" y="0"/>
                        </a:lnTo>
                        <a:lnTo>
                          <a:pt x="119" y="61"/>
                        </a:lnTo>
                        <a:lnTo>
                          <a:pt x="169" y="124"/>
                        </a:lnTo>
                        <a:lnTo>
                          <a:pt x="232" y="174"/>
                        </a:lnTo>
                        <a:lnTo>
                          <a:pt x="282" y="214"/>
                        </a:lnTo>
                        <a:lnTo>
                          <a:pt x="336" y="245"/>
                        </a:lnTo>
                        <a:lnTo>
                          <a:pt x="356" y="264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4" name="Freeform 20"/>
                  <p:cNvSpPr>
                    <a:spLocks/>
                  </p:cNvSpPr>
                  <p:nvPr/>
                </p:nvSpPr>
                <p:spPr bwMode="auto">
                  <a:xfrm>
                    <a:off x="2307" y="1822"/>
                    <a:ext cx="52" cy="559"/>
                  </a:xfrm>
                  <a:custGeom>
                    <a:avLst/>
                    <a:gdLst>
                      <a:gd name="T0" fmla="*/ 0 w 105"/>
                      <a:gd name="T1" fmla="*/ 1 h 1117"/>
                      <a:gd name="T2" fmla="*/ 0 w 105"/>
                      <a:gd name="T3" fmla="*/ 1 h 1117"/>
                      <a:gd name="T4" fmla="*/ 0 w 105"/>
                      <a:gd name="T5" fmla="*/ 1 h 1117"/>
                      <a:gd name="T6" fmla="*/ 0 w 105"/>
                      <a:gd name="T7" fmla="*/ 1 h 1117"/>
                      <a:gd name="T8" fmla="*/ 0 w 105"/>
                      <a:gd name="T9" fmla="*/ 1 h 1117"/>
                      <a:gd name="T10" fmla="*/ 0 w 105"/>
                      <a:gd name="T11" fmla="*/ 1 h 1117"/>
                      <a:gd name="T12" fmla="*/ 0 w 105"/>
                      <a:gd name="T13" fmla="*/ 1 h 1117"/>
                      <a:gd name="T14" fmla="*/ 0 w 105"/>
                      <a:gd name="T15" fmla="*/ 1 h 1117"/>
                      <a:gd name="T16" fmla="*/ 0 w 105"/>
                      <a:gd name="T17" fmla="*/ 1 h 1117"/>
                      <a:gd name="T18" fmla="*/ 0 w 105"/>
                      <a:gd name="T19" fmla="*/ 1 h 1117"/>
                      <a:gd name="T20" fmla="*/ 0 w 105"/>
                      <a:gd name="T21" fmla="*/ 1 h 1117"/>
                      <a:gd name="T22" fmla="*/ 0 w 105"/>
                      <a:gd name="T23" fmla="*/ 1 h 1117"/>
                      <a:gd name="T24" fmla="*/ 0 w 105"/>
                      <a:gd name="T25" fmla="*/ 1 h 1117"/>
                      <a:gd name="T26" fmla="*/ 0 w 105"/>
                      <a:gd name="T27" fmla="*/ 1 h 1117"/>
                      <a:gd name="T28" fmla="*/ 0 w 105"/>
                      <a:gd name="T29" fmla="*/ 1 h 1117"/>
                      <a:gd name="T30" fmla="*/ 0 w 105"/>
                      <a:gd name="T31" fmla="*/ 1 h 1117"/>
                      <a:gd name="T32" fmla="*/ 0 w 105"/>
                      <a:gd name="T33" fmla="*/ 1 h 1117"/>
                      <a:gd name="T34" fmla="*/ 0 w 105"/>
                      <a:gd name="T35" fmla="*/ 1 h 1117"/>
                      <a:gd name="T36" fmla="*/ 0 w 105"/>
                      <a:gd name="T37" fmla="*/ 1 h 1117"/>
                      <a:gd name="T38" fmla="*/ 0 w 105"/>
                      <a:gd name="T39" fmla="*/ 1 h 1117"/>
                      <a:gd name="T40" fmla="*/ 0 w 105"/>
                      <a:gd name="T41" fmla="*/ 1 h 1117"/>
                      <a:gd name="T42" fmla="*/ 0 w 105"/>
                      <a:gd name="T43" fmla="*/ 1 h 1117"/>
                      <a:gd name="T44" fmla="*/ 0 w 105"/>
                      <a:gd name="T45" fmla="*/ 1 h 1117"/>
                      <a:gd name="T46" fmla="*/ 0 w 105"/>
                      <a:gd name="T47" fmla="*/ 1 h 1117"/>
                      <a:gd name="T48" fmla="*/ 0 w 105"/>
                      <a:gd name="T49" fmla="*/ 1 h 1117"/>
                      <a:gd name="T50" fmla="*/ 0 w 105"/>
                      <a:gd name="T51" fmla="*/ 1 h 1117"/>
                      <a:gd name="T52" fmla="*/ 0 w 105"/>
                      <a:gd name="T53" fmla="*/ 1 h 1117"/>
                      <a:gd name="T54" fmla="*/ 0 w 105"/>
                      <a:gd name="T55" fmla="*/ 1 h 1117"/>
                      <a:gd name="T56" fmla="*/ 0 w 105"/>
                      <a:gd name="T57" fmla="*/ 1 h 1117"/>
                      <a:gd name="T58" fmla="*/ 0 w 105"/>
                      <a:gd name="T59" fmla="*/ 1 h 1117"/>
                      <a:gd name="T60" fmla="*/ 0 w 105"/>
                      <a:gd name="T61" fmla="*/ 1 h 1117"/>
                      <a:gd name="T62" fmla="*/ 0 w 105"/>
                      <a:gd name="T63" fmla="*/ 1 h 1117"/>
                      <a:gd name="T64" fmla="*/ 0 w 105"/>
                      <a:gd name="T65" fmla="*/ 1 h 1117"/>
                      <a:gd name="T66" fmla="*/ 0 w 105"/>
                      <a:gd name="T67" fmla="*/ 1 h 1117"/>
                      <a:gd name="T68" fmla="*/ 0 w 105"/>
                      <a:gd name="T69" fmla="*/ 1 h 1117"/>
                      <a:gd name="T70" fmla="*/ 0 w 105"/>
                      <a:gd name="T71" fmla="*/ 1 h 1117"/>
                      <a:gd name="T72" fmla="*/ 0 w 105"/>
                      <a:gd name="T73" fmla="*/ 1 h 1117"/>
                      <a:gd name="T74" fmla="*/ 0 w 105"/>
                      <a:gd name="T75" fmla="*/ 1 h 1117"/>
                      <a:gd name="T76" fmla="*/ 0 w 105"/>
                      <a:gd name="T77" fmla="*/ 1 h 1117"/>
                      <a:gd name="T78" fmla="*/ 0 w 105"/>
                      <a:gd name="T79" fmla="*/ 1 h 1117"/>
                      <a:gd name="T80" fmla="*/ 0 w 105"/>
                      <a:gd name="T81" fmla="*/ 1 h 1117"/>
                      <a:gd name="T82" fmla="*/ 0 w 105"/>
                      <a:gd name="T83" fmla="*/ 1 h 1117"/>
                      <a:gd name="T84" fmla="*/ 0 w 105"/>
                      <a:gd name="T85" fmla="*/ 1 h 1117"/>
                      <a:gd name="T86" fmla="*/ 0 w 105"/>
                      <a:gd name="T87" fmla="*/ 1 h 1117"/>
                      <a:gd name="T88" fmla="*/ 0 w 105"/>
                      <a:gd name="T89" fmla="*/ 1 h 1117"/>
                      <a:gd name="T90" fmla="*/ 0 w 105"/>
                      <a:gd name="T91" fmla="*/ 1 h 1117"/>
                      <a:gd name="T92" fmla="*/ 0 w 105"/>
                      <a:gd name="T93" fmla="*/ 1 h 1117"/>
                      <a:gd name="T94" fmla="*/ 0 w 105"/>
                      <a:gd name="T95" fmla="*/ 1 h 1117"/>
                      <a:gd name="T96" fmla="*/ 0 w 105"/>
                      <a:gd name="T97" fmla="*/ 1 h 1117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105"/>
                      <a:gd name="T148" fmla="*/ 0 h 1117"/>
                      <a:gd name="T149" fmla="*/ 105 w 105"/>
                      <a:gd name="T150" fmla="*/ 1117 h 1117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105" h="1117">
                        <a:moveTo>
                          <a:pt x="52" y="0"/>
                        </a:moveTo>
                        <a:lnTo>
                          <a:pt x="71" y="38"/>
                        </a:lnTo>
                        <a:lnTo>
                          <a:pt x="88" y="62"/>
                        </a:lnTo>
                        <a:lnTo>
                          <a:pt x="105" y="77"/>
                        </a:lnTo>
                        <a:lnTo>
                          <a:pt x="100" y="96"/>
                        </a:lnTo>
                        <a:lnTo>
                          <a:pt x="84" y="109"/>
                        </a:lnTo>
                        <a:lnTo>
                          <a:pt x="58" y="115"/>
                        </a:lnTo>
                        <a:lnTo>
                          <a:pt x="39" y="131"/>
                        </a:lnTo>
                        <a:lnTo>
                          <a:pt x="44" y="151"/>
                        </a:lnTo>
                        <a:lnTo>
                          <a:pt x="57" y="162"/>
                        </a:lnTo>
                        <a:lnTo>
                          <a:pt x="78" y="188"/>
                        </a:lnTo>
                        <a:lnTo>
                          <a:pt x="78" y="202"/>
                        </a:lnTo>
                        <a:lnTo>
                          <a:pt x="71" y="215"/>
                        </a:lnTo>
                        <a:lnTo>
                          <a:pt x="52" y="228"/>
                        </a:lnTo>
                        <a:lnTo>
                          <a:pt x="33" y="241"/>
                        </a:lnTo>
                        <a:lnTo>
                          <a:pt x="31" y="259"/>
                        </a:lnTo>
                        <a:lnTo>
                          <a:pt x="37" y="278"/>
                        </a:lnTo>
                        <a:lnTo>
                          <a:pt x="52" y="315"/>
                        </a:lnTo>
                        <a:lnTo>
                          <a:pt x="65" y="344"/>
                        </a:lnTo>
                        <a:lnTo>
                          <a:pt x="78" y="365"/>
                        </a:lnTo>
                        <a:lnTo>
                          <a:pt x="78" y="389"/>
                        </a:lnTo>
                        <a:lnTo>
                          <a:pt x="71" y="410"/>
                        </a:lnTo>
                        <a:lnTo>
                          <a:pt x="52" y="429"/>
                        </a:lnTo>
                        <a:lnTo>
                          <a:pt x="39" y="447"/>
                        </a:lnTo>
                        <a:lnTo>
                          <a:pt x="44" y="479"/>
                        </a:lnTo>
                        <a:lnTo>
                          <a:pt x="75" y="527"/>
                        </a:lnTo>
                        <a:lnTo>
                          <a:pt x="88" y="552"/>
                        </a:lnTo>
                        <a:lnTo>
                          <a:pt x="89" y="577"/>
                        </a:lnTo>
                        <a:lnTo>
                          <a:pt x="78" y="595"/>
                        </a:lnTo>
                        <a:lnTo>
                          <a:pt x="63" y="614"/>
                        </a:lnTo>
                        <a:lnTo>
                          <a:pt x="58" y="640"/>
                        </a:lnTo>
                        <a:lnTo>
                          <a:pt x="68" y="671"/>
                        </a:lnTo>
                        <a:lnTo>
                          <a:pt x="81" y="704"/>
                        </a:lnTo>
                        <a:lnTo>
                          <a:pt x="88" y="727"/>
                        </a:lnTo>
                        <a:lnTo>
                          <a:pt x="81" y="742"/>
                        </a:lnTo>
                        <a:lnTo>
                          <a:pt x="65" y="759"/>
                        </a:lnTo>
                        <a:lnTo>
                          <a:pt x="44" y="777"/>
                        </a:lnTo>
                        <a:lnTo>
                          <a:pt x="33" y="796"/>
                        </a:lnTo>
                        <a:lnTo>
                          <a:pt x="44" y="830"/>
                        </a:lnTo>
                        <a:lnTo>
                          <a:pt x="65" y="865"/>
                        </a:lnTo>
                        <a:lnTo>
                          <a:pt x="75" y="891"/>
                        </a:lnTo>
                        <a:lnTo>
                          <a:pt x="78" y="912"/>
                        </a:lnTo>
                        <a:lnTo>
                          <a:pt x="71" y="922"/>
                        </a:lnTo>
                        <a:lnTo>
                          <a:pt x="50" y="922"/>
                        </a:lnTo>
                        <a:lnTo>
                          <a:pt x="44" y="968"/>
                        </a:lnTo>
                        <a:lnTo>
                          <a:pt x="57" y="997"/>
                        </a:lnTo>
                        <a:lnTo>
                          <a:pt x="68" y="1018"/>
                        </a:lnTo>
                        <a:lnTo>
                          <a:pt x="71" y="1037"/>
                        </a:lnTo>
                        <a:lnTo>
                          <a:pt x="71" y="1054"/>
                        </a:lnTo>
                        <a:lnTo>
                          <a:pt x="50" y="1081"/>
                        </a:lnTo>
                        <a:lnTo>
                          <a:pt x="21" y="1117"/>
                        </a:lnTo>
                        <a:lnTo>
                          <a:pt x="2" y="1104"/>
                        </a:lnTo>
                        <a:lnTo>
                          <a:pt x="8" y="1075"/>
                        </a:lnTo>
                        <a:lnTo>
                          <a:pt x="37" y="1028"/>
                        </a:lnTo>
                        <a:lnTo>
                          <a:pt x="33" y="999"/>
                        </a:lnTo>
                        <a:lnTo>
                          <a:pt x="21" y="965"/>
                        </a:lnTo>
                        <a:lnTo>
                          <a:pt x="12" y="936"/>
                        </a:lnTo>
                        <a:lnTo>
                          <a:pt x="25" y="912"/>
                        </a:lnTo>
                        <a:lnTo>
                          <a:pt x="37" y="904"/>
                        </a:lnTo>
                        <a:lnTo>
                          <a:pt x="39" y="885"/>
                        </a:lnTo>
                        <a:lnTo>
                          <a:pt x="25" y="849"/>
                        </a:lnTo>
                        <a:lnTo>
                          <a:pt x="8" y="817"/>
                        </a:lnTo>
                        <a:lnTo>
                          <a:pt x="0" y="786"/>
                        </a:lnTo>
                        <a:lnTo>
                          <a:pt x="8" y="748"/>
                        </a:lnTo>
                        <a:lnTo>
                          <a:pt x="37" y="734"/>
                        </a:lnTo>
                        <a:lnTo>
                          <a:pt x="46" y="717"/>
                        </a:lnTo>
                        <a:lnTo>
                          <a:pt x="44" y="692"/>
                        </a:lnTo>
                        <a:lnTo>
                          <a:pt x="37" y="667"/>
                        </a:lnTo>
                        <a:lnTo>
                          <a:pt x="26" y="634"/>
                        </a:lnTo>
                        <a:lnTo>
                          <a:pt x="26" y="608"/>
                        </a:lnTo>
                        <a:lnTo>
                          <a:pt x="39" y="592"/>
                        </a:lnTo>
                        <a:lnTo>
                          <a:pt x="57" y="571"/>
                        </a:lnTo>
                        <a:lnTo>
                          <a:pt x="57" y="558"/>
                        </a:lnTo>
                        <a:lnTo>
                          <a:pt x="44" y="529"/>
                        </a:lnTo>
                        <a:lnTo>
                          <a:pt x="18" y="492"/>
                        </a:lnTo>
                        <a:lnTo>
                          <a:pt x="8" y="464"/>
                        </a:lnTo>
                        <a:lnTo>
                          <a:pt x="8" y="441"/>
                        </a:lnTo>
                        <a:lnTo>
                          <a:pt x="15" y="420"/>
                        </a:lnTo>
                        <a:lnTo>
                          <a:pt x="31" y="403"/>
                        </a:lnTo>
                        <a:lnTo>
                          <a:pt x="46" y="384"/>
                        </a:lnTo>
                        <a:lnTo>
                          <a:pt x="46" y="370"/>
                        </a:lnTo>
                        <a:lnTo>
                          <a:pt x="12" y="301"/>
                        </a:lnTo>
                        <a:lnTo>
                          <a:pt x="5" y="276"/>
                        </a:lnTo>
                        <a:lnTo>
                          <a:pt x="0" y="252"/>
                        </a:lnTo>
                        <a:lnTo>
                          <a:pt x="12" y="231"/>
                        </a:lnTo>
                        <a:lnTo>
                          <a:pt x="26" y="215"/>
                        </a:lnTo>
                        <a:lnTo>
                          <a:pt x="39" y="202"/>
                        </a:lnTo>
                        <a:lnTo>
                          <a:pt x="39" y="190"/>
                        </a:lnTo>
                        <a:lnTo>
                          <a:pt x="26" y="171"/>
                        </a:lnTo>
                        <a:lnTo>
                          <a:pt x="8" y="151"/>
                        </a:lnTo>
                        <a:lnTo>
                          <a:pt x="8" y="131"/>
                        </a:lnTo>
                        <a:lnTo>
                          <a:pt x="21" y="112"/>
                        </a:lnTo>
                        <a:lnTo>
                          <a:pt x="39" y="96"/>
                        </a:lnTo>
                        <a:lnTo>
                          <a:pt x="57" y="88"/>
                        </a:lnTo>
                        <a:lnTo>
                          <a:pt x="65" y="75"/>
                        </a:lnTo>
                        <a:lnTo>
                          <a:pt x="58" y="59"/>
                        </a:lnTo>
                        <a:lnTo>
                          <a:pt x="46" y="40"/>
                        </a:lnTo>
                        <a:lnTo>
                          <a:pt x="39" y="2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5" name="Freeform 21"/>
                  <p:cNvSpPr>
                    <a:spLocks/>
                  </p:cNvSpPr>
                  <p:nvPr/>
                </p:nvSpPr>
                <p:spPr bwMode="auto">
                  <a:xfrm>
                    <a:off x="2449" y="1958"/>
                    <a:ext cx="49" cy="452"/>
                  </a:xfrm>
                  <a:custGeom>
                    <a:avLst/>
                    <a:gdLst>
                      <a:gd name="T0" fmla="*/ 1 w 98"/>
                      <a:gd name="T1" fmla="*/ 1 h 903"/>
                      <a:gd name="T2" fmla="*/ 1 w 98"/>
                      <a:gd name="T3" fmla="*/ 1 h 903"/>
                      <a:gd name="T4" fmla="*/ 1 w 98"/>
                      <a:gd name="T5" fmla="*/ 1 h 903"/>
                      <a:gd name="T6" fmla="*/ 1 w 98"/>
                      <a:gd name="T7" fmla="*/ 1 h 903"/>
                      <a:gd name="T8" fmla="*/ 1 w 98"/>
                      <a:gd name="T9" fmla="*/ 1 h 903"/>
                      <a:gd name="T10" fmla="*/ 1 w 98"/>
                      <a:gd name="T11" fmla="*/ 1 h 903"/>
                      <a:gd name="T12" fmla="*/ 1 w 98"/>
                      <a:gd name="T13" fmla="*/ 1 h 903"/>
                      <a:gd name="T14" fmla="*/ 1 w 98"/>
                      <a:gd name="T15" fmla="*/ 1 h 903"/>
                      <a:gd name="T16" fmla="*/ 1 w 98"/>
                      <a:gd name="T17" fmla="*/ 1 h 903"/>
                      <a:gd name="T18" fmla="*/ 1 w 98"/>
                      <a:gd name="T19" fmla="*/ 1 h 903"/>
                      <a:gd name="T20" fmla="*/ 1 w 98"/>
                      <a:gd name="T21" fmla="*/ 1 h 903"/>
                      <a:gd name="T22" fmla="*/ 1 w 98"/>
                      <a:gd name="T23" fmla="*/ 1 h 903"/>
                      <a:gd name="T24" fmla="*/ 1 w 98"/>
                      <a:gd name="T25" fmla="*/ 1 h 903"/>
                      <a:gd name="T26" fmla="*/ 1 w 98"/>
                      <a:gd name="T27" fmla="*/ 1 h 903"/>
                      <a:gd name="T28" fmla="*/ 1 w 98"/>
                      <a:gd name="T29" fmla="*/ 1 h 903"/>
                      <a:gd name="T30" fmla="*/ 1 w 98"/>
                      <a:gd name="T31" fmla="*/ 1 h 903"/>
                      <a:gd name="T32" fmla="*/ 1 w 98"/>
                      <a:gd name="T33" fmla="*/ 1 h 903"/>
                      <a:gd name="T34" fmla="*/ 1 w 98"/>
                      <a:gd name="T35" fmla="*/ 1 h 903"/>
                      <a:gd name="T36" fmla="*/ 1 w 98"/>
                      <a:gd name="T37" fmla="*/ 1 h 903"/>
                      <a:gd name="T38" fmla="*/ 1 w 98"/>
                      <a:gd name="T39" fmla="*/ 1 h 903"/>
                      <a:gd name="T40" fmla="*/ 1 w 98"/>
                      <a:gd name="T41" fmla="*/ 1 h 903"/>
                      <a:gd name="T42" fmla="*/ 1 w 98"/>
                      <a:gd name="T43" fmla="*/ 1 h 903"/>
                      <a:gd name="T44" fmla="*/ 1 w 98"/>
                      <a:gd name="T45" fmla="*/ 1 h 903"/>
                      <a:gd name="T46" fmla="*/ 1 w 98"/>
                      <a:gd name="T47" fmla="*/ 1 h 903"/>
                      <a:gd name="T48" fmla="*/ 1 w 98"/>
                      <a:gd name="T49" fmla="*/ 1 h 903"/>
                      <a:gd name="T50" fmla="*/ 1 w 98"/>
                      <a:gd name="T51" fmla="*/ 1 h 903"/>
                      <a:gd name="T52" fmla="*/ 1 w 98"/>
                      <a:gd name="T53" fmla="*/ 1 h 903"/>
                      <a:gd name="T54" fmla="*/ 1 w 98"/>
                      <a:gd name="T55" fmla="*/ 1 h 903"/>
                      <a:gd name="T56" fmla="*/ 1 w 98"/>
                      <a:gd name="T57" fmla="*/ 1 h 903"/>
                      <a:gd name="T58" fmla="*/ 1 w 98"/>
                      <a:gd name="T59" fmla="*/ 1 h 903"/>
                      <a:gd name="T60" fmla="*/ 1 w 98"/>
                      <a:gd name="T61" fmla="*/ 1 h 903"/>
                      <a:gd name="T62" fmla="*/ 1 w 98"/>
                      <a:gd name="T63" fmla="*/ 1 h 903"/>
                      <a:gd name="T64" fmla="*/ 1 w 98"/>
                      <a:gd name="T65" fmla="*/ 1 h 903"/>
                      <a:gd name="T66" fmla="*/ 1 w 98"/>
                      <a:gd name="T67" fmla="*/ 0 h 903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98"/>
                      <a:gd name="T103" fmla="*/ 0 h 903"/>
                      <a:gd name="T104" fmla="*/ 98 w 98"/>
                      <a:gd name="T105" fmla="*/ 903 h 903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98" h="903">
                        <a:moveTo>
                          <a:pt x="75" y="0"/>
                        </a:moveTo>
                        <a:lnTo>
                          <a:pt x="88" y="25"/>
                        </a:lnTo>
                        <a:lnTo>
                          <a:pt x="98" y="69"/>
                        </a:lnTo>
                        <a:lnTo>
                          <a:pt x="92" y="88"/>
                        </a:lnTo>
                        <a:lnTo>
                          <a:pt x="67" y="100"/>
                        </a:lnTo>
                        <a:lnTo>
                          <a:pt x="50" y="113"/>
                        </a:lnTo>
                        <a:lnTo>
                          <a:pt x="50" y="148"/>
                        </a:lnTo>
                        <a:lnTo>
                          <a:pt x="63" y="182"/>
                        </a:lnTo>
                        <a:lnTo>
                          <a:pt x="80" y="206"/>
                        </a:lnTo>
                        <a:lnTo>
                          <a:pt x="82" y="249"/>
                        </a:lnTo>
                        <a:lnTo>
                          <a:pt x="73" y="264"/>
                        </a:lnTo>
                        <a:lnTo>
                          <a:pt x="56" y="283"/>
                        </a:lnTo>
                        <a:lnTo>
                          <a:pt x="54" y="312"/>
                        </a:lnTo>
                        <a:lnTo>
                          <a:pt x="63" y="339"/>
                        </a:lnTo>
                        <a:lnTo>
                          <a:pt x="75" y="362"/>
                        </a:lnTo>
                        <a:lnTo>
                          <a:pt x="82" y="399"/>
                        </a:lnTo>
                        <a:lnTo>
                          <a:pt x="82" y="420"/>
                        </a:lnTo>
                        <a:lnTo>
                          <a:pt x="69" y="444"/>
                        </a:lnTo>
                        <a:lnTo>
                          <a:pt x="48" y="465"/>
                        </a:lnTo>
                        <a:lnTo>
                          <a:pt x="48" y="483"/>
                        </a:lnTo>
                        <a:lnTo>
                          <a:pt x="54" y="539"/>
                        </a:lnTo>
                        <a:lnTo>
                          <a:pt x="75" y="563"/>
                        </a:lnTo>
                        <a:lnTo>
                          <a:pt x="88" y="587"/>
                        </a:lnTo>
                        <a:lnTo>
                          <a:pt x="82" y="615"/>
                        </a:lnTo>
                        <a:lnTo>
                          <a:pt x="50" y="634"/>
                        </a:lnTo>
                        <a:lnTo>
                          <a:pt x="35" y="653"/>
                        </a:lnTo>
                        <a:lnTo>
                          <a:pt x="32" y="688"/>
                        </a:lnTo>
                        <a:lnTo>
                          <a:pt x="48" y="732"/>
                        </a:lnTo>
                        <a:lnTo>
                          <a:pt x="61" y="776"/>
                        </a:lnTo>
                        <a:lnTo>
                          <a:pt x="61" y="801"/>
                        </a:lnTo>
                        <a:lnTo>
                          <a:pt x="54" y="835"/>
                        </a:lnTo>
                        <a:lnTo>
                          <a:pt x="35" y="840"/>
                        </a:lnTo>
                        <a:lnTo>
                          <a:pt x="24" y="866"/>
                        </a:lnTo>
                        <a:lnTo>
                          <a:pt x="24" y="895"/>
                        </a:lnTo>
                        <a:lnTo>
                          <a:pt x="0" y="903"/>
                        </a:lnTo>
                        <a:lnTo>
                          <a:pt x="11" y="872"/>
                        </a:lnTo>
                        <a:lnTo>
                          <a:pt x="29" y="835"/>
                        </a:lnTo>
                        <a:lnTo>
                          <a:pt x="35" y="809"/>
                        </a:lnTo>
                        <a:lnTo>
                          <a:pt x="35" y="759"/>
                        </a:lnTo>
                        <a:lnTo>
                          <a:pt x="24" y="716"/>
                        </a:lnTo>
                        <a:lnTo>
                          <a:pt x="19" y="682"/>
                        </a:lnTo>
                        <a:lnTo>
                          <a:pt x="17" y="647"/>
                        </a:lnTo>
                        <a:lnTo>
                          <a:pt x="38" y="619"/>
                        </a:lnTo>
                        <a:lnTo>
                          <a:pt x="50" y="600"/>
                        </a:lnTo>
                        <a:lnTo>
                          <a:pt x="42" y="563"/>
                        </a:lnTo>
                        <a:lnTo>
                          <a:pt x="24" y="533"/>
                        </a:lnTo>
                        <a:lnTo>
                          <a:pt x="19" y="508"/>
                        </a:lnTo>
                        <a:lnTo>
                          <a:pt x="17" y="470"/>
                        </a:lnTo>
                        <a:lnTo>
                          <a:pt x="25" y="446"/>
                        </a:lnTo>
                        <a:lnTo>
                          <a:pt x="42" y="420"/>
                        </a:lnTo>
                        <a:lnTo>
                          <a:pt x="54" y="402"/>
                        </a:lnTo>
                        <a:lnTo>
                          <a:pt x="54" y="383"/>
                        </a:lnTo>
                        <a:lnTo>
                          <a:pt x="42" y="362"/>
                        </a:lnTo>
                        <a:lnTo>
                          <a:pt x="29" y="320"/>
                        </a:lnTo>
                        <a:lnTo>
                          <a:pt x="29" y="293"/>
                        </a:lnTo>
                        <a:lnTo>
                          <a:pt x="35" y="267"/>
                        </a:lnTo>
                        <a:lnTo>
                          <a:pt x="48" y="249"/>
                        </a:lnTo>
                        <a:lnTo>
                          <a:pt x="50" y="230"/>
                        </a:lnTo>
                        <a:lnTo>
                          <a:pt x="48" y="207"/>
                        </a:lnTo>
                        <a:lnTo>
                          <a:pt x="32" y="174"/>
                        </a:lnTo>
                        <a:lnTo>
                          <a:pt x="24" y="151"/>
                        </a:lnTo>
                        <a:lnTo>
                          <a:pt x="25" y="111"/>
                        </a:lnTo>
                        <a:lnTo>
                          <a:pt x="38" y="95"/>
                        </a:lnTo>
                        <a:lnTo>
                          <a:pt x="54" y="69"/>
                        </a:lnTo>
                        <a:lnTo>
                          <a:pt x="63" y="48"/>
                        </a:lnTo>
                        <a:lnTo>
                          <a:pt x="56" y="29"/>
                        </a:lnTo>
                        <a:lnTo>
                          <a:pt x="61" y="11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6" name="Freeform 22"/>
                  <p:cNvSpPr>
                    <a:spLocks/>
                  </p:cNvSpPr>
                  <p:nvPr/>
                </p:nvSpPr>
                <p:spPr bwMode="auto">
                  <a:xfrm>
                    <a:off x="2370" y="1904"/>
                    <a:ext cx="112" cy="97"/>
                  </a:xfrm>
                  <a:custGeom>
                    <a:avLst/>
                    <a:gdLst>
                      <a:gd name="T0" fmla="*/ 0 w 225"/>
                      <a:gd name="T1" fmla="*/ 1 h 193"/>
                      <a:gd name="T2" fmla="*/ 0 w 225"/>
                      <a:gd name="T3" fmla="*/ 1 h 193"/>
                      <a:gd name="T4" fmla="*/ 0 w 225"/>
                      <a:gd name="T5" fmla="*/ 1 h 193"/>
                      <a:gd name="T6" fmla="*/ 0 w 225"/>
                      <a:gd name="T7" fmla="*/ 0 h 193"/>
                      <a:gd name="T8" fmla="*/ 0 w 225"/>
                      <a:gd name="T9" fmla="*/ 0 h 193"/>
                      <a:gd name="T10" fmla="*/ 0 w 225"/>
                      <a:gd name="T11" fmla="*/ 1 h 193"/>
                      <a:gd name="T12" fmla="*/ 0 w 225"/>
                      <a:gd name="T13" fmla="*/ 1 h 193"/>
                      <a:gd name="T14" fmla="*/ 0 w 225"/>
                      <a:gd name="T15" fmla="*/ 1 h 193"/>
                      <a:gd name="T16" fmla="*/ 0 w 225"/>
                      <a:gd name="T17" fmla="*/ 1 h 19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5"/>
                      <a:gd name="T28" fmla="*/ 0 h 193"/>
                      <a:gd name="T29" fmla="*/ 225 w 225"/>
                      <a:gd name="T30" fmla="*/ 193 h 19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5" h="193">
                        <a:moveTo>
                          <a:pt x="225" y="156"/>
                        </a:moveTo>
                        <a:lnTo>
                          <a:pt x="156" y="100"/>
                        </a:lnTo>
                        <a:lnTo>
                          <a:pt x="99" y="50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112" y="81"/>
                        </a:lnTo>
                        <a:lnTo>
                          <a:pt x="165" y="130"/>
                        </a:lnTo>
                        <a:lnTo>
                          <a:pt x="212" y="193"/>
                        </a:lnTo>
                        <a:lnTo>
                          <a:pt x="225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7" name="Freeform 23"/>
                  <p:cNvSpPr>
                    <a:spLocks/>
                  </p:cNvSpPr>
                  <p:nvPr/>
                </p:nvSpPr>
                <p:spPr bwMode="auto">
                  <a:xfrm>
                    <a:off x="2369" y="1960"/>
                    <a:ext cx="97" cy="80"/>
                  </a:xfrm>
                  <a:custGeom>
                    <a:avLst/>
                    <a:gdLst>
                      <a:gd name="T0" fmla="*/ 0 w 195"/>
                      <a:gd name="T1" fmla="*/ 1 h 160"/>
                      <a:gd name="T2" fmla="*/ 0 w 195"/>
                      <a:gd name="T3" fmla="*/ 1 h 160"/>
                      <a:gd name="T4" fmla="*/ 0 w 195"/>
                      <a:gd name="T5" fmla="*/ 1 h 160"/>
                      <a:gd name="T6" fmla="*/ 0 w 195"/>
                      <a:gd name="T7" fmla="*/ 0 h 160"/>
                      <a:gd name="T8" fmla="*/ 0 w 195"/>
                      <a:gd name="T9" fmla="*/ 0 h 160"/>
                      <a:gd name="T10" fmla="*/ 0 w 195"/>
                      <a:gd name="T11" fmla="*/ 1 h 160"/>
                      <a:gd name="T12" fmla="*/ 0 w 195"/>
                      <a:gd name="T13" fmla="*/ 1 h 160"/>
                      <a:gd name="T14" fmla="*/ 0 w 195"/>
                      <a:gd name="T15" fmla="*/ 1 h 160"/>
                      <a:gd name="T16" fmla="*/ 0 w 195"/>
                      <a:gd name="T17" fmla="*/ 1 h 160"/>
                      <a:gd name="T18" fmla="*/ 0 w 195"/>
                      <a:gd name="T19" fmla="*/ 1 h 16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5"/>
                      <a:gd name="T31" fmla="*/ 0 h 160"/>
                      <a:gd name="T32" fmla="*/ 195 w 195"/>
                      <a:gd name="T33" fmla="*/ 160 h 16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5" h="160">
                        <a:moveTo>
                          <a:pt x="195" y="100"/>
                        </a:moveTo>
                        <a:lnTo>
                          <a:pt x="145" y="81"/>
                        </a:lnTo>
                        <a:lnTo>
                          <a:pt x="108" y="50"/>
                        </a:lnTo>
                        <a:lnTo>
                          <a:pt x="39" y="0"/>
                        </a:lnTo>
                        <a:lnTo>
                          <a:pt x="0" y="0"/>
                        </a:lnTo>
                        <a:lnTo>
                          <a:pt x="89" y="50"/>
                        </a:lnTo>
                        <a:lnTo>
                          <a:pt x="123" y="84"/>
                        </a:lnTo>
                        <a:lnTo>
                          <a:pt x="195" y="160"/>
                        </a:lnTo>
                        <a:lnTo>
                          <a:pt x="192" y="113"/>
                        </a:lnTo>
                        <a:lnTo>
                          <a:pt x="195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8" name="Freeform 24"/>
                  <p:cNvSpPr>
                    <a:spLocks/>
                  </p:cNvSpPr>
                  <p:nvPr/>
                </p:nvSpPr>
                <p:spPr bwMode="auto">
                  <a:xfrm>
                    <a:off x="2354" y="2007"/>
                    <a:ext cx="115" cy="124"/>
                  </a:xfrm>
                  <a:custGeom>
                    <a:avLst/>
                    <a:gdLst>
                      <a:gd name="T0" fmla="*/ 1 w 230"/>
                      <a:gd name="T1" fmla="*/ 1 h 248"/>
                      <a:gd name="T2" fmla="*/ 1 w 230"/>
                      <a:gd name="T3" fmla="*/ 1 h 248"/>
                      <a:gd name="T4" fmla="*/ 1 w 230"/>
                      <a:gd name="T5" fmla="*/ 1 h 248"/>
                      <a:gd name="T6" fmla="*/ 1 w 230"/>
                      <a:gd name="T7" fmla="*/ 1 h 248"/>
                      <a:gd name="T8" fmla="*/ 1 w 230"/>
                      <a:gd name="T9" fmla="*/ 1 h 248"/>
                      <a:gd name="T10" fmla="*/ 1 w 230"/>
                      <a:gd name="T11" fmla="*/ 0 h 248"/>
                      <a:gd name="T12" fmla="*/ 0 w 230"/>
                      <a:gd name="T13" fmla="*/ 0 h 248"/>
                      <a:gd name="T14" fmla="*/ 0 w 230"/>
                      <a:gd name="T15" fmla="*/ 1 h 248"/>
                      <a:gd name="T16" fmla="*/ 1 w 230"/>
                      <a:gd name="T17" fmla="*/ 1 h 248"/>
                      <a:gd name="T18" fmla="*/ 1 w 230"/>
                      <a:gd name="T19" fmla="*/ 1 h 248"/>
                      <a:gd name="T20" fmla="*/ 1 w 230"/>
                      <a:gd name="T21" fmla="*/ 1 h 248"/>
                      <a:gd name="T22" fmla="*/ 1 w 230"/>
                      <a:gd name="T23" fmla="*/ 1 h 248"/>
                      <a:gd name="T24" fmla="*/ 1 w 230"/>
                      <a:gd name="T25" fmla="*/ 1 h 248"/>
                      <a:gd name="T26" fmla="*/ 1 w 230"/>
                      <a:gd name="T27" fmla="*/ 1 h 24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30"/>
                      <a:gd name="T43" fmla="*/ 0 h 248"/>
                      <a:gd name="T44" fmla="*/ 230 w 230"/>
                      <a:gd name="T45" fmla="*/ 248 h 24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30" h="248">
                        <a:moveTo>
                          <a:pt x="225" y="185"/>
                        </a:moveTo>
                        <a:lnTo>
                          <a:pt x="162" y="129"/>
                        </a:lnTo>
                        <a:lnTo>
                          <a:pt x="138" y="90"/>
                        </a:lnTo>
                        <a:lnTo>
                          <a:pt x="88" y="53"/>
                        </a:lnTo>
                        <a:lnTo>
                          <a:pt x="43" y="19"/>
                        </a:lnTo>
                        <a:lnTo>
                          <a:pt x="12" y="0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37" y="45"/>
                        </a:lnTo>
                        <a:lnTo>
                          <a:pt x="106" y="88"/>
                        </a:lnTo>
                        <a:lnTo>
                          <a:pt x="157" y="139"/>
                        </a:lnTo>
                        <a:lnTo>
                          <a:pt x="192" y="195"/>
                        </a:lnTo>
                        <a:lnTo>
                          <a:pt x="230" y="248"/>
                        </a:lnTo>
                        <a:lnTo>
                          <a:pt x="225" y="1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9" name="Freeform 25"/>
                  <p:cNvSpPr>
                    <a:spLocks/>
                  </p:cNvSpPr>
                  <p:nvPr/>
                </p:nvSpPr>
                <p:spPr bwMode="auto">
                  <a:xfrm>
                    <a:off x="2365" y="2108"/>
                    <a:ext cx="89" cy="72"/>
                  </a:xfrm>
                  <a:custGeom>
                    <a:avLst/>
                    <a:gdLst>
                      <a:gd name="T0" fmla="*/ 0 w 179"/>
                      <a:gd name="T1" fmla="*/ 0 h 145"/>
                      <a:gd name="T2" fmla="*/ 0 w 179"/>
                      <a:gd name="T3" fmla="*/ 0 h 145"/>
                      <a:gd name="T4" fmla="*/ 0 w 179"/>
                      <a:gd name="T5" fmla="*/ 0 h 145"/>
                      <a:gd name="T6" fmla="*/ 0 w 179"/>
                      <a:gd name="T7" fmla="*/ 0 h 145"/>
                      <a:gd name="T8" fmla="*/ 0 w 179"/>
                      <a:gd name="T9" fmla="*/ 0 h 145"/>
                      <a:gd name="T10" fmla="*/ 0 w 179"/>
                      <a:gd name="T11" fmla="*/ 0 h 145"/>
                      <a:gd name="T12" fmla="*/ 0 w 179"/>
                      <a:gd name="T13" fmla="*/ 0 h 145"/>
                      <a:gd name="T14" fmla="*/ 0 w 179"/>
                      <a:gd name="T15" fmla="*/ 0 h 145"/>
                      <a:gd name="T16" fmla="*/ 0 w 179"/>
                      <a:gd name="T17" fmla="*/ 0 h 145"/>
                      <a:gd name="T18" fmla="*/ 0 w 179"/>
                      <a:gd name="T19" fmla="*/ 0 h 145"/>
                      <a:gd name="T20" fmla="*/ 0 w 179"/>
                      <a:gd name="T21" fmla="*/ 0 h 145"/>
                      <a:gd name="T22" fmla="*/ 0 w 179"/>
                      <a:gd name="T23" fmla="*/ 0 h 14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9"/>
                      <a:gd name="T37" fmla="*/ 0 h 145"/>
                      <a:gd name="T38" fmla="*/ 179 w 179"/>
                      <a:gd name="T39" fmla="*/ 145 h 14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9" h="145">
                        <a:moveTo>
                          <a:pt x="179" y="119"/>
                        </a:moveTo>
                        <a:lnTo>
                          <a:pt x="129" y="65"/>
                        </a:lnTo>
                        <a:lnTo>
                          <a:pt x="76" y="32"/>
                        </a:lnTo>
                        <a:lnTo>
                          <a:pt x="32" y="8"/>
                        </a:lnTo>
                        <a:lnTo>
                          <a:pt x="0" y="0"/>
                        </a:lnTo>
                        <a:lnTo>
                          <a:pt x="20" y="32"/>
                        </a:lnTo>
                        <a:lnTo>
                          <a:pt x="76" y="63"/>
                        </a:lnTo>
                        <a:lnTo>
                          <a:pt x="121" y="109"/>
                        </a:lnTo>
                        <a:lnTo>
                          <a:pt x="142" y="139"/>
                        </a:lnTo>
                        <a:lnTo>
                          <a:pt x="160" y="145"/>
                        </a:lnTo>
                        <a:lnTo>
                          <a:pt x="178" y="134"/>
                        </a:lnTo>
                        <a:lnTo>
                          <a:pt x="179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0" name="Freeform 26"/>
                  <p:cNvSpPr>
                    <a:spLocks/>
                  </p:cNvSpPr>
                  <p:nvPr/>
                </p:nvSpPr>
                <p:spPr bwMode="auto">
                  <a:xfrm>
                    <a:off x="2355" y="2159"/>
                    <a:ext cx="98" cy="90"/>
                  </a:xfrm>
                  <a:custGeom>
                    <a:avLst/>
                    <a:gdLst>
                      <a:gd name="T0" fmla="*/ 0 w 198"/>
                      <a:gd name="T1" fmla="*/ 1 h 179"/>
                      <a:gd name="T2" fmla="*/ 0 w 198"/>
                      <a:gd name="T3" fmla="*/ 1 h 179"/>
                      <a:gd name="T4" fmla="*/ 0 w 198"/>
                      <a:gd name="T5" fmla="*/ 1 h 179"/>
                      <a:gd name="T6" fmla="*/ 0 w 198"/>
                      <a:gd name="T7" fmla="*/ 1 h 179"/>
                      <a:gd name="T8" fmla="*/ 0 w 198"/>
                      <a:gd name="T9" fmla="*/ 0 h 179"/>
                      <a:gd name="T10" fmla="*/ 0 w 198"/>
                      <a:gd name="T11" fmla="*/ 1 h 179"/>
                      <a:gd name="T12" fmla="*/ 0 w 198"/>
                      <a:gd name="T13" fmla="*/ 1 h 179"/>
                      <a:gd name="T14" fmla="*/ 0 w 198"/>
                      <a:gd name="T15" fmla="*/ 1 h 179"/>
                      <a:gd name="T16" fmla="*/ 0 w 198"/>
                      <a:gd name="T17" fmla="*/ 1 h 179"/>
                      <a:gd name="T18" fmla="*/ 0 w 198"/>
                      <a:gd name="T19" fmla="*/ 1 h 179"/>
                      <a:gd name="T20" fmla="*/ 0 w 198"/>
                      <a:gd name="T21" fmla="*/ 1 h 179"/>
                      <a:gd name="T22" fmla="*/ 0 w 198"/>
                      <a:gd name="T23" fmla="*/ 1 h 17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8"/>
                      <a:gd name="T37" fmla="*/ 0 h 179"/>
                      <a:gd name="T38" fmla="*/ 198 w 198"/>
                      <a:gd name="T39" fmla="*/ 179 h 17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8" h="179">
                        <a:moveTo>
                          <a:pt x="198" y="166"/>
                        </a:moveTo>
                        <a:lnTo>
                          <a:pt x="146" y="113"/>
                        </a:lnTo>
                        <a:lnTo>
                          <a:pt x="83" y="47"/>
                        </a:lnTo>
                        <a:lnTo>
                          <a:pt x="46" y="16"/>
                        </a:lnTo>
                        <a:lnTo>
                          <a:pt x="17" y="0"/>
                        </a:lnTo>
                        <a:lnTo>
                          <a:pt x="0" y="10"/>
                        </a:lnTo>
                        <a:lnTo>
                          <a:pt x="33" y="37"/>
                        </a:lnTo>
                        <a:lnTo>
                          <a:pt x="90" y="94"/>
                        </a:lnTo>
                        <a:lnTo>
                          <a:pt x="143" y="150"/>
                        </a:lnTo>
                        <a:lnTo>
                          <a:pt x="178" y="179"/>
                        </a:lnTo>
                        <a:lnTo>
                          <a:pt x="187" y="179"/>
                        </a:lnTo>
                        <a:lnTo>
                          <a:pt x="198" y="1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1" name="Freeform 27"/>
                  <p:cNvSpPr>
                    <a:spLocks/>
                  </p:cNvSpPr>
                  <p:nvPr/>
                </p:nvSpPr>
                <p:spPr bwMode="auto">
                  <a:xfrm>
                    <a:off x="2366" y="2234"/>
                    <a:ext cx="70" cy="71"/>
                  </a:xfrm>
                  <a:custGeom>
                    <a:avLst/>
                    <a:gdLst>
                      <a:gd name="T0" fmla="*/ 1 w 139"/>
                      <a:gd name="T1" fmla="*/ 0 h 143"/>
                      <a:gd name="T2" fmla="*/ 1 w 139"/>
                      <a:gd name="T3" fmla="*/ 0 h 143"/>
                      <a:gd name="T4" fmla="*/ 1 w 139"/>
                      <a:gd name="T5" fmla="*/ 0 h 143"/>
                      <a:gd name="T6" fmla="*/ 0 w 139"/>
                      <a:gd name="T7" fmla="*/ 0 h 143"/>
                      <a:gd name="T8" fmla="*/ 1 w 139"/>
                      <a:gd name="T9" fmla="*/ 0 h 143"/>
                      <a:gd name="T10" fmla="*/ 1 w 139"/>
                      <a:gd name="T11" fmla="*/ 0 h 143"/>
                      <a:gd name="T12" fmla="*/ 1 w 139"/>
                      <a:gd name="T13" fmla="*/ 0 h 143"/>
                      <a:gd name="T14" fmla="*/ 1 w 139"/>
                      <a:gd name="T15" fmla="*/ 0 h 143"/>
                      <a:gd name="T16" fmla="*/ 1 w 139"/>
                      <a:gd name="T17" fmla="*/ 0 h 14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9"/>
                      <a:gd name="T28" fmla="*/ 0 h 143"/>
                      <a:gd name="T29" fmla="*/ 139 w 139"/>
                      <a:gd name="T30" fmla="*/ 143 h 14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9" h="143">
                        <a:moveTo>
                          <a:pt x="136" y="119"/>
                        </a:moveTo>
                        <a:lnTo>
                          <a:pt x="79" y="36"/>
                        </a:lnTo>
                        <a:lnTo>
                          <a:pt x="24" y="5"/>
                        </a:lnTo>
                        <a:lnTo>
                          <a:pt x="0" y="0"/>
                        </a:lnTo>
                        <a:lnTo>
                          <a:pt x="5" y="16"/>
                        </a:lnTo>
                        <a:lnTo>
                          <a:pt x="69" y="63"/>
                        </a:lnTo>
                        <a:lnTo>
                          <a:pt x="129" y="137"/>
                        </a:lnTo>
                        <a:lnTo>
                          <a:pt x="139" y="143"/>
                        </a:lnTo>
                        <a:lnTo>
                          <a:pt x="136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2" name="Freeform 28"/>
                  <p:cNvSpPr>
                    <a:spLocks/>
                  </p:cNvSpPr>
                  <p:nvPr/>
                </p:nvSpPr>
                <p:spPr bwMode="auto">
                  <a:xfrm>
                    <a:off x="2369" y="2304"/>
                    <a:ext cx="47" cy="53"/>
                  </a:xfrm>
                  <a:custGeom>
                    <a:avLst/>
                    <a:gdLst>
                      <a:gd name="T0" fmla="*/ 1 w 94"/>
                      <a:gd name="T1" fmla="*/ 0 h 107"/>
                      <a:gd name="T2" fmla="*/ 1 w 94"/>
                      <a:gd name="T3" fmla="*/ 0 h 107"/>
                      <a:gd name="T4" fmla="*/ 1 w 94"/>
                      <a:gd name="T5" fmla="*/ 0 h 107"/>
                      <a:gd name="T6" fmla="*/ 0 w 94"/>
                      <a:gd name="T7" fmla="*/ 0 h 107"/>
                      <a:gd name="T8" fmla="*/ 1 w 94"/>
                      <a:gd name="T9" fmla="*/ 0 h 107"/>
                      <a:gd name="T10" fmla="*/ 1 w 94"/>
                      <a:gd name="T11" fmla="*/ 0 h 107"/>
                      <a:gd name="T12" fmla="*/ 1 w 94"/>
                      <a:gd name="T13" fmla="*/ 0 h 107"/>
                      <a:gd name="T14" fmla="*/ 1 w 94"/>
                      <a:gd name="T15" fmla="*/ 0 h 107"/>
                      <a:gd name="T16" fmla="*/ 1 w 94"/>
                      <a:gd name="T17" fmla="*/ 0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4"/>
                      <a:gd name="T28" fmla="*/ 0 h 107"/>
                      <a:gd name="T29" fmla="*/ 94 w 9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4" h="107">
                        <a:moveTo>
                          <a:pt x="89" y="82"/>
                        </a:moveTo>
                        <a:lnTo>
                          <a:pt x="44" y="19"/>
                        </a:lnTo>
                        <a:lnTo>
                          <a:pt x="3" y="0"/>
                        </a:lnTo>
                        <a:lnTo>
                          <a:pt x="0" y="19"/>
                        </a:lnTo>
                        <a:lnTo>
                          <a:pt x="19" y="50"/>
                        </a:lnTo>
                        <a:lnTo>
                          <a:pt x="69" y="92"/>
                        </a:lnTo>
                        <a:lnTo>
                          <a:pt x="83" y="107"/>
                        </a:lnTo>
                        <a:lnTo>
                          <a:pt x="94" y="100"/>
                        </a:lnTo>
                        <a:lnTo>
                          <a:pt x="89" y="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3" name="Freeform 29"/>
                  <p:cNvSpPr>
                    <a:spLocks/>
                  </p:cNvSpPr>
                  <p:nvPr/>
                </p:nvSpPr>
                <p:spPr bwMode="auto">
                  <a:xfrm>
                    <a:off x="2372" y="2374"/>
                    <a:ext cx="60" cy="61"/>
                  </a:xfrm>
                  <a:custGeom>
                    <a:avLst/>
                    <a:gdLst>
                      <a:gd name="T0" fmla="*/ 1 w 119"/>
                      <a:gd name="T1" fmla="*/ 1 h 122"/>
                      <a:gd name="T2" fmla="*/ 1 w 119"/>
                      <a:gd name="T3" fmla="*/ 1 h 122"/>
                      <a:gd name="T4" fmla="*/ 1 w 119"/>
                      <a:gd name="T5" fmla="*/ 1 h 122"/>
                      <a:gd name="T6" fmla="*/ 1 w 119"/>
                      <a:gd name="T7" fmla="*/ 0 h 122"/>
                      <a:gd name="T8" fmla="*/ 0 w 119"/>
                      <a:gd name="T9" fmla="*/ 0 h 122"/>
                      <a:gd name="T10" fmla="*/ 1 w 119"/>
                      <a:gd name="T11" fmla="*/ 1 h 122"/>
                      <a:gd name="T12" fmla="*/ 1 w 119"/>
                      <a:gd name="T13" fmla="*/ 1 h 122"/>
                      <a:gd name="T14" fmla="*/ 1 w 119"/>
                      <a:gd name="T15" fmla="*/ 1 h 122"/>
                      <a:gd name="T16" fmla="*/ 1 w 119"/>
                      <a:gd name="T17" fmla="*/ 1 h 12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9"/>
                      <a:gd name="T28" fmla="*/ 0 h 122"/>
                      <a:gd name="T29" fmla="*/ 119 w 119"/>
                      <a:gd name="T30" fmla="*/ 122 h 12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9" h="122">
                        <a:moveTo>
                          <a:pt x="119" y="122"/>
                        </a:moveTo>
                        <a:lnTo>
                          <a:pt x="103" y="103"/>
                        </a:lnTo>
                        <a:lnTo>
                          <a:pt x="69" y="53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8" y="19"/>
                        </a:lnTo>
                        <a:lnTo>
                          <a:pt x="46" y="69"/>
                        </a:lnTo>
                        <a:lnTo>
                          <a:pt x="83" y="119"/>
                        </a:lnTo>
                        <a:lnTo>
                          <a:pt x="119" y="1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4" name="Freeform 30"/>
                  <p:cNvSpPr>
                    <a:spLocks/>
                  </p:cNvSpPr>
                  <p:nvPr/>
                </p:nvSpPr>
                <p:spPr bwMode="auto">
                  <a:xfrm>
                    <a:off x="2453" y="1869"/>
                    <a:ext cx="182" cy="676"/>
                  </a:xfrm>
                  <a:custGeom>
                    <a:avLst/>
                    <a:gdLst>
                      <a:gd name="T0" fmla="*/ 1 w 364"/>
                      <a:gd name="T1" fmla="*/ 1 h 1350"/>
                      <a:gd name="T2" fmla="*/ 1 w 364"/>
                      <a:gd name="T3" fmla="*/ 1 h 1350"/>
                      <a:gd name="T4" fmla="*/ 1 w 364"/>
                      <a:gd name="T5" fmla="*/ 1 h 1350"/>
                      <a:gd name="T6" fmla="*/ 1 w 364"/>
                      <a:gd name="T7" fmla="*/ 1 h 1350"/>
                      <a:gd name="T8" fmla="*/ 1 w 364"/>
                      <a:gd name="T9" fmla="*/ 1 h 1350"/>
                      <a:gd name="T10" fmla="*/ 1 w 364"/>
                      <a:gd name="T11" fmla="*/ 1 h 1350"/>
                      <a:gd name="T12" fmla="*/ 1 w 364"/>
                      <a:gd name="T13" fmla="*/ 1 h 1350"/>
                      <a:gd name="T14" fmla="*/ 1 w 364"/>
                      <a:gd name="T15" fmla="*/ 1 h 1350"/>
                      <a:gd name="T16" fmla="*/ 1 w 364"/>
                      <a:gd name="T17" fmla="*/ 1 h 1350"/>
                      <a:gd name="T18" fmla="*/ 1 w 364"/>
                      <a:gd name="T19" fmla="*/ 1 h 1350"/>
                      <a:gd name="T20" fmla="*/ 1 w 364"/>
                      <a:gd name="T21" fmla="*/ 1 h 1350"/>
                      <a:gd name="T22" fmla="*/ 1 w 364"/>
                      <a:gd name="T23" fmla="*/ 1 h 1350"/>
                      <a:gd name="T24" fmla="*/ 1 w 364"/>
                      <a:gd name="T25" fmla="*/ 1 h 1350"/>
                      <a:gd name="T26" fmla="*/ 0 w 364"/>
                      <a:gd name="T27" fmla="*/ 1 h 1350"/>
                      <a:gd name="T28" fmla="*/ 1 w 364"/>
                      <a:gd name="T29" fmla="*/ 1 h 1350"/>
                      <a:gd name="T30" fmla="*/ 1 w 364"/>
                      <a:gd name="T31" fmla="*/ 1 h 1350"/>
                      <a:gd name="T32" fmla="*/ 1 w 364"/>
                      <a:gd name="T33" fmla="*/ 1 h 1350"/>
                      <a:gd name="T34" fmla="*/ 1 w 364"/>
                      <a:gd name="T35" fmla="*/ 1 h 1350"/>
                      <a:gd name="T36" fmla="*/ 1 w 364"/>
                      <a:gd name="T37" fmla="*/ 1 h 1350"/>
                      <a:gd name="T38" fmla="*/ 1 w 364"/>
                      <a:gd name="T39" fmla="*/ 1 h 1350"/>
                      <a:gd name="T40" fmla="*/ 1 w 364"/>
                      <a:gd name="T41" fmla="*/ 1 h 1350"/>
                      <a:gd name="T42" fmla="*/ 1 w 364"/>
                      <a:gd name="T43" fmla="*/ 1 h 1350"/>
                      <a:gd name="T44" fmla="*/ 1 w 364"/>
                      <a:gd name="T45" fmla="*/ 1 h 1350"/>
                      <a:gd name="T46" fmla="*/ 1 w 364"/>
                      <a:gd name="T47" fmla="*/ 1 h 1350"/>
                      <a:gd name="T48" fmla="*/ 1 w 364"/>
                      <a:gd name="T49" fmla="*/ 1 h 1350"/>
                      <a:gd name="T50" fmla="*/ 1 w 364"/>
                      <a:gd name="T51" fmla="*/ 1 h 1350"/>
                      <a:gd name="T52" fmla="*/ 1 w 364"/>
                      <a:gd name="T53" fmla="*/ 1 h 1350"/>
                      <a:gd name="T54" fmla="*/ 1 w 364"/>
                      <a:gd name="T55" fmla="*/ 1 h 1350"/>
                      <a:gd name="T56" fmla="*/ 1 w 364"/>
                      <a:gd name="T57" fmla="*/ 1 h 1350"/>
                      <a:gd name="T58" fmla="*/ 1 w 364"/>
                      <a:gd name="T59" fmla="*/ 1 h 1350"/>
                      <a:gd name="T60" fmla="*/ 1 w 364"/>
                      <a:gd name="T61" fmla="*/ 1 h 1350"/>
                      <a:gd name="T62" fmla="*/ 1 w 364"/>
                      <a:gd name="T63" fmla="*/ 1 h 1350"/>
                      <a:gd name="T64" fmla="*/ 1 w 364"/>
                      <a:gd name="T65" fmla="*/ 1 h 1350"/>
                      <a:gd name="T66" fmla="*/ 1 w 364"/>
                      <a:gd name="T67" fmla="*/ 1 h 1350"/>
                      <a:gd name="T68" fmla="*/ 1 w 364"/>
                      <a:gd name="T69" fmla="*/ 1 h 1350"/>
                      <a:gd name="T70" fmla="*/ 1 w 364"/>
                      <a:gd name="T71" fmla="*/ 1 h 1350"/>
                      <a:gd name="T72" fmla="*/ 1 w 364"/>
                      <a:gd name="T73" fmla="*/ 1 h 1350"/>
                      <a:gd name="T74" fmla="*/ 1 w 364"/>
                      <a:gd name="T75" fmla="*/ 1 h 1350"/>
                      <a:gd name="T76" fmla="*/ 1 w 364"/>
                      <a:gd name="T77" fmla="*/ 1 h 1350"/>
                      <a:gd name="T78" fmla="*/ 1 w 364"/>
                      <a:gd name="T79" fmla="*/ 1 h 1350"/>
                      <a:gd name="T80" fmla="*/ 1 w 364"/>
                      <a:gd name="T81" fmla="*/ 1 h 1350"/>
                      <a:gd name="T82" fmla="*/ 1 w 364"/>
                      <a:gd name="T83" fmla="*/ 1 h 1350"/>
                      <a:gd name="T84" fmla="*/ 1 w 364"/>
                      <a:gd name="T85" fmla="*/ 1 h 1350"/>
                      <a:gd name="T86" fmla="*/ 1 w 364"/>
                      <a:gd name="T87" fmla="*/ 1 h 1350"/>
                      <a:gd name="T88" fmla="*/ 1 w 364"/>
                      <a:gd name="T89" fmla="*/ 1 h 1350"/>
                      <a:gd name="T90" fmla="*/ 1 w 364"/>
                      <a:gd name="T91" fmla="*/ 1 h 1350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364"/>
                      <a:gd name="T139" fmla="*/ 0 h 1350"/>
                      <a:gd name="T140" fmla="*/ 364 w 364"/>
                      <a:gd name="T141" fmla="*/ 1350 h 1350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364" h="1350">
                        <a:moveTo>
                          <a:pt x="65" y="127"/>
                        </a:moveTo>
                        <a:lnTo>
                          <a:pt x="52" y="164"/>
                        </a:lnTo>
                        <a:lnTo>
                          <a:pt x="63" y="202"/>
                        </a:lnTo>
                        <a:lnTo>
                          <a:pt x="65" y="239"/>
                        </a:lnTo>
                        <a:lnTo>
                          <a:pt x="52" y="262"/>
                        </a:lnTo>
                        <a:lnTo>
                          <a:pt x="33" y="289"/>
                        </a:lnTo>
                        <a:lnTo>
                          <a:pt x="25" y="331"/>
                        </a:lnTo>
                        <a:lnTo>
                          <a:pt x="37" y="359"/>
                        </a:lnTo>
                        <a:lnTo>
                          <a:pt x="56" y="390"/>
                        </a:lnTo>
                        <a:lnTo>
                          <a:pt x="56" y="415"/>
                        </a:lnTo>
                        <a:lnTo>
                          <a:pt x="44" y="440"/>
                        </a:lnTo>
                        <a:lnTo>
                          <a:pt x="26" y="471"/>
                        </a:lnTo>
                        <a:lnTo>
                          <a:pt x="33" y="503"/>
                        </a:lnTo>
                        <a:lnTo>
                          <a:pt x="58" y="569"/>
                        </a:lnTo>
                        <a:lnTo>
                          <a:pt x="56" y="597"/>
                        </a:lnTo>
                        <a:lnTo>
                          <a:pt x="21" y="651"/>
                        </a:lnTo>
                        <a:lnTo>
                          <a:pt x="21" y="698"/>
                        </a:lnTo>
                        <a:lnTo>
                          <a:pt x="39" y="733"/>
                        </a:lnTo>
                        <a:lnTo>
                          <a:pt x="52" y="764"/>
                        </a:lnTo>
                        <a:lnTo>
                          <a:pt x="50" y="791"/>
                        </a:lnTo>
                        <a:lnTo>
                          <a:pt x="18" y="820"/>
                        </a:lnTo>
                        <a:lnTo>
                          <a:pt x="12" y="841"/>
                        </a:lnTo>
                        <a:lnTo>
                          <a:pt x="18" y="891"/>
                        </a:lnTo>
                        <a:lnTo>
                          <a:pt x="33" y="946"/>
                        </a:lnTo>
                        <a:lnTo>
                          <a:pt x="33" y="978"/>
                        </a:lnTo>
                        <a:lnTo>
                          <a:pt x="31" y="1002"/>
                        </a:lnTo>
                        <a:lnTo>
                          <a:pt x="8" y="1040"/>
                        </a:lnTo>
                        <a:lnTo>
                          <a:pt x="0" y="1071"/>
                        </a:lnTo>
                        <a:lnTo>
                          <a:pt x="2" y="1105"/>
                        </a:lnTo>
                        <a:lnTo>
                          <a:pt x="18" y="1129"/>
                        </a:lnTo>
                        <a:lnTo>
                          <a:pt x="37" y="1153"/>
                        </a:lnTo>
                        <a:lnTo>
                          <a:pt x="21" y="1184"/>
                        </a:lnTo>
                        <a:lnTo>
                          <a:pt x="12" y="1216"/>
                        </a:lnTo>
                        <a:lnTo>
                          <a:pt x="26" y="1240"/>
                        </a:lnTo>
                        <a:lnTo>
                          <a:pt x="50" y="1259"/>
                        </a:lnTo>
                        <a:lnTo>
                          <a:pt x="52" y="1291"/>
                        </a:lnTo>
                        <a:lnTo>
                          <a:pt x="52" y="1316"/>
                        </a:lnTo>
                        <a:lnTo>
                          <a:pt x="56" y="1350"/>
                        </a:lnTo>
                        <a:lnTo>
                          <a:pt x="95" y="1322"/>
                        </a:lnTo>
                        <a:lnTo>
                          <a:pt x="137" y="1300"/>
                        </a:lnTo>
                        <a:lnTo>
                          <a:pt x="176" y="1287"/>
                        </a:lnTo>
                        <a:lnTo>
                          <a:pt x="234" y="1287"/>
                        </a:lnTo>
                        <a:lnTo>
                          <a:pt x="276" y="1280"/>
                        </a:lnTo>
                        <a:lnTo>
                          <a:pt x="301" y="1259"/>
                        </a:lnTo>
                        <a:lnTo>
                          <a:pt x="345" y="1247"/>
                        </a:lnTo>
                        <a:lnTo>
                          <a:pt x="322" y="1222"/>
                        </a:lnTo>
                        <a:lnTo>
                          <a:pt x="314" y="1187"/>
                        </a:lnTo>
                        <a:lnTo>
                          <a:pt x="329" y="1147"/>
                        </a:lnTo>
                        <a:lnTo>
                          <a:pt x="326" y="1090"/>
                        </a:lnTo>
                        <a:lnTo>
                          <a:pt x="314" y="1049"/>
                        </a:lnTo>
                        <a:lnTo>
                          <a:pt x="301" y="1028"/>
                        </a:lnTo>
                        <a:lnTo>
                          <a:pt x="297" y="996"/>
                        </a:lnTo>
                        <a:lnTo>
                          <a:pt x="314" y="959"/>
                        </a:lnTo>
                        <a:lnTo>
                          <a:pt x="308" y="933"/>
                        </a:lnTo>
                        <a:lnTo>
                          <a:pt x="276" y="889"/>
                        </a:lnTo>
                        <a:lnTo>
                          <a:pt x="277" y="865"/>
                        </a:lnTo>
                        <a:lnTo>
                          <a:pt x="290" y="841"/>
                        </a:lnTo>
                        <a:lnTo>
                          <a:pt x="319" y="810"/>
                        </a:lnTo>
                        <a:lnTo>
                          <a:pt x="309" y="785"/>
                        </a:lnTo>
                        <a:lnTo>
                          <a:pt x="288" y="733"/>
                        </a:lnTo>
                        <a:lnTo>
                          <a:pt x="272" y="698"/>
                        </a:lnTo>
                        <a:lnTo>
                          <a:pt x="272" y="659"/>
                        </a:lnTo>
                        <a:lnTo>
                          <a:pt x="329" y="639"/>
                        </a:lnTo>
                        <a:lnTo>
                          <a:pt x="335" y="603"/>
                        </a:lnTo>
                        <a:lnTo>
                          <a:pt x="329" y="582"/>
                        </a:lnTo>
                        <a:lnTo>
                          <a:pt x="314" y="563"/>
                        </a:lnTo>
                        <a:lnTo>
                          <a:pt x="316" y="532"/>
                        </a:lnTo>
                        <a:lnTo>
                          <a:pt x="314" y="495"/>
                        </a:lnTo>
                        <a:lnTo>
                          <a:pt x="297" y="476"/>
                        </a:lnTo>
                        <a:lnTo>
                          <a:pt x="284" y="450"/>
                        </a:lnTo>
                        <a:lnTo>
                          <a:pt x="295" y="426"/>
                        </a:lnTo>
                        <a:lnTo>
                          <a:pt x="308" y="397"/>
                        </a:lnTo>
                        <a:lnTo>
                          <a:pt x="308" y="378"/>
                        </a:lnTo>
                        <a:lnTo>
                          <a:pt x="288" y="352"/>
                        </a:lnTo>
                        <a:lnTo>
                          <a:pt x="282" y="331"/>
                        </a:lnTo>
                        <a:lnTo>
                          <a:pt x="288" y="315"/>
                        </a:lnTo>
                        <a:lnTo>
                          <a:pt x="308" y="302"/>
                        </a:lnTo>
                        <a:lnTo>
                          <a:pt x="309" y="281"/>
                        </a:lnTo>
                        <a:lnTo>
                          <a:pt x="303" y="269"/>
                        </a:lnTo>
                        <a:lnTo>
                          <a:pt x="282" y="238"/>
                        </a:lnTo>
                        <a:lnTo>
                          <a:pt x="276" y="202"/>
                        </a:lnTo>
                        <a:lnTo>
                          <a:pt x="277" y="175"/>
                        </a:lnTo>
                        <a:lnTo>
                          <a:pt x="297" y="149"/>
                        </a:lnTo>
                        <a:lnTo>
                          <a:pt x="347" y="95"/>
                        </a:lnTo>
                        <a:lnTo>
                          <a:pt x="364" y="49"/>
                        </a:lnTo>
                        <a:lnTo>
                          <a:pt x="364" y="11"/>
                        </a:lnTo>
                        <a:lnTo>
                          <a:pt x="347" y="0"/>
                        </a:lnTo>
                        <a:lnTo>
                          <a:pt x="322" y="11"/>
                        </a:lnTo>
                        <a:lnTo>
                          <a:pt x="259" y="51"/>
                        </a:lnTo>
                        <a:lnTo>
                          <a:pt x="200" y="77"/>
                        </a:lnTo>
                        <a:lnTo>
                          <a:pt x="140" y="101"/>
                        </a:lnTo>
                        <a:lnTo>
                          <a:pt x="100" y="114"/>
                        </a:lnTo>
                        <a:lnTo>
                          <a:pt x="65" y="127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5" name="Freeform 31"/>
                  <p:cNvSpPr>
                    <a:spLocks/>
                  </p:cNvSpPr>
                  <p:nvPr/>
                </p:nvSpPr>
                <p:spPr bwMode="auto">
                  <a:xfrm>
                    <a:off x="2326" y="1864"/>
                    <a:ext cx="326" cy="690"/>
                  </a:xfrm>
                  <a:custGeom>
                    <a:avLst/>
                    <a:gdLst>
                      <a:gd name="T0" fmla="*/ 1 w 651"/>
                      <a:gd name="T1" fmla="*/ 0 h 1382"/>
                      <a:gd name="T2" fmla="*/ 1 w 651"/>
                      <a:gd name="T3" fmla="*/ 0 h 1382"/>
                      <a:gd name="T4" fmla="*/ 1 w 651"/>
                      <a:gd name="T5" fmla="*/ 0 h 1382"/>
                      <a:gd name="T6" fmla="*/ 1 w 651"/>
                      <a:gd name="T7" fmla="*/ 0 h 1382"/>
                      <a:gd name="T8" fmla="*/ 1 w 651"/>
                      <a:gd name="T9" fmla="*/ 0 h 1382"/>
                      <a:gd name="T10" fmla="*/ 1 w 651"/>
                      <a:gd name="T11" fmla="*/ 0 h 1382"/>
                      <a:gd name="T12" fmla="*/ 1 w 651"/>
                      <a:gd name="T13" fmla="*/ 0 h 1382"/>
                      <a:gd name="T14" fmla="*/ 1 w 651"/>
                      <a:gd name="T15" fmla="*/ 0 h 1382"/>
                      <a:gd name="T16" fmla="*/ 1 w 651"/>
                      <a:gd name="T17" fmla="*/ 0 h 1382"/>
                      <a:gd name="T18" fmla="*/ 1 w 651"/>
                      <a:gd name="T19" fmla="*/ 0 h 1382"/>
                      <a:gd name="T20" fmla="*/ 1 w 651"/>
                      <a:gd name="T21" fmla="*/ 0 h 1382"/>
                      <a:gd name="T22" fmla="*/ 1 w 651"/>
                      <a:gd name="T23" fmla="*/ 0 h 1382"/>
                      <a:gd name="T24" fmla="*/ 1 w 651"/>
                      <a:gd name="T25" fmla="*/ 0 h 1382"/>
                      <a:gd name="T26" fmla="*/ 1 w 651"/>
                      <a:gd name="T27" fmla="*/ 0 h 1382"/>
                      <a:gd name="T28" fmla="*/ 1 w 651"/>
                      <a:gd name="T29" fmla="*/ 0 h 1382"/>
                      <a:gd name="T30" fmla="*/ 1 w 651"/>
                      <a:gd name="T31" fmla="*/ 0 h 1382"/>
                      <a:gd name="T32" fmla="*/ 1 w 651"/>
                      <a:gd name="T33" fmla="*/ 0 h 1382"/>
                      <a:gd name="T34" fmla="*/ 1 w 651"/>
                      <a:gd name="T35" fmla="*/ 0 h 1382"/>
                      <a:gd name="T36" fmla="*/ 1 w 651"/>
                      <a:gd name="T37" fmla="*/ 0 h 1382"/>
                      <a:gd name="T38" fmla="*/ 1 w 651"/>
                      <a:gd name="T39" fmla="*/ 0 h 1382"/>
                      <a:gd name="T40" fmla="*/ 1 w 651"/>
                      <a:gd name="T41" fmla="*/ 0 h 1382"/>
                      <a:gd name="T42" fmla="*/ 1 w 651"/>
                      <a:gd name="T43" fmla="*/ 0 h 1382"/>
                      <a:gd name="T44" fmla="*/ 1 w 651"/>
                      <a:gd name="T45" fmla="*/ 0 h 1382"/>
                      <a:gd name="T46" fmla="*/ 1 w 651"/>
                      <a:gd name="T47" fmla="*/ 0 h 1382"/>
                      <a:gd name="T48" fmla="*/ 1 w 651"/>
                      <a:gd name="T49" fmla="*/ 0 h 1382"/>
                      <a:gd name="T50" fmla="*/ 1 w 651"/>
                      <a:gd name="T51" fmla="*/ 0 h 1382"/>
                      <a:gd name="T52" fmla="*/ 1 w 651"/>
                      <a:gd name="T53" fmla="*/ 0 h 1382"/>
                      <a:gd name="T54" fmla="*/ 1 w 651"/>
                      <a:gd name="T55" fmla="*/ 0 h 1382"/>
                      <a:gd name="T56" fmla="*/ 1 w 651"/>
                      <a:gd name="T57" fmla="*/ 0 h 1382"/>
                      <a:gd name="T58" fmla="*/ 1 w 651"/>
                      <a:gd name="T59" fmla="*/ 0 h 1382"/>
                      <a:gd name="T60" fmla="*/ 1 w 651"/>
                      <a:gd name="T61" fmla="*/ 0 h 1382"/>
                      <a:gd name="T62" fmla="*/ 1 w 651"/>
                      <a:gd name="T63" fmla="*/ 0 h 1382"/>
                      <a:gd name="T64" fmla="*/ 1 w 651"/>
                      <a:gd name="T65" fmla="*/ 0 h 1382"/>
                      <a:gd name="T66" fmla="*/ 1 w 651"/>
                      <a:gd name="T67" fmla="*/ 0 h 1382"/>
                      <a:gd name="T68" fmla="*/ 1 w 651"/>
                      <a:gd name="T69" fmla="*/ 0 h 1382"/>
                      <a:gd name="T70" fmla="*/ 1 w 651"/>
                      <a:gd name="T71" fmla="*/ 0 h 1382"/>
                      <a:gd name="T72" fmla="*/ 1 w 651"/>
                      <a:gd name="T73" fmla="*/ 0 h 1382"/>
                      <a:gd name="T74" fmla="*/ 1 w 651"/>
                      <a:gd name="T75" fmla="*/ 0 h 1382"/>
                      <a:gd name="T76" fmla="*/ 1 w 651"/>
                      <a:gd name="T77" fmla="*/ 0 h 1382"/>
                      <a:gd name="T78" fmla="*/ 1 w 651"/>
                      <a:gd name="T79" fmla="*/ 0 h 1382"/>
                      <a:gd name="T80" fmla="*/ 1 w 651"/>
                      <a:gd name="T81" fmla="*/ 0 h 1382"/>
                      <a:gd name="T82" fmla="*/ 1 w 651"/>
                      <a:gd name="T83" fmla="*/ 0 h 1382"/>
                      <a:gd name="T84" fmla="*/ 1 w 651"/>
                      <a:gd name="T85" fmla="*/ 0 h 1382"/>
                      <a:gd name="T86" fmla="*/ 1 w 651"/>
                      <a:gd name="T87" fmla="*/ 0 h 1382"/>
                      <a:gd name="T88" fmla="*/ 1 w 651"/>
                      <a:gd name="T89" fmla="*/ 0 h 1382"/>
                      <a:gd name="T90" fmla="*/ 1 w 651"/>
                      <a:gd name="T91" fmla="*/ 0 h 1382"/>
                      <a:gd name="T92" fmla="*/ 1 w 651"/>
                      <a:gd name="T93" fmla="*/ 0 h 1382"/>
                      <a:gd name="T94" fmla="*/ 1 w 651"/>
                      <a:gd name="T95" fmla="*/ 0 h 1382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651"/>
                      <a:gd name="T145" fmla="*/ 0 h 1382"/>
                      <a:gd name="T146" fmla="*/ 651 w 651"/>
                      <a:gd name="T147" fmla="*/ 1382 h 1382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651" h="1382">
                        <a:moveTo>
                          <a:pt x="553" y="1250"/>
                        </a:moveTo>
                        <a:lnTo>
                          <a:pt x="525" y="1282"/>
                        </a:lnTo>
                        <a:lnTo>
                          <a:pt x="482" y="1292"/>
                        </a:lnTo>
                        <a:lnTo>
                          <a:pt x="425" y="1298"/>
                        </a:lnTo>
                        <a:lnTo>
                          <a:pt x="364" y="1311"/>
                        </a:lnTo>
                        <a:lnTo>
                          <a:pt x="325" y="1335"/>
                        </a:lnTo>
                        <a:lnTo>
                          <a:pt x="312" y="1348"/>
                        </a:lnTo>
                        <a:lnTo>
                          <a:pt x="299" y="1342"/>
                        </a:lnTo>
                        <a:lnTo>
                          <a:pt x="227" y="1287"/>
                        </a:lnTo>
                        <a:lnTo>
                          <a:pt x="132" y="1213"/>
                        </a:lnTo>
                        <a:lnTo>
                          <a:pt x="100" y="1166"/>
                        </a:lnTo>
                        <a:lnTo>
                          <a:pt x="53" y="1118"/>
                        </a:lnTo>
                        <a:lnTo>
                          <a:pt x="37" y="1081"/>
                        </a:lnTo>
                        <a:lnTo>
                          <a:pt x="0" y="1075"/>
                        </a:lnTo>
                        <a:lnTo>
                          <a:pt x="19" y="1116"/>
                        </a:lnTo>
                        <a:lnTo>
                          <a:pt x="40" y="1155"/>
                        </a:lnTo>
                        <a:lnTo>
                          <a:pt x="100" y="1200"/>
                        </a:lnTo>
                        <a:lnTo>
                          <a:pt x="143" y="1255"/>
                        </a:lnTo>
                        <a:lnTo>
                          <a:pt x="245" y="1319"/>
                        </a:lnTo>
                        <a:lnTo>
                          <a:pt x="308" y="1382"/>
                        </a:lnTo>
                        <a:lnTo>
                          <a:pt x="333" y="1376"/>
                        </a:lnTo>
                        <a:lnTo>
                          <a:pt x="358" y="1345"/>
                        </a:lnTo>
                        <a:lnTo>
                          <a:pt x="393" y="1326"/>
                        </a:lnTo>
                        <a:lnTo>
                          <a:pt x="438" y="1313"/>
                        </a:lnTo>
                        <a:lnTo>
                          <a:pt x="532" y="1305"/>
                        </a:lnTo>
                        <a:lnTo>
                          <a:pt x="559" y="1287"/>
                        </a:lnTo>
                        <a:lnTo>
                          <a:pt x="607" y="1276"/>
                        </a:lnTo>
                        <a:lnTo>
                          <a:pt x="615" y="1255"/>
                        </a:lnTo>
                        <a:lnTo>
                          <a:pt x="601" y="1229"/>
                        </a:lnTo>
                        <a:lnTo>
                          <a:pt x="584" y="1204"/>
                        </a:lnTo>
                        <a:lnTo>
                          <a:pt x="594" y="1173"/>
                        </a:lnTo>
                        <a:lnTo>
                          <a:pt x="607" y="1155"/>
                        </a:lnTo>
                        <a:lnTo>
                          <a:pt x="607" y="1129"/>
                        </a:lnTo>
                        <a:lnTo>
                          <a:pt x="594" y="1087"/>
                        </a:lnTo>
                        <a:lnTo>
                          <a:pt x="588" y="1066"/>
                        </a:lnTo>
                        <a:lnTo>
                          <a:pt x="572" y="1047"/>
                        </a:lnTo>
                        <a:lnTo>
                          <a:pt x="564" y="1025"/>
                        </a:lnTo>
                        <a:lnTo>
                          <a:pt x="572" y="1004"/>
                        </a:lnTo>
                        <a:lnTo>
                          <a:pt x="591" y="986"/>
                        </a:lnTo>
                        <a:lnTo>
                          <a:pt x="588" y="959"/>
                        </a:lnTo>
                        <a:lnTo>
                          <a:pt x="578" y="941"/>
                        </a:lnTo>
                        <a:lnTo>
                          <a:pt x="557" y="912"/>
                        </a:lnTo>
                        <a:lnTo>
                          <a:pt x="544" y="896"/>
                        </a:lnTo>
                        <a:lnTo>
                          <a:pt x="551" y="874"/>
                        </a:lnTo>
                        <a:lnTo>
                          <a:pt x="583" y="856"/>
                        </a:lnTo>
                        <a:lnTo>
                          <a:pt x="594" y="830"/>
                        </a:lnTo>
                        <a:lnTo>
                          <a:pt x="591" y="809"/>
                        </a:lnTo>
                        <a:lnTo>
                          <a:pt x="570" y="774"/>
                        </a:lnTo>
                        <a:lnTo>
                          <a:pt x="546" y="729"/>
                        </a:lnTo>
                        <a:lnTo>
                          <a:pt x="538" y="698"/>
                        </a:lnTo>
                        <a:lnTo>
                          <a:pt x="551" y="685"/>
                        </a:lnTo>
                        <a:lnTo>
                          <a:pt x="584" y="673"/>
                        </a:lnTo>
                        <a:lnTo>
                          <a:pt x="604" y="661"/>
                        </a:lnTo>
                        <a:lnTo>
                          <a:pt x="607" y="621"/>
                        </a:lnTo>
                        <a:lnTo>
                          <a:pt x="584" y="577"/>
                        </a:lnTo>
                        <a:lnTo>
                          <a:pt x="588" y="547"/>
                        </a:lnTo>
                        <a:lnTo>
                          <a:pt x="597" y="521"/>
                        </a:lnTo>
                        <a:lnTo>
                          <a:pt x="576" y="489"/>
                        </a:lnTo>
                        <a:lnTo>
                          <a:pt x="557" y="460"/>
                        </a:lnTo>
                        <a:lnTo>
                          <a:pt x="564" y="441"/>
                        </a:lnTo>
                        <a:lnTo>
                          <a:pt x="576" y="423"/>
                        </a:lnTo>
                        <a:lnTo>
                          <a:pt x="576" y="391"/>
                        </a:lnTo>
                        <a:lnTo>
                          <a:pt x="564" y="372"/>
                        </a:lnTo>
                        <a:lnTo>
                          <a:pt x="551" y="357"/>
                        </a:lnTo>
                        <a:lnTo>
                          <a:pt x="553" y="334"/>
                        </a:lnTo>
                        <a:lnTo>
                          <a:pt x="576" y="322"/>
                        </a:lnTo>
                        <a:lnTo>
                          <a:pt x="588" y="309"/>
                        </a:lnTo>
                        <a:lnTo>
                          <a:pt x="583" y="285"/>
                        </a:lnTo>
                        <a:lnTo>
                          <a:pt x="557" y="253"/>
                        </a:lnTo>
                        <a:lnTo>
                          <a:pt x="546" y="225"/>
                        </a:lnTo>
                        <a:lnTo>
                          <a:pt x="544" y="194"/>
                        </a:lnTo>
                        <a:lnTo>
                          <a:pt x="565" y="163"/>
                        </a:lnTo>
                        <a:lnTo>
                          <a:pt x="609" y="114"/>
                        </a:lnTo>
                        <a:lnTo>
                          <a:pt x="633" y="77"/>
                        </a:lnTo>
                        <a:lnTo>
                          <a:pt x="651" y="46"/>
                        </a:lnTo>
                        <a:lnTo>
                          <a:pt x="646" y="14"/>
                        </a:lnTo>
                        <a:lnTo>
                          <a:pt x="628" y="0"/>
                        </a:lnTo>
                        <a:lnTo>
                          <a:pt x="615" y="2"/>
                        </a:lnTo>
                        <a:lnTo>
                          <a:pt x="594" y="27"/>
                        </a:lnTo>
                        <a:lnTo>
                          <a:pt x="609" y="46"/>
                        </a:lnTo>
                        <a:lnTo>
                          <a:pt x="607" y="77"/>
                        </a:lnTo>
                        <a:lnTo>
                          <a:pt x="578" y="132"/>
                        </a:lnTo>
                        <a:lnTo>
                          <a:pt x="541" y="163"/>
                        </a:lnTo>
                        <a:lnTo>
                          <a:pt x="528" y="182"/>
                        </a:lnTo>
                        <a:lnTo>
                          <a:pt x="520" y="207"/>
                        </a:lnTo>
                        <a:lnTo>
                          <a:pt x="515" y="222"/>
                        </a:lnTo>
                        <a:lnTo>
                          <a:pt x="459" y="265"/>
                        </a:lnTo>
                        <a:lnTo>
                          <a:pt x="409" y="294"/>
                        </a:lnTo>
                        <a:lnTo>
                          <a:pt x="402" y="315"/>
                        </a:lnTo>
                        <a:lnTo>
                          <a:pt x="419" y="320"/>
                        </a:lnTo>
                        <a:lnTo>
                          <a:pt x="494" y="265"/>
                        </a:lnTo>
                        <a:lnTo>
                          <a:pt x="532" y="253"/>
                        </a:lnTo>
                        <a:lnTo>
                          <a:pt x="551" y="288"/>
                        </a:lnTo>
                        <a:lnTo>
                          <a:pt x="557" y="303"/>
                        </a:lnTo>
                        <a:lnTo>
                          <a:pt x="538" y="320"/>
                        </a:lnTo>
                        <a:lnTo>
                          <a:pt x="522" y="333"/>
                        </a:lnTo>
                        <a:lnTo>
                          <a:pt x="520" y="354"/>
                        </a:lnTo>
                        <a:lnTo>
                          <a:pt x="525" y="376"/>
                        </a:lnTo>
                        <a:lnTo>
                          <a:pt x="509" y="395"/>
                        </a:lnTo>
                        <a:lnTo>
                          <a:pt x="462" y="416"/>
                        </a:lnTo>
                        <a:lnTo>
                          <a:pt x="393" y="445"/>
                        </a:lnTo>
                        <a:lnTo>
                          <a:pt x="419" y="454"/>
                        </a:lnTo>
                        <a:lnTo>
                          <a:pt x="490" y="426"/>
                        </a:lnTo>
                        <a:lnTo>
                          <a:pt x="546" y="397"/>
                        </a:lnTo>
                        <a:lnTo>
                          <a:pt x="557" y="404"/>
                        </a:lnTo>
                        <a:lnTo>
                          <a:pt x="551" y="423"/>
                        </a:lnTo>
                        <a:lnTo>
                          <a:pt x="532" y="441"/>
                        </a:lnTo>
                        <a:lnTo>
                          <a:pt x="525" y="460"/>
                        </a:lnTo>
                        <a:lnTo>
                          <a:pt x="534" y="484"/>
                        </a:lnTo>
                        <a:lnTo>
                          <a:pt x="557" y="504"/>
                        </a:lnTo>
                        <a:lnTo>
                          <a:pt x="557" y="521"/>
                        </a:lnTo>
                        <a:lnTo>
                          <a:pt x="520" y="529"/>
                        </a:lnTo>
                        <a:lnTo>
                          <a:pt x="488" y="571"/>
                        </a:lnTo>
                        <a:lnTo>
                          <a:pt x="451" y="595"/>
                        </a:lnTo>
                        <a:lnTo>
                          <a:pt x="400" y="608"/>
                        </a:lnTo>
                        <a:lnTo>
                          <a:pt x="396" y="621"/>
                        </a:lnTo>
                        <a:lnTo>
                          <a:pt x="427" y="616"/>
                        </a:lnTo>
                        <a:lnTo>
                          <a:pt x="494" y="595"/>
                        </a:lnTo>
                        <a:lnTo>
                          <a:pt x="520" y="577"/>
                        </a:lnTo>
                        <a:lnTo>
                          <a:pt x="534" y="558"/>
                        </a:lnTo>
                        <a:lnTo>
                          <a:pt x="557" y="554"/>
                        </a:lnTo>
                        <a:lnTo>
                          <a:pt x="557" y="577"/>
                        </a:lnTo>
                        <a:lnTo>
                          <a:pt x="572" y="598"/>
                        </a:lnTo>
                        <a:lnTo>
                          <a:pt x="584" y="621"/>
                        </a:lnTo>
                        <a:lnTo>
                          <a:pt x="576" y="640"/>
                        </a:lnTo>
                        <a:lnTo>
                          <a:pt x="546" y="652"/>
                        </a:lnTo>
                        <a:lnTo>
                          <a:pt x="520" y="661"/>
                        </a:lnTo>
                        <a:lnTo>
                          <a:pt x="501" y="679"/>
                        </a:lnTo>
                        <a:lnTo>
                          <a:pt x="414" y="705"/>
                        </a:lnTo>
                        <a:lnTo>
                          <a:pt x="351" y="727"/>
                        </a:lnTo>
                        <a:lnTo>
                          <a:pt x="327" y="740"/>
                        </a:lnTo>
                        <a:lnTo>
                          <a:pt x="346" y="755"/>
                        </a:lnTo>
                        <a:lnTo>
                          <a:pt x="383" y="746"/>
                        </a:lnTo>
                        <a:lnTo>
                          <a:pt x="459" y="717"/>
                        </a:lnTo>
                        <a:lnTo>
                          <a:pt x="509" y="703"/>
                        </a:lnTo>
                        <a:lnTo>
                          <a:pt x="522" y="724"/>
                        </a:lnTo>
                        <a:lnTo>
                          <a:pt x="534" y="761"/>
                        </a:lnTo>
                        <a:lnTo>
                          <a:pt x="557" y="793"/>
                        </a:lnTo>
                        <a:lnTo>
                          <a:pt x="559" y="817"/>
                        </a:lnTo>
                        <a:lnTo>
                          <a:pt x="557" y="840"/>
                        </a:lnTo>
                        <a:lnTo>
                          <a:pt x="532" y="849"/>
                        </a:lnTo>
                        <a:lnTo>
                          <a:pt x="488" y="859"/>
                        </a:lnTo>
                        <a:lnTo>
                          <a:pt x="432" y="885"/>
                        </a:lnTo>
                        <a:lnTo>
                          <a:pt x="350" y="896"/>
                        </a:lnTo>
                        <a:lnTo>
                          <a:pt x="319" y="912"/>
                        </a:lnTo>
                        <a:lnTo>
                          <a:pt x="340" y="922"/>
                        </a:lnTo>
                        <a:lnTo>
                          <a:pt x="412" y="912"/>
                        </a:lnTo>
                        <a:lnTo>
                          <a:pt x="462" y="893"/>
                        </a:lnTo>
                        <a:lnTo>
                          <a:pt x="496" y="880"/>
                        </a:lnTo>
                        <a:lnTo>
                          <a:pt x="525" y="874"/>
                        </a:lnTo>
                        <a:lnTo>
                          <a:pt x="522" y="896"/>
                        </a:lnTo>
                        <a:lnTo>
                          <a:pt x="534" y="928"/>
                        </a:lnTo>
                        <a:lnTo>
                          <a:pt x="553" y="947"/>
                        </a:lnTo>
                        <a:lnTo>
                          <a:pt x="557" y="968"/>
                        </a:lnTo>
                        <a:lnTo>
                          <a:pt x="557" y="986"/>
                        </a:lnTo>
                        <a:lnTo>
                          <a:pt x="532" y="997"/>
                        </a:lnTo>
                        <a:lnTo>
                          <a:pt x="483" y="999"/>
                        </a:lnTo>
                        <a:lnTo>
                          <a:pt x="451" y="1010"/>
                        </a:lnTo>
                        <a:lnTo>
                          <a:pt x="375" y="1035"/>
                        </a:lnTo>
                        <a:lnTo>
                          <a:pt x="333" y="1036"/>
                        </a:lnTo>
                        <a:lnTo>
                          <a:pt x="319" y="1055"/>
                        </a:lnTo>
                        <a:lnTo>
                          <a:pt x="337" y="1062"/>
                        </a:lnTo>
                        <a:lnTo>
                          <a:pt x="375" y="1054"/>
                        </a:lnTo>
                        <a:lnTo>
                          <a:pt x="432" y="1036"/>
                        </a:lnTo>
                        <a:lnTo>
                          <a:pt x="462" y="1025"/>
                        </a:lnTo>
                        <a:lnTo>
                          <a:pt x="503" y="1015"/>
                        </a:lnTo>
                        <a:lnTo>
                          <a:pt x="534" y="1018"/>
                        </a:lnTo>
                        <a:lnTo>
                          <a:pt x="544" y="1018"/>
                        </a:lnTo>
                        <a:lnTo>
                          <a:pt x="544" y="1047"/>
                        </a:lnTo>
                        <a:lnTo>
                          <a:pt x="553" y="1062"/>
                        </a:lnTo>
                        <a:lnTo>
                          <a:pt x="496" y="1075"/>
                        </a:lnTo>
                        <a:lnTo>
                          <a:pt x="446" y="1112"/>
                        </a:lnTo>
                        <a:lnTo>
                          <a:pt x="390" y="1131"/>
                        </a:lnTo>
                        <a:lnTo>
                          <a:pt x="351" y="1137"/>
                        </a:lnTo>
                        <a:lnTo>
                          <a:pt x="320" y="1154"/>
                        </a:lnTo>
                        <a:lnTo>
                          <a:pt x="333" y="1166"/>
                        </a:lnTo>
                        <a:lnTo>
                          <a:pt x="364" y="1155"/>
                        </a:lnTo>
                        <a:lnTo>
                          <a:pt x="400" y="1144"/>
                        </a:lnTo>
                        <a:lnTo>
                          <a:pt x="440" y="1137"/>
                        </a:lnTo>
                        <a:lnTo>
                          <a:pt x="475" y="1116"/>
                        </a:lnTo>
                        <a:lnTo>
                          <a:pt x="494" y="1097"/>
                        </a:lnTo>
                        <a:lnTo>
                          <a:pt x="520" y="1094"/>
                        </a:lnTo>
                        <a:lnTo>
                          <a:pt x="551" y="1094"/>
                        </a:lnTo>
                        <a:lnTo>
                          <a:pt x="559" y="1097"/>
                        </a:lnTo>
                        <a:lnTo>
                          <a:pt x="570" y="1118"/>
                        </a:lnTo>
                        <a:lnTo>
                          <a:pt x="576" y="1144"/>
                        </a:lnTo>
                        <a:lnTo>
                          <a:pt x="570" y="1166"/>
                        </a:lnTo>
                        <a:lnTo>
                          <a:pt x="557" y="1179"/>
                        </a:lnTo>
                        <a:lnTo>
                          <a:pt x="546" y="1210"/>
                        </a:lnTo>
                        <a:lnTo>
                          <a:pt x="557" y="1223"/>
                        </a:lnTo>
                        <a:lnTo>
                          <a:pt x="570" y="1236"/>
                        </a:lnTo>
                        <a:lnTo>
                          <a:pt x="570" y="1248"/>
                        </a:lnTo>
                        <a:lnTo>
                          <a:pt x="553" y="12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6" name="Freeform 32"/>
                  <p:cNvSpPr>
                    <a:spLocks/>
                  </p:cNvSpPr>
                  <p:nvPr/>
                </p:nvSpPr>
                <p:spPr bwMode="auto">
                  <a:xfrm>
                    <a:off x="2498" y="2456"/>
                    <a:ext cx="94" cy="31"/>
                  </a:xfrm>
                  <a:custGeom>
                    <a:avLst/>
                    <a:gdLst>
                      <a:gd name="T0" fmla="*/ 0 w 188"/>
                      <a:gd name="T1" fmla="*/ 1 h 62"/>
                      <a:gd name="T2" fmla="*/ 1 w 188"/>
                      <a:gd name="T3" fmla="*/ 1 h 62"/>
                      <a:gd name="T4" fmla="*/ 1 w 188"/>
                      <a:gd name="T5" fmla="*/ 1 h 62"/>
                      <a:gd name="T6" fmla="*/ 1 w 188"/>
                      <a:gd name="T7" fmla="*/ 1 h 62"/>
                      <a:gd name="T8" fmla="*/ 1 w 188"/>
                      <a:gd name="T9" fmla="*/ 0 h 62"/>
                      <a:gd name="T10" fmla="*/ 1 w 188"/>
                      <a:gd name="T11" fmla="*/ 1 h 62"/>
                      <a:gd name="T12" fmla="*/ 1 w 188"/>
                      <a:gd name="T13" fmla="*/ 1 h 62"/>
                      <a:gd name="T14" fmla="*/ 1 w 188"/>
                      <a:gd name="T15" fmla="*/ 1 h 62"/>
                      <a:gd name="T16" fmla="*/ 1 w 188"/>
                      <a:gd name="T17" fmla="*/ 1 h 62"/>
                      <a:gd name="T18" fmla="*/ 1 w 188"/>
                      <a:gd name="T19" fmla="*/ 1 h 62"/>
                      <a:gd name="T20" fmla="*/ 1 w 188"/>
                      <a:gd name="T21" fmla="*/ 1 h 62"/>
                      <a:gd name="T22" fmla="*/ 1 w 188"/>
                      <a:gd name="T23" fmla="*/ 1 h 62"/>
                      <a:gd name="T24" fmla="*/ 0 w 188"/>
                      <a:gd name="T25" fmla="*/ 1 h 6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8"/>
                      <a:gd name="T40" fmla="*/ 0 h 62"/>
                      <a:gd name="T41" fmla="*/ 188 w 188"/>
                      <a:gd name="T42" fmla="*/ 62 h 6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8" h="62">
                        <a:moveTo>
                          <a:pt x="0" y="50"/>
                        </a:moveTo>
                        <a:lnTo>
                          <a:pt x="75" y="48"/>
                        </a:lnTo>
                        <a:lnTo>
                          <a:pt x="104" y="31"/>
                        </a:lnTo>
                        <a:lnTo>
                          <a:pt x="129" y="13"/>
                        </a:lnTo>
                        <a:lnTo>
                          <a:pt x="176" y="0"/>
                        </a:lnTo>
                        <a:lnTo>
                          <a:pt x="188" y="13"/>
                        </a:lnTo>
                        <a:lnTo>
                          <a:pt x="169" y="18"/>
                        </a:lnTo>
                        <a:lnTo>
                          <a:pt x="136" y="36"/>
                        </a:lnTo>
                        <a:lnTo>
                          <a:pt x="118" y="48"/>
                        </a:lnTo>
                        <a:lnTo>
                          <a:pt x="88" y="56"/>
                        </a:lnTo>
                        <a:lnTo>
                          <a:pt x="41" y="60"/>
                        </a:lnTo>
                        <a:lnTo>
                          <a:pt x="4" y="62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7" name="Freeform 33"/>
                  <p:cNvSpPr>
                    <a:spLocks/>
                  </p:cNvSpPr>
                  <p:nvPr/>
                </p:nvSpPr>
                <p:spPr bwMode="auto">
                  <a:xfrm>
                    <a:off x="2355" y="1781"/>
                    <a:ext cx="273" cy="148"/>
                  </a:xfrm>
                  <a:custGeom>
                    <a:avLst/>
                    <a:gdLst>
                      <a:gd name="T0" fmla="*/ 0 w 547"/>
                      <a:gd name="T1" fmla="*/ 1 h 296"/>
                      <a:gd name="T2" fmla="*/ 0 w 547"/>
                      <a:gd name="T3" fmla="*/ 1 h 296"/>
                      <a:gd name="T4" fmla="*/ 0 w 547"/>
                      <a:gd name="T5" fmla="*/ 1 h 296"/>
                      <a:gd name="T6" fmla="*/ 0 w 547"/>
                      <a:gd name="T7" fmla="*/ 1 h 296"/>
                      <a:gd name="T8" fmla="*/ 0 w 547"/>
                      <a:gd name="T9" fmla="*/ 1 h 296"/>
                      <a:gd name="T10" fmla="*/ 0 w 547"/>
                      <a:gd name="T11" fmla="*/ 1 h 296"/>
                      <a:gd name="T12" fmla="*/ 0 w 547"/>
                      <a:gd name="T13" fmla="*/ 0 h 296"/>
                      <a:gd name="T14" fmla="*/ 0 w 547"/>
                      <a:gd name="T15" fmla="*/ 1 h 296"/>
                      <a:gd name="T16" fmla="*/ 0 w 547"/>
                      <a:gd name="T17" fmla="*/ 1 h 296"/>
                      <a:gd name="T18" fmla="*/ 0 w 547"/>
                      <a:gd name="T19" fmla="*/ 1 h 296"/>
                      <a:gd name="T20" fmla="*/ 0 w 547"/>
                      <a:gd name="T21" fmla="*/ 1 h 296"/>
                      <a:gd name="T22" fmla="*/ 0 w 547"/>
                      <a:gd name="T23" fmla="*/ 1 h 296"/>
                      <a:gd name="T24" fmla="*/ 0 w 547"/>
                      <a:gd name="T25" fmla="*/ 1 h 296"/>
                      <a:gd name="T26" fmla="*/ 0 w 547"/>
                      <a:gd name="T27" fmla="*/ 1 h 296"/>
                      <a:gd name="T28" fmla="*/ 0 w 547"/>
                      <a:gd name="T29" fmla="*/ 1 h 296"/>
                      <a:gd name="T30" fmla="*/ 0 w 547"/>
                      <a:gd name="T31" fmla="*/ 1 h 296"/>
                      <a:gd name="T32" fmla="*/ 0 w 547"/>
                      <a:gd name="T33" fmla="*/ 1 h 296"/>
                      <a:gd name="T34" fmla="*/ 0 w 547"/>
                      <a:gd name="T35" fmla="*/ 1 h 296"/>
                      <a:gd name="T36" fmla="*/ 0 w 547"/>
                      <a:gd name="T37" fmla="*/ 1 h 296"/>
                      <a:gd name="T38" fmla="*/ 0 w 547"/>
                      <a:gd name="T39" fmla="*/ 1 h 296"/>
                      <a:gd name="T40" fmla="*/ 0 w 547"/>
                      <a:gd name="T41" fmla="*/ 1 h 296"/>
                      <a:gd name="T42" fmla="*/ 0 w 547"/>
                      <a:gd name="T43" fmla="*/ 1 h 296"/>
                      <a:gd name="T44" fmla="*/ 0 w 547"/>
                      <a:gd name="T45" fmla="*/ 1 h 296"/>
                      <a:gd name="T46" fmla="*/ 0 w 547"/>
                      <a:gd name="T47" fmla="*/ 1 h 296"/>
                      <a:gd name="T48" fmla="*/ 0 w 547"/>
                      <a:gd name="T49" fmla="*/ 1 h 296"/>
                      <a:gd name="T50" fmla="*/ 0 w 547"/>
                      <a:gd name="T51" fmla="*/ 1 h 29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47"/>
                      <a:gd name="T79" fmla="*/ 0 h 296"/>
                      <a:gd name="T80" fmla="*/ 547 w 547"/>
                      <a:gd name="T81" fmla="*/ 296 h 29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47" h="296">
                        <a:moveTo>
                          <a:pt x="17" y="33"/>
                        </a:moveTo>
                        <a:lnTo>
                          <a:pt x="82" y="37"/>
                        </a:lnTo>
                        <a:lnTo>
                          <a:pt x="151" y="39"/>
                        </a:lnTo>
                        <a:lnTo>
                          <a:pt x="195" y="39"/>
                        </a:lnTo>
                        <a:lnTo>
                          <a:pt x="230" y="31"/>
                        </a:lnTo>
                        <a:lnTo>
                          <a:pt x="287" y="15"/>
                        </a:lnTo>
                        <a:lnTo>
                          <a:pt x="314" y="0"/>
                        </a:lnTo>
                        <a:lnTo>
                          <a:pt x="352" y="21"/>
                        </a:lnTo>
                        <a:lnTo>
                          <a:pt x="412" y="63"/>
                        </a:lnTo>
                        <a:lnTo>
                          <a:pt x="457" y="93"/>
                        </a:lnTo>
                        <a:lnTo>
                          <a:pt x="513" y="133"/>
                        </a:lnTo>
                        <a:lnTo>
                          <a:pt x="547" y="163"/>
                        </a:lnTo>
                        <a:lnTo>
                          <a:pt x="515" y="190"/>
                        </a:lnTo>
                        <a:lnTo>
                          <a:pt x="484" y="219"/>
                        </a:lnTo>
                        <a:lnTo>
                          <a:pt x="433" y="240"/>
                        </a:lnTo>
                        <a:lnTo>
                          <a:pt x="381" y="262"/>
                        </a:lnTo>
                        <a:lnTo>
                          <a:pt x="333" y="281"/>
                        </a:lnTo>
                        <a:lnTo>
                          <a:pt x="289" y="288"/>
                        </a:lnTo>
                        <a:lnTo>
                          <a:pt x="243" y="296"/>
                        </a:lnTo>
                        <a:lnTo>
                          <a:pt x="186" y="256"/>
                        </a:lnTo>
                        <a:lnTo>
                          <a:pt x="143" y="221"/>
                        </a:lnTo>
                        <a:lnTo>
                          <a:pt x="93" y="177"/>
                        </a:lnTo>
                        <a:lnTo>
                          <a:pt x="50" y="133"/>
                        </a:lnTo>
                        <a:lnTo>
                          <a:pt x="19" y="102"/>
                        </a:lnTo>
                        <a:lnTo>
                          <a:pt x="0" y="58"/>
                        </a:lnTo>
                        <a:lnTo>
                          <a:pt x="17" y="33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8" name="Freeform 34"/>
                  <p:cNvSpPr>
                    <a:spLocks/>
                  </p:cNvSpPr>
                  <p:nvPr/>
                </p:nvSpPr>
                <p:spPr bwMode="auto">
                  <a:xfrm>
                    <a:off x="2348" y="1777"/>
                    <a:ext cx="294" cy="172"/>
                  </a:xfrm>
                  <a:custGeom>
                    <a:avLst/>
                    <a:gdLst>
                      <a:gd name="T0" fmla="*/ 0 w 590"/>
                      <a:gd name="T1" fmla="*/ 0 h 346"/>
                      <a:gd name="T2" fmla="*/ 0 w 590"/>
                      <a:gd name="T3" fmla="*/ 0 h 346"/>
                      <a:gd name="T4" fmla="*/ 0 w 590"/>
                      <a:gd name="T5" fmla="*/ 0 h 346"/>
                      <a:gd name="T6" fmla="*/ 0 w 590"/>
                      <a:gd name="T7" fmla="*/ 0 h 346"/>
                      <a:gd name="T8" fmla="*/ 0 w 590"/>
                      <a:gd name="T9" fmla="*/ 0 h 346"/>
                      <a:gd name="T10" fmla="*/ 0 w 590"/>
                      <a:gd name="T11" fmla="*/ 0 h 346"/>
                      <a:gd name="T12" fmla="*/ 0 w 590"/>
                      <a:gd name="T13" fmla="*/ 0 h 346"/>
                      <a:gd name="T14" fmla="*/ 0 w 590"/>
                      <a:gd name="T15" fmla="*/ 0 h 346"/>
                      <a:gd name="T16" fmla="*/ 0 w 590"/>
                      <a:gd name="T17" fmla="*/ 0 h 346"/>
                      <a:gd name="T18" fmla="*/ 0 w 590"/>
                      <a:gd name="T19" fmla="*/ 0 h 346"/>
                      <a:gd name="T20" fmla="*/ 0 w 590"/>
                      <a:gd name="T21" fmla="*/ 0 h 346"/>
                      <a:gd name="T22" fmla="*/ 0 w 590"/>
                      <a:gd name="T23" fmla="*/ 0 h 346"/>
                      <a:gd name="T24" fmla="*/ 0 w 590"/>
                      <a:gd name="T25" fmla="*/ 0 h 346"/>
                      <a:gd name="T26" fmla="*/ 0 w 590"/>
                      <a:gd name="T27" fmla="*/ 0 h 346"/>
                      <a:gd name="T28" fmla="*/ 0 w 590"/>
                      <a:gd name="T29" fmla="*/ 0 h 346"/>
                      <a:gd name="T30" fmla="*/ 0 w 590"/>
                      <a:gd name="T31" fmla="*/ 0 h 346"/>
                      <a:gd name="T32" fmla="*/ 0 w 590"/>
                      <a:gd name="T33" fmla="*/ 0 h 346"/>
                      <a:gd name="T34" fmla="*/ 0 w 590"/>
                      <a:gd name="T35" fmla="*/ 0 h 346"/>
                      <a:gd name="T36" fmla="*/ 0 w 590"/>
                      <a:gd name="T37" fmla="*/ 0 h 346"/>
                      <a:gd name="T38" fmla="*/ 0 w 590"/>
                      <a:gd name="T39" fmla="*/ 0 h 346"/>
                      <a:gd name="T40" fmla="*/ 0 w 590"/>
                      <a:gd name="T41" fmla="*/ 0 h 346"/>
                      <a:gd name="T42" fmla="*/ 0 w 590"/>
                      <a:gd name="T43" fmla="*/ 0 h 346"/>
                      <a:gd name="T44" fmla="*/ 0 w 590"/>
                      <a:gd name="T45" fmla="*/ 0 h 346"/>
                      <a:gd name="T46" fmla="*/ 0 w 590"/>
                      <a:gd name="T47" fmla="*/ 0 h 346"/>
                      <a:gd name="T48" fmla="*/ 0 w 590"/>
                      <a:gd name="T49" fmla="*/ 0 h 346"/>
                      <a:gd name="T50" fmla="*/ 0 w 590"/>
                      <a:gd name="T51" fmla="*/ 0 h 346"/>
                      <a:gd name="T52" fmla="*/ 0 w 590"/>
                      <a:gd name="T53" fmla="*/ 0 h 346"/>
                      <a:gd name="T54" fmla="*/ 0 w 590"/>
                      <a:gd name="T55" fmla="*/ 0 h 346"/>
                      <a:gd name="T56" fmla="*/ 0 w 590"/>
                      <a:gd name="T57" fmla="*/ 0 h 346"/>
                      <a:gd name="T58" fmla="*/ 0 w 590"/>
                      <a:gd name="T59" fmla="*/ 0 h 346"/>
                      <a:gd name="T60" fmla="*/ 0 w 590"/>
                      <a:gd name="T61" fmla="*/ 0 h 346"/>
                      <a:gd name="T62" fmla="*/ 0 w 590"/>
                      <a:gd name="T63" fmla="*/ 0 h 346"/>
                      <a:gd name="T64" fmla="*/ 0 w 590"/>
                      <a:gd name="T65" fmla="*/ 0 h 346"/>
                      <a:gd name="T66" fmla="*/ 0 w 590"/>
                      <a:gd name="T67" fmla="*/ 0 h 346"/>
                      <a:gd name="T68" fmla="*/ 0 w 590"/>
                      <a:gd name="T69" fmla="*/ 0 h 346"/>
                      <a:gd name="T70" fmla="*/ 0 w 590"/>
                      <a:gd name="T71" fmla="*/ 0 h 346"/>
                      <a:gd name="T72" fmla="*/ 0 w 590"/>
                      <a:gd name="T73" fmla="*/ 0 h 346"/>
                      <a:gd name="T74" fmla="*/ 0 w 590"/>
                      <a:gd name="T75" fmla="*/ 0 h 346"/>
                      <a:gd name="T76" fmla="*/ 0 w 590"/>
                      <a:gd name="T77" fmla="*/ 0 h 346"/>
                      <a:gd name="T78" fmla="*/ 0 w 590"/>
                      <a:gd name="T79" fmla="*/ 0 h 346"/>
                      <a:gd name="T80" fmla="*/ 0 w 590"/>
                      <a:gd name="T81" fmla="*/ 0 h 346"/>
                      <a:gd name="T82" fmla="*/ 0 w 590"/>
                      <a:gd name="T83" fmla="*/ 0 h 346"/>
                      <a:gd name="T84" fmla="*/ 0 w 590"/>
                      <a:gd name="T85" fmla="*/ 0 h 346"/>
                      <a:gd name="T86" fmla="*/ 0 w 590"/>
                      <a:gd name="T87" fmla="*/ 0 h 346"/>
                      <a:gd name="T88" fmla="*/ 0 w 590"/>
                      <a:gd name="T89" fmla="*/ 0 h 346"/>
                      <a:gd name="T90" fmla="*/ 0 w 590"/>
                      <a:gd name="T91" fmla="*/ 0 h 346"/>
                      <a:gd name="T92" fmla="*/ 0 w 590"/>
                      <a:gd name="T93" fmla="*/ 0 h 346"/>
                      <a:gd name="T94" fmla="*/ 0 w 590"/>
                      <a:gd name="T95" fmla="*/ 0 h 346"/>
                      <a:gd name="T96" fmla="*/ 0 w 590"/>
                      <a:gd name="T97" fmla="*/ 0 h 346"/>
                      <a:gd name="T98" fmla="*/ 0 w 590"/>
                      <a:gd name="T99" fmla="*/ 0 h 346"/>
                      <a:gd name="T100" fmla="*/ 0 w 590"/>
                      <a:gd name="T101" fmla="*/ 0 h 346"/>
                      <a:gd name="T102" fmla="*/ 0 w 590"/>
                      <a:gd name="T103" fmla="*/ 0 h 346"/>
                      <a:gd name="T104" fmla="*/ 0 w 590"/>
                      <a:gd name="T105" fmla="*/ 0 h 346"/>
                      <a:gd name="T106" fmla="*/ 0 w 590"/>
                      <a:gd name="T107" fmla="*/ 0 h 346"/>
                      <a:gd name="T108" fmla="*/ 0 w 590"/>
                      <a:gd name="T109" fmla="*/ 0 h 346"/>
                      <a:gd name="T110" fmla="*/ 0 w 590"/>
                      <a:gd name="T111" fmla="*/ 0 h 34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590"/>
                      <a:gd name="T169" fmla="*/ 0 h 346"/>
                      <a:gd name="T170" fmla="*/ 590 w 590"/>
                      <a:gd name="T171" fmla="*/ 346 h 34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590" h="346">
                        <a:moveTo>
                          <a:pt x="289" y="295"/>
                        </a:moveTo>
                        <a:lnTo>
                          <a:pt x="382" y="270"/>
                        </a:lnTo>
                        <a:lnTo>
                          <a:pt x="458" y="237"/>
                        </a:lnTo>
                        <a:lnTo>
                          <a:pt x="512" y="199"/>
                        </a:lnTo>
                        <a:lnTo>
                          <a:pt x="533" y="176"/>
                        </a:lnTo>
                        <a:lnTo>
                          <a:pt x="456" y="105"/>
                        </a:lnTo>
                        <a:lnTo>
                          <a:pt x="392" y="67"/>
                        </a:lnTo>
                        <a:lnTo>
                          <a:pt x="332" y="29"/>
                        </a:lnTo>
                        <a:lnTo>
                          <a:pt x="319" y="29"/>
                        </a:lnTo>
                        <a:lnTo>
                          <a:pt x="282" y="42"/>
                        </a:lnTo>
                        <a:lnTo>
                          <a:pt x="231" y="56"/>
                        </a:lnTo>
                        <a:lnTo>
                          <a:pt x="142" y="63"/>
                        </a:lnTo>
                        <a:lnTo>
                          <a:pt x="54" y="61"/>
                        </a:lnTo>
                        <a:lnTo>
                          <a:pt x="31" y="63"/>
                        </a:lnTo>
                        <a:lnTo>
                          <a:pt x="31" y="80"/>
                        </a:lnTo>
                        <a:lnTo>
                          <a:pt x="49" y="105"/>
                        </a:lnTo>
                        <a:lnTo>
                          <a:pt x="85" y="151"/>
                        </a:lnTo>
                        <a:lnTo>
                          <a:pt x="131" y="188"/>
                        </a:lnTo>
                        <a:lnTo>
                          <a:pt x="188" y="243"/>
                        </a:lnTo>
                        <a:lnTo>
                          <a:pt x="242" y="283"/>
                        </a:lnTo>
                        <a:lnTo>
                          <a:pt x="276" y="306"/>
                        </a:lnTo>
                        <a:lnTo>
                          <a:pt x="286" y="330"/>
                        </a:lnTo>
                        <a:lnTo>
                          <a:pt x="273" y="346"/>
                        </a:lnTo>
                        <a:lnTo>
                          <a:pt x="255" y="337"/>
                        </a:lnTo>
                        <a:lnTo>
                          <a:pt x="200" y="287"/>
                        </a:lnTo>
                        <a:lnTo>
                          <a:pt x="131" y="230"/>
                        </a:lnTo>
                        <a:lnTo>
                          <a:pt x="81" y="188"/>
                        </a:lnTo>
                        <a:lnTo>
                          <a:pt x="48" y="151"/>
                        </a:lnTo>
                        <a:lnTo>
                          <a:pt x="19" y="111"/>
                        </a:lnTo>
                        <a:lnTo>
                          <a:pt x="6" y="85"/>
                        </a:lnTo>
                        <a:lnTo>
                          <a:pt x="0" y="56"/>
                        </a:lnTo>
                        <a:lnTo>
                          <a:pt x="8" y="38"/>
                        </a:lnTo>
                        <a:lnTo>
                          <a:pt x="29" y="29"/>
                        </a:lnTo>
                        <a:lnTo>
                          <a:pt x="67" y="32"/>
                        </a:lnTo>
                        <a:lnTo>
                          <a:pt x="138" y="42"/>
                        </a:lnTo>
                        <a:lnTo>
                          <a:pt x="199" y="42"/>
                        </a:lnTo>
                        <a:lnTo>
                          <a:pt x="242" y="29"/>
                        </a:lnTo>
                        <a:lnTo>
                          <a:pt x="292" y="19"/>
                        </a:lnTo>
                        <a:lnTo>
                          <a:pt x="313" y="0"/>
                        </a:lnTo>
                        <a:lnTo>
                          <a:pt x="336" y="0"/>
                        </a:lnTo>
                        <a:lnTo>
                          <a:pt x="389" y="32"/>
                        </a:lnTo>
                        <a:lnTo>
                          <a:pt x="445" y="75"/>
                        </a:lnTo>
                        <a:lnTo>
                          <a:pt x="506" y="113"/>
                        </a:lnTo>
                        <a:lnTo>
                          <a:pt x="540" y="138"/>
                        </a:lnTo>
                        <a:lnTo>
                          <a:pt x="575" y="161"/>
                        </a:lnTo>
                        <a:lnTo>
                          <a:pt x="590" y="169"/>
                        </a:lnTo>
                        <a:lnTo>
                          <a:pt x="580" y="187"/>
                        </a:lnTo>
                        <a:lnTo>
                          <a:pt x="556" y="201"/>
                        </a:lnTo>
                        <a:lnTo>
                          <a:pt x="527" y="227"/>
                        </a:lnTo>
                        <a:lnTo>
                          <a:pt x="499" y="237"/>
                        </a:lnTo>
                        <a:lnTo>
                          <a:pt x="450" y="258"/>
                        </a:lnTo>
                        <a:lnTo>
                          <a:pt x="414" y="274"/>
                        </a:lnTo>
                        <a:lnTo>
                          <a:pt x="374" y="299"/>
                        </a:lnTo>
                        <a:lnTo>
                          <a:pt x="332" y="306"/>
                        </a:lnTo>
                        <a:lnTo>
                          <a:pt x="299" y="308"/>
                        </a:lnTo>
                        <a:lnTo>
                          <a:pt x="289" y="2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89" name="Freeform 35"/>
                  <p:cNvSpPr>
                    <a:spLocks/>
                  </p:cNvSpPr>
                  <p:nvPr/>
                </p:nvSpPr>
                <p:spPr bwMode="auto">
                  <a:xfrm>
                    <a:off x="2515" y="1907"/>
                    <a:ext cx="93" cy="60"/>
                  </a:xfrm>
                  <a:custGeom>
                    <a:avLst/>
                    <a:gdLst>
                      <a:gd name="T0" fmla="*/ 0 w 187"/>
                      <a:gd name="T1" fmla="*/ 1 h 119"/>
                      <a:gd name="T2" fmla="*/ 0 w 187"/>
                      <a:gd name="T3" fmla="*/ 1 h 119"/>
                      <a:gd name="T4" fmla="*/ 0 w 187"/>
                      <a:gd name="T5" fmla="*/ 1 h 119"/>
                      <a:gd name="T6" fmla="*/ 0 w 187"/>
                      <a:gd name="T7" fmla="*/ 1 h 119"/>
                      <a:gd name="T8" fmla="*/ 0 w 187"/>
                      <a:gd name="T9" fmla="*/ 1 h 119"/>
                      <a:gd name="T10" fmla="*/ 0 w 187"/>
                      <a:gd name="T11" fmla="*/ 1 h 119"/>
                      <a:gd name="T12" fmla="*/ 0 w 187"/>
                      <a:gd name="T13" fmla="*/ 1 h 119"/>
                      <a:gd name="T14" fmla="*/ 0 w 187"/>
                      <a:gd name="T15" fmla="*/ 1 h 119"/>
                      <a:gd name="T16" fmla="*/ 0 w 187"/>
                      <a:gd name="T17" fmla="*/ 0 h 119"/>
                      <a:gd name="T18" fmla="*/ 0 w 187"/>
                      <a:gd name="T19" fmla="*/ 1 h 1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7"/>
                      <a:gd name="T31" fmla="*/ 0 h 119"/>
                      <a:gd name="T32" fmla="*/ 187 w 187"/>
                      <a:gd name="T33" fmla="*/ 119 h 1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7" h="119">
                        <a:moveTo>
                          <a:pt x="158" y="14"/>
                        </a:moveTo>
                        <a:lnTo>
                          <a:pt x="118" y="45"/>
                        </a:lnTo>
                        <a:lnTo>
                          <a:pt x="82" y="74"/>
                        </a:lnTo>
                        <a:lnTo>
                          <a:pt x="29" y="93"/>
                        </a:lnTo>
                        <a:lnTo>
                          <a:pt x="0" y="102"/>
                        </a:lnTo>
                        <a:lnTo>
                          <a:pt x="23" y="119"/>
                        </a:lnTo>
                        <a:lnTo>
                          <a:pt x="61" y="113"/>
                        </a:lnTo>
                        <a:lnTo>
                          <a:pt x="119" y="74"/>
                        </a:lnTo>
                        <a:lnTo>
                          <a:pt x="187" y="0"/>
                        </a:lnTo>
                        <a:lnTo>
                          <a:pt x="158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201" name="Group 36"/>
                <p:cNvGrpSpPr>
                  <a:grpSpLocks/>
                </p:cNvGrpSpPr>
                <p:nvPr/>
              </p:nvGrpSpPr>
              <p:grpSpPr bwMode="auto">
                <a:xfrm>
                  <a:off x="1615" y="1942"/>
                  <a:ext cx="344" cy="778"/>
                  <a:chOff x="1615" y="1942"/>
                  <a:chExt cx="344" cy="778"/>
                </a:xfrm>
              </p:grpSpPr>
              <p:sp>
                <p:nvSpPr>
                  <p:cNvPr id="4256" name="Freeform 37"/>
                  <p:cNvSpPr>
                    <a:spLocks/>
                  </p:cNvSpPr>
                  <p:nvPr/>
                </p:nvSpPr>
                <p:spPr bwMode="auto">
                  <a:xfrm>
                    <a:off x="1622" y="1977"/>
                    <a:ext cx="181" cy="733"/>
                  </a:xfrm>
                  <a:custGeom>
                    <a:avLst/>
                    <a:gdLst>
                      <a:gd name="T0" fmla="*/ 1 w 362"/>
                      <a:gd name="T1" fmla="*/ 1 h 1466"/>
                      <a:gd name="T2" fmla="*/ 1 w 362"/>
                      <a:gd name="T3" fmla="*/ 1 h 1466"/>
                      <a:gd name="T4" fmla="*/ 1 w 362"/>
                      <a:gd name="T5" fmla="*/ 1 h 1466"/>
                      <a:gd name="T6" fmla="*/ 1 w 362"/>
                      <a:gd name="T7" fmla="*/ 1 h 1466"/>
                      <a:gd name="T8" fmla="*/ 1 w 362"/>
                      <a:gd name="T9" fmla="*/ 1 h 1466"/>
                      <a:gd name="T10" fmla="*/ 1 w 362"/>
                      <a:gd name="T11" fmla="*/ 1 h 1466"/>
                      <a:gd name="T12" fmla="*/ 1 w 362"/>
                      <a:gd name="T13" fmla="*/ 1 h 1466"/>
                      <a:gd name="T14" fmla="*/ 1 w 362"/>
                      <a:gd name="T15" fmla="*/ 1 h 1466"/>
                      <a:gd name="T16" fmla="*/ 1 w 362"/>
                      <a:gd name="T17" fmla="*/ 1 h 1466"/>
                      <a:gd name="T18" fmla="*/ 1 w 362"/>
                      <a:gd name="T19" fmla="*/ 1 h 1466"/>
                      <a:gd name="T20" fmla="*/ 1 w 362"/>
                      <a:gd name="T21" fmla="*/ 1 h 1466"/>
                      <a:gd name="T22" fmla="*/ 1 w 362"/>
                      <a:gd name="T23" fmla="*/ 1 h 1466"/>
                      <a:gd name="T24" fmla="*/ 1 w 362"/>
                      <a:gd name="T25" fmla="*/ 1 h 1466"/>
                      <a:gd name="T26" fmla="*/ 1 w 362"/>
                      <a:gd name="T27" fmla="*/ 1 h 1466"/>
                      <a:gd name="T28" fmla="*/ 0 w 362"/>
                      <a:gd name="T29" fmla="*/ 1 h 1466"/>
                      <a:gd name="T30" fmla="*/ 0 w 362"/>
                      <a:gd name="T31" fmla="*/ 1 h 1466"/>
                      <a:gd name="T32" fmla="*/ 1 w 362"/>
                      <a:gd name="T33" fmla="*/ 1 h 1466"/>
                      <a:gd name="T34" fmla="*/ 1 w 362"/>
                      <a:gd name="T35" fmla="*/ 1 h 1466"/>
                      <a:gd name="T36" fmla="*/ 1 w 362"/>
                      <a:gd name="T37" fmla="*/ 1 h 1466"/>
                      <a:gd name="T38" fmla="*/ 1 w 362"/>
                      <a:gd name="T39" fmla="*/ 1 h 1466"/>
                      <a:gd name="T40" fmla="*/ 1 w 362"/>
                      <a:gd name="T41" fmla="*/ 1 h 1466"/>
                      <a:gd name="T42" fmla="*/ 1 w 362"/>
                      <a:gd name="T43" fmla="*/ 1 h 1466"/>
                      <a:gd name="T44" fmla="*/ 1 w 362"/>
                      <a:gd name="T45" fmla="*/ 1 h 1466"/>
                      <a:gd name="T46" fmla="*/ 1 w 362"/>
                      <a:gd name="T47" fmla="*/ 1 h 1466"/>
                      <a:gd name="T48" fmla="*/ 1 w 362"/>
                      <a:gd name="T49" fmla="*/ 1 h 1466"/>
                      <a:gd name="T50" fmla="*/ 1 w 362"/>
                      <a:gd name="T51" fmla="*/ 1 h 1466"/>
                      <a:gd name="T52" fmla="*/ 1 w 362"/>
                      <a:gd name="T53" fmla="*/ 1 h 1466"/>
                      <a:gd name="T54" fmla="*/ 1 w 362"/>
                      <a:gd name="T55" fmla="*/ 1 h 1466"/>
                      <a:gd name="T56" fmla="*/ 1 w 362"/>
                      <a:gd name="T57" fmla="*/ 1 h 1466"/>
                      <a:gd name="T58" fmla="*/ 1 w 362"/>
                      <a:gd name="T59" fmla="*/ 1 h 1466"/>
                      <a:gd name="T60" fmla="*/ 1 w 362"/>
                      <a:gd name="T61" fmla="*/ 1 h 1466"/>
                      <a:gd name="T62" fmla="*/ 1 w 362"/>
                      <a:gd name="T63" fmla="*/ 1 h 1466"/>
                      <a:gd name="T64" fmla="*/ 1 w 362"/>
                      <a:gd name="T65" fmla="*/ 1 h 1466"/>
                      <a:gd name="T66" fmla="*/ 1 w 362"/>
                      <a:gd name="T67" fmla="*/ 1 h 1466"/>
                      <a:gd name="T68" fmla="*/ 1 w 362"/>
                      <a:gd name="T69" fmla="*/ 1 h 1466"/>
                      <a:gd name="T70" fmla="*/ 1 w 362"/>
                      <a:gd name="T71" fmla="*/ 1 h 1466"/>
                      <a:gd name="T72" fmla="*/ 1 w 362"/>
                      <a:gd name="T73" fmla="*/ 1 h 1466"/>
                      <a:gd name="T74" fmla="*/ 1 w 362"/>
                      <a:gd name="T75" fmla="*/ 1 h 1466"/>
                      <a:gd name="T76" fmla="*/ 1 w 362"/>
                      <a:gd name="T77" fmla="*/ 1 h 1466"/>
                      <a:gd name="T78" fmla="*/ 1 w 362"/>
                      <a:gd name="T79" fmla="*/ 1 h 1466"/>
                      <a:gd name="T80" fmla="*/ 1 w 362"/>
                      <a:gd name="T81" fmla="*/ 1 h 1466"/>
                      <a:gd name="T82" fmla="*/ 1 w 362"/>
                      <a:gd name="T83" fmla="*/ 1 h 1466"/>
                      <a:gd name="T84" fmla="*/ 1 w 362"/>
                      <a:gd name="T85" fmla="*/ 1 h 1466"/>
                      <a:gd name="T86" fmla="*/ 1 w 362"/>
                      <a:gd name="T87" fmla="*/ 1 h 1466"/>
                      <a:gd name="T88" fmla="*/ 1 w 362"/>
                      <a:gd name="T89" fmla="*/ 1 h 1466"/>
                      <a:gd name="T90" fmla="*/ 1 w 362"/>
                      <a:gd name="T91" fmla="*/ 1 h 1466"/>
                      <a:gd name="T92" fmla="*/ 1 w 362"/>
                      <a:gd name="T93" fmla="*/ 1 h 1466"/>
                      <a:gd name="T94" fmla="*/ 1 w 362"/>
                      <a:gd name="T95" fmla="*/ 1 h 1466"/>
                      <a:gd name="T96" fmla="*/ 1 w 362"/>
                      <a:gd name="T97" fmla="*/ 1 h 1466"/>
                      <a:gd name="T98" fmla="*/ 1 w 362"/>
                      <a:gd name="T99" fmla="*/ 0 h 1466"/>
                      <a:gd name="T100" fmla="*/ 1 w 362"/>
                      <a:gd name="T101" fmla="*/ 1 h 1466"/>
                      <a:gd name="T102" fmla="*/ 1 w 362"/>
                      <a:gd name="T103" fmla="*/ 1 h 1466"/>
                      <a:gd name="T104" fmla="*/ 1 w 362"/>
                      <a:gd name="T105" fmla="*/ 1 h 1466"/>
                      <a:gd name="T106" fmla="*/ 1 w 362"/>
                      <a:gd name="T107" fmla="*/ 1 h 1466"/>
                      <a:gd name="T108" fmla="*/ 1 w 362"/>
                      <a:gd name="T109" fmla="*/ 1 h 1466"/>
                      <a:gd name="T110" fmla="*/ 1 w 362"/>
                      <a:gd name="T111" fmla="*/ 1 h 146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362"/>
                      <a:gd name="T169" fmla="*/ 0 h 1466"/>
                      <a:gd name="T170" fmla="*/ 362 w 362"/>
                      <a:gd name="T171" fmla="*/ 1466 h 146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362" h="1466">
                        <a:moveTo>
                          <a:pt x="356" y="264"/>
                        </a:moveTo>
                        <a:lnTo>
                          <a:pt x="362" y="318"/>
                        </a:lnTo>
                        <a:lnTo>
                          <a:pt x="362" y="609"/>
                        </a:lnTo>
                        <a:lnTo>
                          <a:pt x="336" y="998"/>
                        </a:lnTo>
                        <a:lnTo>
                          <a:pt x="339" y="1247"/>
                        </a:lnTo>
                        <a:lnTo>
                          <a:pt x="352" y="1418"/>
                        </a:lnTo>
                        <a:lnTo>
                          <a:pt x="339" y="1466"/>
                        </a:lnTo>
                        <a:lnTo>
                          <a:pt x="318" y="1456"/>
                        </a:lnTo>
                        <a:lnTo>
                          <a:pt x="195" y="1361"/>
                        </a:lnTo>
                        <a:lnTo>
                          <a:pt x="164" y="1343"/>
                        </a:lnTo>
                        <a:lnTo>
                          <a:pt x="145" y="1316"/>
                        </a:lnTo>
                        <a:lnTo>
                          <a:pt x="113" y="1280"/>
                        </a:lnTo>
                        <a:lnTo>
                          <a:pt x="71" y="1242"/>
                        </a:lnTo>
                        <a:lnTo>
                          <a:pt x="50" y="1192"/>
                        </a:lnTo>
                        <a:lnTo>
                          <a:pt x="0" y="1149"/>
                        </a:lnTo>
                        <a:lnTo>
                          <a:pt x="0" y="1123"/>
                        </a:lnTo>
                        <a:lnTo>
                          <a:pt x="27" y="1089"/>
                        </a:lnTo>
                        <a:lnTo>
                          <a:pt x="38" y="1046"/>
                        </a:lnTo>
                        <a:lnTo>
                          <a:pt x="32" y="1023"/>
                        </a:lnTo>
                        <a:lnTo>
                          <a:pt x="19" y="985"/>
                        </a:lnTo>
                        <a:lnTo>
                          <a:pt x="14" y="959"/>
                        </a:lnTo>
                        <a:lnTo>
                          <a:pt x="34" y="917"/>
                        </a:lnTo>
                        <a:lnTo>
                          <a:pt x="34" y="889"/>
                        </a:lnTo>
                        <a:lnTo>
                          <a:pt x="13" y="833"/>
                        </a:lnTo>
                        <a:lnTo>
                          <a:pt x="13" y="801"/>
                        </a:lnTo>
                        <a:lnTo>
                          <a:pt x="25" y="777"/>
                        </a:lnTo>
                        <a:lnTo>
                          <a:pt x="46" y="747"/>
                        </a:lnTo>
                        <a:lnTo>
                          <a:pt x="45" y="697"/>
                        </a:lnTo>
                        <a:lnTo>
                          <a:pt x="32" y="656"/>
                        </a:lnTo>
                        <a:lnTo>
                          <a:pt x="45" y="609"/>
                        </a:lnTo>
                        <a:lnTo>
                          <a:pt x="56" y="597"/>
                        </a:lnTo>
                        <a:lnTo>
                          <a:pt x="46" y="552"/>
                        </a:lnTo>
                        <a:lnTo>
                          <a:pt x="19" y="506"/>
                        </a:lnTo>
                        <a:lnTo>
                          <a:pt x="13" y="475"/>
                        </a:lnTo>
                        <a:lnTo>
                          <a:pt x="19" y="446"/>
                        </a:lnTo>
                        <a:lnTo>
                          <a:pt x="53" y="421"/>
                        </a:lnTo>
                        <a:lnTo>
                          <a:pt x="50" y="400"/>
                        </a:lnTo>
                        <a:lnTo>
                          <a:pt x="14" y="333"/>
                        </a:lnTo>
                        <a:lnTo>
                          <a:pt x="3" y="281"/>
                        </a:lnTo>
                        <a:lnTo>
                          <a:pt x="13" y="251"/>
                        </a:lnTo>
                        <a:lnTo>
                          <a:pt x="46" y="225"/>
                        </a:lnTo>
                        <a:lnTo>
                          <a:pt x="38" y="201"/>
                        </a:lnTo>
                        <a:lnTo>
                          <a:pt x="14" y="174"/>
                        </a:lnTo>
                        <a:lnTo>
                          <a:pt x="14" y="145"/>
                        </a:lnTo>
                        <a:lnTo>
                          <a:pt x="53" y="125"/>
                        </a:lnTo>
                        <a:lnTo>
                          <a:pt x="69" y="104"/>
                        </a:lnTo>
                        <a:lnTo>
                          <a:pt x="38" y="61"/>
                        </a:lnTo>
                        <a:lnTo>
                          <a:pt x="38" y="38"/>
                        </a:lnTo>
                        <a:lnTo>
                          <a:pt x="75" y="24"/>
                        </a:lnTo>
                        <a:lnTo>
                          <a:pt x="77" y="0"/>
                        </a:lnTo>
                        <a:lnTo>
                          <a:pt x="119" y="61"/>
                        </a:lnTo>
                        <a:lnTo>
                          <a:pt x="169" y="124"/>
                        </a:lnTo>
                        <a:lnTo>
                          <a:pt x="232" y="174"/>
                        </a:lnTo>
                        <a:lnTo>
                          <a:pt x="283" y="214"/>
                        </a:lnTo>
                        <a:lnTo>
                          <a:pt x="336" y="246"/>
                        </a:lnTo>
                        <a:lnTo>
                          <a:pt x="356" y="264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7" name="Freeform 38"/>
                  <p:cNvSpPr>
                    <a:spLocks/>
                  </p:cNvSpPr>
                  <p:nvPr/>
                </p:nvSpPr>
                <p:spPr bwMode="auto">
                  <a:xfrm>
                    <a:off x="1615" y="1988"/>
                    <a:ext cx="52" cy="558"/>
                  </a:xfrm>
                  <a:custGeom>
                    <a:avLst/>
                    <a:gdLst>
                      <a:gd name="T0" fmla="*/ 1 w 104"/>
                      <a:gd name="T1" fmla="*/ 0 h 1117"/>
                      <a:gd name="T2" fmla="*/ 1 w 104"/>
                      <a:gd name="T3" fmla="*/ 0 h 1117"/>
                      <a:gd name="T4" fmla="*/ 1 w 104"/>
                      <a:gd name="T5" fmla="*/ 0 h 1117"/>
                      <a:gd name="T6" fmla="*/ 1 w 104"/>
                      <a:gd name="T7" fmla="*/ 0 h 1117"/>
                      <a:gd name="T8" fmla="*/ 1 w 104"/>
                      <a:gd name="T9" fmla="*/ 0 h 1117"/>
                      <a:gd name="T10" fmla="*/ 1 w 104"/>
                      <a:gd name="T11" fmla="*/ 0 h 1117"/>
                      <a:gd name="T12" fmla="*/ 1 w 104"/>
                      <a:gd name="T13" fmla="*/ 0 h 1117"/>
                      <a:gd name="T14" fmla="*/ 1 w 104"/>
                      <a:gd name="T15" fmla="*/ 0 h 1117"/>
                      <a:gd name="T16" fmla="*/ 1 w 104"/>
                      <a:gd name="T17" fmla="*/ 0 h 1117"/>
                      <a:gd name="T18" fmla="*/ 1 w 104"/>
                      <a:gd name="T19" fmla="*/ 0 h 1117"/>
                      <a:gd name="T20" fmla="*/ 1 w 104"/>
                      <a:gd name="T21" fmla="*/ 0 h 1117"/>
                      <a:gd name="T22" fmla="*/ 1 w 104"/>
                      <a:gd name="T23" fmla="*/ 0 h 1117"/>
                      <a:gd name="T24" fmla="*/ 1 w 104"/>
                      <a:gd name="T25" fmla="*/ 0 h 1117"/>
                      <a:gd name="T26" fmla="*/ 1 w 104"/>
                      <a:gd name="T27" fmla="*/ 0 h 1117"/>
                      <a:gd name="T28" fmla="*/ 1 w 104"/>
                      <a:gd name="T29" fmla="*/ 0 h 1117"/>
                      <a:gd name="T30" fmla="*/ 1 w 104"/>
                      <a:gd name="T31" fmla="*/ 0 h 1117"/>
                      <a:gd name="T32" fmla="*/ 1 w 104"/>
                      <a:gd name="T33" fmla="*/ 0 h 1117"/>
                      <a:gd name="T34" fmla="*/ 1 w 104"/>
                      <a:gd name="T35" fmla="*/ 0 h 1117"/>
                      <a:gd name="T36" fmla="*/ 1 w 104"/>
                      <a:gd name="T37" fmla="*/ 0 h 1117"/>
                      <a:gd name="T38" fmla="*/ 1 w 104"/>
                      <a:gd name="T39" fmla="*/ 0 h 1117"/>
                      <a:gd name="T40" fmla="*/ 1 w 104"/>
                      <a:gd name="T41" fmla="*/ 0 h 1117"/>
                      <a:gd name="T42" fmla="*/ 1 w 104"/>
                      <a:gd name="T43" fmla="*/ 0 h 1117"/>
                      <a:gd name="T44" fmla="*/ 1 w 104"/>
                      <a:gd name="T45" fmla="*/ 0 h 1117"/>
                      <a:gd name="T46" fmla="*/ 1 w 104"/>
                      <a:gd name="T47" fmla="*/ 0 h 1117"/>
                      <a:gd name="T48" fmla="*/ 1 w 104"/>
                      <a:gd name="T49" fmla="*/ 0 h 1117"/>
                      <a:gd name="T50" fmla="*/ 1 w 104"/>
                      <a:gd name="T51" fmla="*/ 0 h 1117"/>
                      <a:gd name="T52" fmla="*/ 1 w 104"/>
                      <a:gd name="T53" fmla="*/ 0 h 1117"/>
                      <a:gd name="T54" fmla="*/ 1 w 104"/>
                      <a:gd name="T55" fmla="*/ 0 h 1117"/>
                      <a:gd name="T56" fmla="*/ 1 w 104"/>
                      <a:gd name="T57" fmla="*/ 0 h 1117"/>
                      <a:gd name="T58" fmla="*/ 1 w 104"/>
                      <a:gd name="T59" fmla="*/ 0 h 1117"/>
                      <a:gd name="T60" fmla="*/ 1 w 104"/>
                      <a:gd name="T61" fmla="*/ 0 h 1117"/>
                      <a:gd name="T62" fmla="*/ 1 w 104"/>
                      <a:gd name="T63" fmla="*/ 0 h 1117"/>
                      <a:gd name="T64" fmla="*/ 1 w 104"/>
                      <a:gd name="T65" fmla="*/ 0 h 1117"/>
                      <a:gd name="T66" fmla="*/ 1 w 104"/>
                      <a:gd name="T67" fmla="*/ 0 h 1117"/>
                      <a:gd name="T68" fmla="*/ 1 w 104"/>
                      <a:gd name="T69" fmla="*/ 0 h 1117"/>
                      <a:gd name="T70" fmla="*/ 1 w 104"/>
                      <a:gd name="T71" fmla="*/ 0 h 1117"/>
                      <a:gd name="T72" fmla="*/ 1 w 104"/>
                      <a:gd name="T73" fmla="*/ 0 h 1117"/>
                      <a:gd name="T74" fmla="*/ 1 w 104"/>
                      <a:gd name="T75" fmla="*/ 0 h 1117"/>
                      <a:gd name="T76" fmla="*/ 1 w 104"/>
                      <a:gd name="T77" fmla="*/ 0 h 1117"/>
                      <a:gd name="T78" fmla="*/ 1 w 104"/>
                      <a:gd name="T79" fmla="*/ 0 h 1117"/>
                      <a:gd name="T80" fmla="*/ 1 w 104"/>
                      <a:gd name="T81" fmla="*/ 0 h 1117"/>
                      <a:gd name="T82" fmla="*/ 0 w 104"/>
                      <a:gd name="T83" fmla="*/ 0 h 1117"/>
                      <a:gd name="T84" fmla="*/ 1 w 104"/>
                      <a:gd name="T85" fmla="*/ 0 h 1117"/>
                      <a:gd name="T86" fmla="*/ 1 w 104"/>
                      <a:gd name="T87" fmla="*/ 0 h 1117"/>
                      <a:gd name="T88" fmla="*/ 1 w 104"/>
                      <a:gd name="T89" fmla="*/ 0 h 1117"/>
                      <a:gd name="T90" fmla="*/ 1 w 104"/>
                      <a:gd name="T91" fmla="*/ 0 h 1117"/>
                      <a:gd name="T92" fmla="*/ 1 w 104"/>
                      <a:gd name="T93" fmla="*/ 0 h 1117"/>
                      <a:gd name="T94" fmla="*/ 1 w 104"/>
                      <a:gd name="T95" fmla="*/ 0 h 1117"/>
                      <a:gd name="T96" fmla="*/ 1 w 104"/>
                      <a:gd name="T97" fmla="*/ 0 h 1117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104"/>
                      <a:gd name="T148" fmla="*/ 0 h 1117"/>
                      <a:gd name="T149" fmla="*/ 104 w 104"/>
                      <a:gd name="T150" fmla="*/ 1117 h 1117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104" h="1117">
                        <a:moveTo>
                          <a:pt x="52" y="0"/>
                        </a:moveTo>
                        <a:lnTo>
                          <a:pt x="70" y="37"/>
                        </a:lnTo>
                        <a:lnTo>
                          <a:pt x="87" y="62"/>
                        </a:lnTo>
                        <a:lnTo>
                          <a:pt x="104" y="77"/>
                        </a:lnTo>
                        <a:lnTo>
                          <a:pt x="100" y="95"/>
                        </a:lnTo>
                        <a:lnTo>
                          <a:pt x="83" y="108"/>
                        </a:lnTo>
                        <a:lnTo>
                          <a:pt x="58" y="114"/>
                        </a:lnTo>
                        <a:lnTo>
                          <a:pt x="39" y="130"/>
                        </a:lnTo>
                        <a:lnTo>
                          <a:pt x="44" y="150"/>
                        </a:lnTo>
                        <a:lnTo>
                          <a:pt x="56" y="162"/>
                        </a:lnTo>
                        <a:lnTo>
                          <a:pt x="76" y="188"/>
                        </a:lnTo>
                        <a:lnTo>
                          <a:pt x="76" y="202"/>
                        </a:lnTo>
                        <a:lnTo>
                          <a:pt x="70" y="214"/>
                        </a:lnTo>
                        <a:lnTo>
                          <a:pt x="52" y="227"/>
                        </a:lnTo>
                        <a:lnTo>
                          <a:pt x="33" y="240"/>
                        </a:lnTo>
                        <a:lnTo>
                          <a:pt x="31" y="259"/>
                        </a:lnTo>
                        <a:lnTo>
                          <a:pt x="38" y="277"/>
                        </a:lnTo>
                        <a:lnTo>
                          <a:pt x="52" y="315"/>
                        </a:lnTo>
                        <a:lnTo>
                          <a:pt x="65" y="344"/>
                        </a:lnTo>
                        <a:lnTo>
                          <a:pt x="76" y="365"/>
                        </a:lnTo>
                        <a:lnTo>
                          <a:pt x="76" y="388"/>
                        </a:lnTo>
                        <a:lnTo>
                          <a:pt x="70" y="409"/>
                        </a:lnTo>
                        <a:lnTo>
                          <a:pt x="52" y="428"/>
                        </a:lnTo>
                        <a:lnTo>
                          <a:pt x="39" y="447"/>
                        </a:lnTo>
                        <a:lnTo>
                          <a:pt x="44" y="478"/>
                        </a:lnTo>
                        <a:lnTo>
                          <a:pt x="75" y="526"/>
                        </a:lnTo>
                        <a:lnTo>
                          <a:pt x="87" y="552"/>
                        </a:lnTo>
                        <a:lnTo>
                          <a:pt x="89" y="576"/>
                        </a:lnTo>
                        <a:lnTo>
                          <a:pt x="76" y="595"/>
                        </a:lnTo>
                        <a:lnTo>
                          <a:pt x="62" y="614"/>
                        </a:lnTo>
                        <a:lnTo>
                          <a:pt x="58" y="639"/>
                        </a:lnTo>
                        <a:lnTo>
                          <a:pt x="68" y="671"/>
                        </a:lnTo>
                        <a:lnTo>
                          <a:pt x="81" y="703"/>
                        </a:lnTo>
                        <a:lnTo>
                          <a:pt x="87" y="727"/>
                        </a:lnTo>
                        <a:lnTo>
                          <a:pt x="81" y="742"/>
                        </a:lnTo>
                        <a:lnTo>
                          <a:pt x="65" y="758"/>
                        </a:lnTo>
                        <a:lnTo>
                          <a:pt x="44" y="777"/>
                        </a:lnTo>
                        <a:lnTo>
                          <a:pt x="33" y="796"/>
                        </a:lnTo>
                        <a:lnTo>
                          <a:pt x="44" y="829"/>
                        </a:lnTo>
                        <a:lnTo>
                          <a:pt x="65" y="864"/>
                        </a:lnTo>
                        <a:lnTo>
                          <a:pt x="75" y="890"/>
                        </a:lnTo>
                        <a:lnTo>
                          <a:pt x="76" y="911"/>
                        </a:lnTo>
                        <a:lnTo>
                          <a:pt x="70" y="922"/>
                        </a:lnTo>
                        <a:lnTo>
                          <a:pt x="49" y="922"/>
                        </a:lnTo>
                        <a:lnTo>
                          <a:pt x="44" y="967"/>
                        </a:lnTo>
                        <a:lnTo>
                          <a:pt x="56" y="996"/>
                        </a:lnTo>
                        <a:lnTo>
                          <a:pt x="68" y="1017"/>
                        </a:lnTo>
                        <a:lnTo>
                          <a:pt x="70" y="1036"/>
                        </a:lnTo>
                        <a:lnTo>
                          <a:pt x="70" y="1054"/>
                        </a:lnTo>
                        <a:lnTo>
                          <a:pt x="49" y="1080"/>
                        </a:lnTo>
                        <a:lnTo>
                          <a:pt x="20" y="1117"/>
                        </a:lnTo>
                        <a:lnTo>
                          <a:pt x="2" y="1104"/>
                        </a:lnTo>
                        <a:lnTo>
                          <a:pt x="9" y="1075"/>
                        </a:lnTo>
                        <a:lnTo>
                          <a:pt x="38" y="1028"/>
                        </a:lnTo>
                        <a:lnTo>
                          <a:pt x="33" y="999"/>
                        </a:lnTo>
                        <a:lnTo>
                          <a:pt x="20" y="965"/>
                        </a:lnTo>
                        <a:lnTo>
                          <a:pt x="12" y="936"/>
                        </a:lnTo>
                        <a:lnTo>
                          <a:pt x="25" y="911"/>
                        </a:lnTo>
                        <a:lnTo>
                          <a:pt x="38" y="903"/>
                        </a:lnTo>
                        <a:lnTo>
                          <a:pt x="39" y="884"/>
                        </a:lnTo>
                        <a:lnTo>
                          <a:pt x="25" y="848"/>
                        </a:lnTo>
                        <a:lnTo>
                          <a:pt x="9" y="817"/>
                        </a:lnTo>
                        <a:lnTo>
                          <a:pt x="0" y="785"/>
                        </a:lnTo>
                        <a:lnTo>
                          <a:pt x="9" y="748"/>
                        </a:lnTo>
                        <a:lnTo>
                          <a:pt x="38" y="734"/>
                        </a:lnTo>
                        <a:lnTo>
                          <a:pt x="46" y="716"/>
                        </a:lnTo>
                        <a:lnTo>
                          <a:pt x="44" y="692"/>
                        </a:lnTo>
                        <a:lnTo>
                          <a:pt x="38" y="666"/>
                        </a:lnTo>
                        <a:lnTo>
                          <a:pt x="27" y="633"/>
                        </a:lnTo>
                        <a:lnTo>
                          <a:pt x="27" y="608"/>
                        </a:lnTo>
                        <a:lnTo>
                          <a:pt x="39" y="591"/>
                        </a:lnTo>
                        <a:lnTo>
                          <a:pt x="56" y="570"/>
                        </a:lnTo>
                        <a:lnTo>
                          <a:pt x="56" y="558"/>
                        </a:lnTo>
                        <a:lnTo>
                          <a:pt x="44" y="528"/>
                        </a:lnTo>
                        <a:lnTo>
                          <a:pt x="19" y="491"/>
                        </a:lnTo>
                        <a:lnTo>
                          <a:pt x="9" y="463"/>
                        </a:lnTo>
                        <a:lnTo>
                          <a:pt x="9" y="441"/>
                        </a:lnTo>
                        <a:lnTo>
                          <a:pt x="14" y="420"/>
                        </a:lnTo>
                        <a:lnTo>
                          <a:pt x="31" y="402"/>
                        </a:lnTo>
                        <a:lnTo>
                          <a:pt x="46" y="384"/>
                        </a:lnTo>
                        <a:lnTo>
                          <a:pt x="46" y="370"/>
                        </a:lnTo>
                        <a:lnTo>
                          <a:pt x="12" y="301"/>
                        </a:lnTo>
                        <a:lnTo>
                          <a:pt x="6" y="275"/>
                        </a:lnTo>
                        <a:lnTo>
                          <a:pt x="0" y="252"/>
                        </a:lnTo>
                        <a:lnTo>
                          <a:pt x="12" y="231"/>
                        </a:lnTo>
                        <a:lnTo>
                          <a:pt x="27" y="214"/>
                        </a:lnTo>
                        <a:lnTo>
                          <a:pt x="39" y="202"/>
                        </a:lnTo>
                        <a:lnTo>
                          <a:pt x="39" y="190"/>
                        </a:lnTo>
                        <a:lnTo>
                          <a:pt x="27" y="170"/>
                        </a:lnTo>
                        <a:lnTo>
                          <a:pt x="9" y="150"/>
                        </a:lnTo>
                        <a:lnTo>
                          <a:pt x="9" y="130"/>
                        </a:lnTo>
                        <a:lnTo>
                          <a:pt x="20" y="112"/>
                        </a:lnTo>
                        <a:lnTo>
                          <a:pt x="39" y="95"/>
                        </a:lnTo>
                        <a:lnTo>
                          <a:pt x="56" y="87"/>
                        </a:lnTo>
                        <a:lnTo>
                          <a:pt x="65" y="74"/>
                        </a:lnTo>
                        <a:lnTo>
                          <a:pt x="58" y="58"/>
                        </a:lnTo>
                        <a:lnTo>
                          <a:pt x="46" y="39"/>
                        </a:lnTo>
                        <a:lnTo>
                          <a:pt x="39" y="19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8" name="Freeform 39"/>
                  <p:cNvSpPr>
                    <a:spLocks/>
                  </p:cNvSpPr>
                  <p:nvPr/>
                </p:nvSpPr>
                <p:spPr bwMode="auto">
                  <a:xfrm>
                    <a:off x="1756" y="2124"/>
                    <a:ext cx="49" cy="451"/>
                  </a:xfrm>
                  <a:custGeom>
                    <a:avLst/>
                    <a:gdLst>
                      <a:gd name="T0" fmla="*/ 0 w 99"/>
                      <a:gd name="T1" fmla="*/ 0 h 903"/>
                      <a:gd name="T2" fmla="*/ 0 w 99"/>
                      <a:gd name="T3" fmla="*/ 0 h 903"/>
                      <a:gd name="T4" fmla="*/ 0 w 99"/>
                      <a:gd name="T5" fmla="*/ 0 h 903"/>
                      <a:gd name="T6" fmla="*/ 0 w 99"/>
                      <a:gd name="T7" fmla="*/ 0 h 903"/>
                      <a:gd name="T8" fmla="*/ 0 w 99"/>
                      <a:gd name="T9" fmla="*/ 0 h 903"/>
                      <a:gd name="T10" fmla="*/ 0 w 99"/>
                      <a:gd name="T11" fmla="*/ 0 h 903"/>
                      <a:gd name="T12" fmla="*/ 0 w 99"/>
                      <a:gd name="T13" fmla="*/ 0 h 903"/>
                      <a:gd name="T14" fmla="*/ 0 w 99"/>
                      <a:gd name="T15" fmla="*/ 0 h 903"/>
                      <a:gd name="T16" fmla="*/ 0 w 99"/>
                      <a:gd name="T17" fmla="*/ 0 h 903"/>
                      <a:gd name="T18" fmla="*/ 0 w 99"/>
                      <a:gd name="T19" fmla="*/ 0 h 903"/>
                      <a:gd name="T20" fmla="*/ 0 w 99"/>
                      <a:gd name="T21" fmla="*/ 0 h 903"/>
                      <a:gd name="T22" fmla="*/ 0 w 99"/>
                      <a:gd name="T23" fmla="*/ 0 h 903"/>
                      <a:gd name="T24" fmla="*/ 0 w 99"/>
                      <a:gd name="T25" fmla="*/ 0 h 903"/>
                      <a:gd name="T26" fmla="*/ 0 w 99"/>
                      <a:gd name="T27" fmla="*/ 0 h 903"/>
                      <a:gd name="T28" fmla="*/ 0 w 99"/>
                      <a:gd name="T29" fmla="*/ 0 h 903"/>
                      <a:gd name="T30" fmla="*/ 0 w 99"/>
                      <a:gd name="T31" fmla="*/ 0 h 903"/>
                      <a:gd name="T32" fmla="*/ 0 w 99"/>
                      <a:gd name="T33" fmla="*/ 0 h 903"/>
                      <a:gd name="T34" fmla="*/ 0 w 99"/>
                      <a:gd name="T35" fmla="*/ 0 h 903"/>
                      <a:gd name="T36" fmla="*/ 0 w 99"/>
                      <a:gd name="T37" fmla="*/ 0 h 903"/>
                      <a:gd name="T38" fmla="*/ 0 w 99"/>
                      <a:gd name="T39" fmla="*/ 0 h 903"/>
                      <a:gd name="T40" fmla="*/ 0 w 99"/>
                      <a:gd name="T41" fmla="*/ 0 h 903"/>
                      <a:gd name="T42" fmla="*/ 0 w 99"/>
                      <a:gd name="T43" fmla="*/ 0 h 903"/>
                      <a:gd name="T44" fmla="*/ 0 w 99"/>
                      <a:gd name="T45" fmla="*/ 0 h 903"/>
                      <a:gd name="T46" fmla="*/ 0 w 99"/>
                      <a:gd name="T47" fmla="*/ 0 h 903"/>
                      <a:gd name="T48" fmla="*/ 0 w 99"/>
                      <a:gd name="T49" fmla="*/ 0 h 903"/>
                      <a:gd name="T50" fmla="*/ 0 w 99"/>
                      <a:gd name="T51" fmla="*/ 0 h 903"/>
                      <a:gd name="T52" fmla="*/ 0 w 99"/>
                      <a:gd name="T53" fmla="*/ 0 h 903"/>
                      <a:gd name="T54" fmla="*/ 0 w 99"/>
                      <a:gd name="T55" fmla="*/ 0 h 903"/>
                      <a:gd name="T56" fmla="*/ 0 w 99"/>
                      <a:gd name="T57" fmla="*/ 0 h 903"/>
                      <a:gd name="T58" fmla="*/ 0 w 99"/>
                      <a:gd name="T59" fmla="*/ 0 h 903"/>
                      <a:gd name="T60" fmla="*/ 0 w 99"/>
                      <a:gd name="T61" fmla="*/ 0 h 903"/>
                      <a:gd name="T62" fmla="*/ 0 w 99"/>
                      <a:gd name="T63" fmla="*/ 0 h 903"/>
                      <a:gd name="T64" fmla="*/ 0 w 99"/>
                      <a:gd name="T65" fmla="*/ 0 h 903"/>
                      <a:gd name="T66" fmla="*/ 0 w 99"/>
                      <a:gd name="T67" fmla="*/ 0 h 903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99"/>
                      <a:gd name="T103" fmla="*/ 0 h 903"/>
                      <a:gd name="T104" fmla="*/ 99 w 99"/>
                      <a:gd name="T105" fmla="*/ 903 h 903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99" h="903">
                        <a:moveTo>
                          <a:pt x="77" y="0"/>
                        </a:moveTo>
                        <a:lnTo>
                          <a:pt x="88" y="24"/>
                        </a:lnTo>
                        <a:lnTo>
                          <a:pt x="99" y="68"/>
                        </a:lnTo>
                        <a:lnTo>
                          <a:pt x="93" y="87"/>
                        </a:lnTo>
                        <a:lnTo>
                          <a:pt x="67" y="100"/>
                        </a:lnTo>
                        <a:lnTo>
                          <a:pt x="51" y="113"/>
                        </a:lnTo>
                        <a:lnTo>
                          <a:pt x="51" y="148"/>
                        </a:lnTo>
                        <a:lnTo>
                          <a:pt x="64" y="182"/>
                        </a:lnTo>
                        <a:lnTo>
                          <a:pt x="80" y="205"/>
                        </a:lnTo>
                        <a:lnTo>
                          <a:pt x="83" y="248"/>
                        </a:lnTo>
                        <a:lnTo>
                          <a:pt x="74" y="263"/>
                        </a:lnTo>
                        <a:lnTo>
                          <a:pt x="57" y="282"/>
                        </a:lnTo>
                        <a:lnTo>
                          <a:pt x="55" y="311"/>
                        </a:lnTo>
                        <a:lnTo>
                          <a:pt x="64" y="338"/>
                        </a:lnTo>
                        <a:lnTo>
                          <a:pt x="77" y="361"/>
                        </a:lnTo>
                        <a:lnTo>
                          <a:pt x="83" y="399"/>
                        </a:lnTo>
                        <a:lnTo>
                          <a:pt x="83" y="420"/>
                        </a:lnTo>
                        <a:lnTo>
                          <a:pt x="70" y="443"/>
                        </a:lnTo>
                        <a:lnTo>
                          <a:pt x="49" y="464"/>
                        </a:lnTo>
                        <a:lnTo>
                          <a:pt x="49" y="483"/>
                        </a:lnTo>
                        <a:lnTo>
                          <a:pt x="55" y="539"/>
                        </a:lnTo>
                        <a:lnTo>
                          <a:pt x="77" y="562"/>
                        </a:lnTo>
                        <a:lnTo>
                          <a:pt x="88" y="587"/>
                        </a:lnTo>
                        <a:lnTo>
                          <a:pt x="83" y="615"/>
                        </a:lnTo>
                        <a:lnTo>
                          <a:pt x="51" y="633"/>
                        </a:lnTo>
                        <a:lnTo>
                          <a:pt x="36" y="652"/>
                        </a:lnTo>
                        <a:lnTo>
                          <a:pt x="32" y="687"/>
                        </a:lnTo>
                        <a:lnTo>
                          <a:pt x="49" y="731"/>
                        </a:lnTo>
                        <a:lnTo>
                          <a:pt x="62" y="776"/>
                        </a:lnTo>
                        <a:lnTo>
                          <a:pt x="62" y="800"/>
                        </a:lnTo>
                        <a:lnTo>
                          <a:pt x="55" y="834"/>
                        </a:lnTo>
                        <a:lnTo>
                          <a:pt x="36" y="840"/>
                        </a:lnTo>
                        <a:lnTo>
                          <a:pt x="23" y="866"/>
                        </a:lnTo>
                        <a:lnTo>
                          <a:pt x="23" y="895"/>
                        </a:lnTo>
                        <a:lnTo>
                          <a:pt x="0" y="903"/>
                        </a:lnTo>
                        <a:lnTo>
                          <a:pt x="10" y="871"/>
                        </a:lnTo>
                        <a:lnTo>
                          <a:pt x="30" y="834"/>
                        </a:lnTo>
                        <a:lnTo>
                          <a:pt x="36" y="808"/>
                        </a:lnTo>
                        <a:lnTo>
                          <a:pt x="36" y="758"/>
                        </a:lnTo>
                        <a:lnTo>
                          <a:pt x="23" y="715"/>
                        </a:lnTo>
                        <a:lnTo>
                          <a:pt x="19" y="681"/>
                        </a:lnTo>
                        <a:lnTo>
                          <a:pt x="17" y="646"/>
                        </a:lnTo>
                        <a:lnTo>
                          <a:pt x="38" y="618"/>
                        </a:lnTo>
                        <a:lnTo>
                          <a:pt x="51" y="599"/>
                        </a:lnTo>
                        <a:lnTo>
                          <a:pt x="43" y="562"/>
                        </a:lnTo>
                        <a:lnTo>
                          <a:pt x="23" y="533"/>
                        </a:lnTo>
                        <a:lnTo>
                          <a:pt x="19" y="507"/>
                        </a:lnTo>
                        <a:lnTo>
                          <a:pt x="17" y="470"/>
                        </a:lnTo>
                        <a:lnTo>
                          <a:pt x="25" y="445"/>
                        </a:lnTo>
                        <a:lnTo>
                          <a:pt x="43" y="420"/>
                        </a:lnTo>
                        <a:lnTo>
                          <a:pt x="55" y="401"/>
                        </a:lnTo>
                        <a:lnTo>
                          <a:pt x="55" y="382"/>
                        </a:lnTo>
                        <a:lnTo>
                          <a:pt x="43" y="361"/>
                        </a:lnTo>
                        <a:lnTo>
                          <a:pt x="30" y="319"/>
                        </a:lnTo>
                        <a:lnTo>
                          <a:pt x="30" y="293"/>
                        </a:lnTo>
                        <a:lnTo>
                          <a:pt x="36" y="267"/>
                        </a:lnTo>
                        <a:lnTo>
                          <a:pt x="49" y="248"/>
                        </a:lnTo>
                        <a:lnTo>
                          <a:pt x="51" y="229"/>
                        </a:lnTo>
                        <a:lnTo>
                          <a:pt x="49" y="206"/>
                        </a:lnTo>
                        <a:lnTo>
                          <a:pt x="32" y="173"/>
                        </a:lnTo>
                        <a:lnTo>
                          <a:pt x="23" y="150"/>
                        </a:lnTo>
                        <a:lnTo>
                          <a:pt x="25" y="110"/>
                        </a:lnTo>
                        <a:lnTo>
                          <a:pt x="38" y="94"/>
                        </a:lnTo>
                        <a:lnTo>
                          <a:pt x="55" y="68"/>
                        </a:lnTo>
                        <a:lnTo>
                          <a:pt x="64" y="47"/>
                        </a:lnTo>
                        <a:lnTo>
                          <a:pt x="57" y="29"/>
                        </a:lnTo>
                        <a:lnTo>
                          <a:pt x="62" y="1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9" name="Freeform 40"/>
                  <p:cNvSpPr>
                    <a:spLocks/>
                  </p:cNvSpPr>
                  <p:nvPr/>
                </p:nvSpPr>
                <p:spPr bwMode="auto">
                  <a:xfrm>
                    <a:off x="1678" y="2069"/>
                    <a:ext cx="113" cy="97"/>
                  </a:xfrm>
                  <a:custGeom>
                    <a:avLst/>
                    <a:gdLst>
                      <a:gd name="T0" fmla="*/ 0 w 227"/>
                      <a:gd name="T1" fmla="*/ 0 h 195"/>
                      <a:gd name="T2" fmla="*/ 0 w 227"/>
                      <a:gd name="T3" fmla="*/ 0 h 195"/>
                      <a:gd name="T4" fmla="*/ 0 w 227"/>
                      <a:gd name="T5" fmla="*/ 0 h 195"/>
                      <a:gd name="T6" fmla="*/ 0 w 227"/>
                      <a:gd name="T7" fmla="*/ 0 h 195"/>
                      <a:gd name="T8" fmla="*/ 0 w 227"/>
                      <a:gd name="T9" fmla="*/ 0 h 195"/>
                      <a:gd name="T10" fmla="*/ 0 w 227"/>
                      <a:gd name="T11" fmla="*/ 0 h 195"/>
                      <a:gd name="T12" fmla="*/ 0 w 227"/>
                      <a:gd name="T13" fmla="*/ 0 h 195"/>
                      <a:gd name="T14" fmla="*/ 0 w 227"/>
                      <a:gd name="T15" fmla="*/ 0 h 195"/>
                      <a:gd name="T16" fmla="*/ 0 w 227"/>
                      <a:gd name="T17" fmla="*/ 0 h 19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7"/>
                      <a:gd name="T28" fmla="*/ 0 h 195"/>
                      <a:gd name="T29" fmla="*/ 227 w 227"/>
                      <a:gd name="T30" fmla="*/ 195 h 19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7" h="195">
                        <a:moveTo>
                          <a:pt x="227" y="157"/>
                        </a:moveTo>
                        <a:lnTo>
                          <a:pt x="158" y="101"/>
                        </a:lnTo>
                        <a:lnTo>
                          <a:pt x="101" y="50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113" y="82"/>
                        </a:lnTo>
                        <a:lnTo>
                          <a:pt x="168" y="133"/>
                        </a:lnTo>
                        <a:lnTo>
                          <a:pt x="214" y="195"/>
                        </a:lnTo>
                        <a:lnTo>
                          <a:pt x="227" y="1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0" name="Freeform 41"/>
                  <p:cNvSpPr>
                    <a:spLocks/>
                  </p:cNvSpPr>
                  <p:nvPr/>
                </p:nvSpPr>
                <p:spPr bwMode="auto">
                  <a:xfrm>
                    <a:off x="1676" y="2126"/>
                    <a:ext cx="98" cy="79"/>
                  </a:xfrm>
                  <a:custGeom>
                    <a:avLst/>
                    <a:gdLst>
                      <a:gd name="T0" fmla="*/ 1 w 195"/>
                      <a:gd name="T1" fmla="*/ 0 h 159"/>
                      <a:gd name="T2" fmla="*/ 1 w 195"/>
                      <a:gd name="T3" fmla="*/ 0 h 159"/>
                      <a:gd name="T4" fmla="*/ 1 w 195"/>
                      <a:gd name="T5" fmla="*/ 0 h 159"/>
                      <a:gd name="T6" fmla="*/ 1 w 195"/>
                      <a:gd name="T7" fmla="*/ 0 h 159"/>
                      <a:gd name="T8" fmla="*/ 0 w 195"/>
                      <a:gd name="T9" fmla="*/ 0 h 159"/>
                      <a:gd name="T10" fmla="*/ 1 w 195"/>
                      <a:gd name="T11" fmla="*/ 0 h 159"/>
                      <a:gd name="T12" fmla="*/ 1 w 195"/>
                      <a:gd name="T13" fmla="*/ 0 h 159"/>
                      <a:gd name="T14" fmla="*/ 1 w 195"/>
                      <a:gd name="T15" fmla="*/ 0 h 159"/>
                      <a:gd name="T16" fmla="*/ 1 w 195"/>
                      <a:gd name="T17" fmla="*/ 0 h 159"/>
                      <a:gd name="T18" fmla="*/ 1 w 195"/>
                      <a:gd name="T19" fmla="*/ 0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5"/>
                      <a:gd name="T31" fmla="*/ 0 h 159"/>
                      <a:gd name="T32" fmla="*/ 195 w 195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5" h="159">
                        <a:moveTo>
                          <a:pt x="195" y="100"/>
                        </a:moveTo>
                        <a:lnTo>
                          <a:pt x="145" y="82"/>
                        </a:lnTo>
                        <a:lnTo>
                          <a:pt x="107" y="5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89" y="50"/>
                        </a:lnTo>
                        <a:lnTo>
                          <a:pt x="122" y="84"/>
                        </a:lnTo>
                        <a:lnTo>
                          <a:pt x="195" y="159"/>
                        </a:lnTo>
                        <a:lnTo>
                          <a:pt x="191" y="113"/>
                        </a:lnTo>
                        <a:lnTo>
                          <a:pt x="195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1" name="Freeform 42"/>
                  <p:cNvSpPr>
                    <a:spLocks/>
                  </p:cNvSpPr>
                  <p:nvPr/>
                </p:nvSpPr>
                <p:spPr bwMode="auto">
                  <a:xfrm>
                    <a:off x="1662" y="2172"/>
                    <a:ext cx="115" cy="123"/>
                  </a:xfrm>
                  <a:custGeom>
                    <a:avLst/>
                    <a:gdLst>
                      <a:gd name="T0" fmla="*/ 1 w 230"/>
                      <a:gd name="T1" fmla="*/ 0 h 247"/>
                      <a:gd name="T2" fmla="*/ 1 w 230"/>
                      <a:gd name="T3" fmla="*/ 0 h 247"/>
                      <a:gd name="T4" fmla="*/ 1 w 230"/>
                      <a:gd name="T5" fmla="*/ 0 h 247"/>
                      <a:gd name="T6" fmla="*/ 1 w 230"/>
                      <a:gd name="T7" fmla="*/ 0 h 247"/>
                      <a:gd name="T8" fmla="*/ 1 w 230"/>
                      <a:gd name="T9" fmla="*/ 0 h 247"/>
                      <a:gd name="T10" fmla="*/ 1 w 230"/>
                      <a:gd name="T11" fmla="*/ 0 h 247"/>
                      <a:gd name="T12" fmla="*/ 0 w 230"/>
                      <a:gd name="T13" fmla="*/ 0 h 247"/>
                      <a:gd name="T14" fmla="*/ 0 w 230"/>
                      <a:gd name="T15" fmla="*/ 0 h 247"/>
                      <a:gd name="T16" fmla="*/ 1 w 230"/>
                      <a:gd name="T17" fmla="*/ 0 h 247"/>
                      <a:gd name="T18" fmla="*/ 1 w 230"/>
                      <a:gd name="T19" fmla="*/ 0 h 247"/>
                      <a:gd name="T20" fmla="*/ 1 w 230"/>
                      <a:gd name="T21" fmla="*/ 0 h 247"/>
                      <a:gd name="T22" fmla="*/ 1 w 230"/>
                      <a:gd name="T23" fmla="*/ 0 h 247"/>
                      <a:gd name="T24" fmla="*/ 1 w 230"/>
                      <a:gd name="T25" fmla="*/ 0 h 247"/>
                      <a:gd name="T26" fmla="*/ 1 w 230"/>
                      <a:gd name="T27" fmla="*/ 0 h 24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30"/>
                      <a:gd name="T43" fmla="*/ 0 h 247"/>
                      <a:gd name="T44" fmla="*/ 230 w 230"/>
                      <a:gd name="T45" fmla="*/ 247 h 24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30" h="247">
                        <a:moveTo>
                          <a:pt x="225" y="185"/>
                        </a:moveTo>
                        <a:lnTo>
                          <a:pt x="162" y="129"/>
                        </a:lnTo>
                        <a:lnTo>
                          <a:pt x="137" y="90"/>
                        </a:lnTo>
                        <a:lnTo>
                          <a:pt x="87" y="53"/>
                        </a:lnTo>
                        <a:lnTo>
                          <a:pt x="43" y="20"/>
                        </a:lnTo>
                        <a:lnTo>
                          <a:pt x="11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lnTo>
                          <a:pt x="37" y="45"/>
                        </a:lnTo>
                        <a:lnTo>
                          <a:pt x="106" y="89"/>
                        </a:lnTo>
                        <a:lnTo>
                          <a:pt x="156" y="139"/>
                        </a:lnTo>
                        <a:lnTo>
                          <a:pt x="191" y="195"/>
                        </a:lnTo>
                        <a:lnTo>
                          <a:pt x="230" y="247"/>
                        </a:lnTo>
                        <a:lnTo>
                          <a:pt x="225" y="1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2" name="Freeform 43"/>
                  <p:cNvSpPr>
                    <a:spLocks/>
                  </p:cNvSpPr>
                  <p:nvPr/>
                </p:nvSpPr>
                <p:spPr bwMode="auto">
                  <a:xfrm>
                    <a:off x="1674" y="2274"/>
                    <a:ext cx="89" cy="72"/>
                  </a:xfrm>
                  <a:custGeom>
                    <a:avLst/>
                    <a:gdLst>
                      <a:gd name="T0" fmla="*/ 1 w 178"/>
                      <a:gd name="T1" fmla="*/ 1 h 144"/>
                      <a:gd name="T2" fmla="*/ 1 w 178"/>
                      <a:gd name="T3" fmla="*/ 1 h 144"/>
                      <a:gd name="T4" fmla="*/ 1 w 178"/>
                      <a:gd name="T5" fmla="*/ 1 h 144"/>
                      <a:gd name="T6" fmla="*/ 1 w 178"/>
                      <a:gd name="T7" fmla="*/ 1 h 144"/>
                      <a:gd name="T8" fmla="*/ 0 w 178"/>
                      <a:gd name="T9" fmla="*/ 0 h 144"/>
                      <a:gd name="T10" fmla="*/ 1 w 178"/>
                      <a:gd name="T11" fmla="*/ 1 h 144"/>
                      <a:gd name="T12" fmla="*/ 1 w 178"/>
                      <a:gd name="T13" fmla="*/ 1 h 144"/>
                      <a:gd name="T14" fmla="*/ 1 w 178"/>
                      <a:gd name="T15" fmla="*/ 1 h 144"/>
                      <a:gd name="T16" fmla="*/ 1 w 178"/>
                      <a:gd name="T17" fmla="*/ 1 h 144"/>
                      <a:gd name="T18" fmla="*/ 1 w 178"/>
                      <a:gd name="T19" fmla="*/ 1 h 144"/>
                      <a:gd name="T20" fmla="*/ 1 w 178"/>
                      <a:gd name="T21" fmla="*/ 1 h 144"/>
                      <a:gd name="T22" fmla="*/ 1 w 178"/>
                      <a:gd name="T23" fmla="*/ 1 h 14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8"/>
                      <a:gd name="T37" fmla="*/ 0 h 144"/>
                      <a:gd name="T38" fmla="*/ 178 w 178"/>
                      <a:gd name="T39" fmla="*/ 144 h 14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8" h="144">
                        <a:moveTo>
                          <a:pt x="178" y="119"/>
                        </a:moveTo>
                        <a:lnTo>
                          <a:pt x="127" y="65"/>
                        </a:lnTo>
                        <a:lnTo>
                          <a:pt x="75" y="31"/>
                        </a:lnTo>
                        <a:lnTo>
                          <a:pt x="32" y="8"/>
                        </a:lnTo>
                        <a:lnTo>
                          <a:pt x="0" y="0"/>
                        </a:lnTo>
                        <a:lnTo>
                          <a:pt x="19" y="31"/>
                        </a:lnTo>
                        <a:lnTo>
                          <a:pt x="75" y="63"/>
                        </a:lnTo>
                        <a:lnTo>
                          <a:pt x="119" y="108"/>
                        </a:lnTo>
                        <a:lnTo>
                          <a:pt x="140" y="138"/>
                        </a:lnTo>
                        <a:lnTo>
                          <a:pt x="159" y="144"/>
                        </a:lnTo>
                        <a:lnTo>
                          <a:pt x="175" y="134"/>
                        </a:lnTo>
                        <a:lnTo>
                          <a:pt x="178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3" name="Freeform 44"/>
                  <p:cNvSpPr>
                    <a:spLocks/>
                  </p:cNvSpPr>
                  <p:nvPr/>
                </p:nvSpPr>
                <p:spPr bwMode="auto">
                  <a:xfrm>
                    <a:off x="1663" y="2325"/>
                    <a:ext cx="98" cy="89"/>
                  </a:xfrm>
                  <a:custGeom>
                    <a:avLst/>
                    <a:gdLst>
                      <a:gd name="T0" fmla="*/ 1 w 196"/>
                      <a:gd name="T1" fmla="*/ 0 h 180"/>
                      <a:gd name="T2" fmla="*/ 1 w 196"/>
                      <a:gd name="T3" fmla="*/ 0 h 180"/>
                      <a:gd name="T4" fmla="*/ 1 w 196"/>
                      <a:gd name="T5" fmla="*/ 0 h 180"/>
                      <a:gd name="T6" fmla="*/ 1 w 196"/>
                      <a:gd name="T7" fmla="*/ 0 h 180"/>
                      <a:gd name="T8" fmla="*/ 1 w 196"/>
                      <a:gd name="T9" fmla="*/ 0 h 180"/>
                      <a:gd name="T10" fmla="*/ 0 w 196"/>
                      <a:gd name="T11" fmla="*/ 0 h 180"/>
                      <a:gd name="T12" fmla="*/ 1 w 196"/>
                      <a:gd name="T13" fmla="*/ 0 h 180"/>
                      <a:gd name="T14" fmla="*/ 1 w 196"/>
                      <a:gd name="T15" fmla="*/ 0 h 180"/>
                      <a:gd name="T16" fmla="*/ 1 w 196"/>
                      <a:gd name="T17" fmla="*/ 0 h 180"/>
                      <a:gd name="T18" fmla="*/ 1 w 196"/>
                      <a:gd name="T19" fmla="*/ 0 h 180"/>
                      <a:gd name="T20" fmla="*/ 1 w 196"/>
                      <a:gd name="T21" fmla="*/ 0 h 180"/>
                      <a:gd name="T22" fmla="*/ 1 w 196"/>
                      <a:gd name="T23" fmla="*/ 0 h 18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6"/>
                      <a:gd name="T37" fmla="*/ 0 h 180"/>
                      <a:gd name="T38" fmla="*/ 196 w 196"/>
                      <a:gd name="T39" fmla="*/ 180 h 18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6" h="180">
                        <a:moveTo>
                          <a:pt x="196" y="167"/>
                        </a:moveTo>
                        <a:lnTo>
                          <a:pt x="146" y="113"/>
                        </a:lnTo>
                        <a:lnTo>
                          <a:pt x="83" y="48"/>
                        </a:lnTo>
                        <a:lnTo>
                          <a:pt x="46" y="16"/>
                        </a:lnTo>
                        <a:lnTo>
                          <a:pt x="16" y="0"/>
                        </a:lnTo>
                        <a:lnTo>
                          <a:pt x="0" y="11"/>
                        </a:lnTo>
                        <a:lnTo>
                          <a:pt x="34" y="37"/>
                        </a:lnTo>
                        <a:lnTo>
                          <a:pt x="90" y="95"/>
                        </a:lnTo>
                        <a:lnTo>
                          <a:pt x="142" y="151"/>
                        </a:lnTo>
                        <a:lnTo>
                          <a:pt x="177" y="180"/>
                        </a:lnTo>
                        <a:lnTo>
                          <a:pt x="186" y="180"/>
                        </a:lnTo>
                        <a:lnTo>
                          <a:pt x="196" y="1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4" name="Freeform 45"/>
                  <p:cNvSpPr>
                    <a:spLocks/>
                  </p:cNvSpPr>
                  <p:nvPr/>
                </p:nvSpPr>
                <p:spPr bwMode="auto">
                  <a:xfrm>
                    <a:off x="1675" y="2400"/>
                    <a:ext cx="69" cy="71"/>
                  </a:xfrm>
                  <a:custGeom>
                    <a:avLst/>
                    <a:gdLst>
                      <a:gd name="T0" fmla="*/ 1 w 138"/>
                      <a:gd name="T1" fmla="*/ 1 h 142"/>
                      <a:gd name="T2" fmla="*/ 1 w 138"/>
                      <a:gd name="T3" fmla="*/ 1 h 142"/>
                      <a:gd name="T4" fmla="*/ 1 w 138"/>
                      <a:gd name="T5" fmla="*/ 1 h 142"/>
                      <a:gd name="T6" fmla="*/ 0 w 138"/>
                      <a:gd name="T7" fmla="*/ 0 h 142"/>
                      <a:gd name="T8" fmla="*/ 1 w 138"/>
                      <a:gd name="T9" fmla="*/ 1 h 142"/>
                      <a:gd name="T10" fmla="*/ 1 w 138"/>
                      <a:gd name="T11" fmla="*/ 1 h 142"/>
                      <a:gd name="T12" fmla="*/ 1 w 138"/>
                      <a:gd name="T13" fmla="*/ 1 h 142"/>
                      <a:gd name="T14" fmla="*/ 1 w 138"/>
                      <a:gd name="T15" fmla="*/ 1 h 142"/>
                      <a:gd name="T16" fmla="*/ 1 w 138"/>
                      <a:gd name="T17" fmla="*/ 1 h 1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8"/>
                      <a:gd name="T28" fmla="*/ 0 h 142"/>
                      <a:gd name="T29" fmla="*/ 138 w 138"/>
                      <a:gd name="T30" fmla="*/ 142 h 1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8" h="142">
                        <a:moveTo>
                          <a:pt x="136" y="119"/>
                        </a:moveTo>
                        <a:lnTo>
                          <a:pt x="80" y="36"/>
                        </a:lnTo>
                        <a:lnTo>
                          <a:pt x="25" y="4"/>
                        </a:lnTo>
                        <a:lnTo>
                          <a:pt x="0" y="0"/>
                        </a:lnTo>
                        <a:lnTo>
                          <a:pt x="6" y="16"/>
                        </a:lnTo>
                        <a:lnTo>
                          <a:pt x="69" y="63"/>
                        </a:lnTo>
                        <a:lnTo>
                          <a:pt x="130" y="136"/>
                        </a:lnTo>
                        <a:lnTo>
                          <a:pt x="138" y="142"/>
                        </a:lnTo>
                        <a:lnTo>
                          <a:pt x="136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5" name="Freeform 46"/>
                  <p:cNvSpPr>
                    <a:spLocks/>
                  </p:cNvSpPr>
                  <p:nvPr/>
                </p:nvSpPr>
                <p:spPr bwMode="auto">
                  <a:xfrm>
                    <a:off x="1676" y="2469"/>
                    <a:ext cx="48" cy="54"/>
                  </a:xfrm>
                  <a:custGeom>
                    <a:avLst/>
                    <a:gdLst>
                      <a:gd name="T0" fmla="*/ 1 w 94"/>
                      <a:gd name="T1" fmla="*/ 1 h 108"/>
                      <a:gd name="T2" fmla="*/ 1 w 94"/>
                      <a:gd name="T3" fmla="*/ 1 h 108"/>
                      <a:gd name="T4" fmla="*/ 1 w 94"/>
                      <a:gd name="T5" fmla="*/ 0 h 108"/>
                      <a:gd name="T6" fmla="*/ 0 w 94"/>
                      <a:gd name="T7" fmla="*/ 1 h 108"/>
                      <a:gd name="T8" fmla="*/ 1 w 94"/>
                      <a:gd name="T9" fmla="*/ 1 h 108"/>
                      <a:gd name="T10" fmla="*/ 1 w 94"/>
                      <a:gd name="T11" fmla="*/ 1 h 108"/>
                      <a:gd name="T12" fmla="*/ 1 w 94"/>
                      <a:gd name="T13" fmla="*/ 1 h 108"/>
                      <a:gd name="T14" fmla="*/ 1 w 94"/>
                      <a:gd name="T15" fmla="*/ 1 h 108"/>
                      <a:gd name="T16" fmla="*/ 1 w 94"/>
                      <a:gd name="T17" fmla="*/ 1 h 10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4"/>
                      <a:gd name="T28" fmla="*/ 0 h 108"/>
                      <a:gd name="T29" fmla="*/ 94 w 94"/>
                      <a:gd name="T30" fmla="*/ 108 h 10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4" h="108">
                        <a:moveTo>
                          <a:pt x="91" y="82"/>
                        </a:moveTo>
                        <a:lnTo>
                          <a:pt x="44" y="19"/>
                        </a:lnTo>
                        <a:lnTo>
                          <a:pt x="2" y="0"/>
                        </a:lnTo>
                        <a:lnTo>
                          <a:pt x="0" y="19"/>
                        </a:lnTo>
                        <a:lnTo>
                          <a:pt x="20" y="51"/>
                        </a:lnTo>
                        <a:lnTo>
                          <a:pt x="70" y="93"/>
                        </a:lnTo>
                        <a:lnTo>
                          <a:pt x="84" y="108"/>
                        </a:lnTo>
                        <a:lnTo>
                          <a:pt x="94" y="101"/>
                        </a:lnTo>
                        <a:lnTo>
                          <a:pt x="91" y="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6" name="Freeform 47"/>
                  <p:cNvSpPr>
                    <a:spLocks/>
                  </p:cNvSpPr>
                  <p:nvPr/>
                </p:nvSpPr>
                <p:spPr bwMode="auto">
                  <a:xfrm>
                    <a:off x="1681" y="2540"/>
                    <a:ext cx="59" cy="61"/>
                  </a:xfrm>
                  <a:custGeom>
                    <a:avLst/>
                    <a:gdLst>
                      <a:gd name="T0" fmla="*/ 0 w 119"/>
                      <a:gd name="T1" fmla="*/ 1 h 121"/>
                      <a:gd name="T2" fmla="*/ 0 w 119"/>
                      <a:gd name="T3" fmla="*/ 1 h 121"/>
                      <a:gd name="T4" fmla="*/ 0 w 119"/>
                      <a:gd name="T5" fmla="*/ 1 h 121"/>
                      <a:gd name="T6" fmla="*/ 0 w 119"/>
                      <a:gd name="T7" fmla="*/ 0 h 121"/>
                      <a:gd name="T8" fmla="*/ 0 w 119"/>
                      <a:gd name="T9" fmla="*/ 0 h 121"/>
                      <a:gd name="T10" fmla="*/ 0 w 119"/>
                      <a:gd name="T11" fmla="*/ 1 h 121"/>
                      <a:gd name="T12" fmla="*/ 0 w 119"/>
                      <a:gd name="T13" fmla="*/ 1 h 121"/>
                      <a:gd name="T14" fmla="*/ 0 w 119"/>
                      <a:gd name="T15" fmla="*/ 1 h 121"/>
                      <a:gd name="T16" fmla="*/ 0 w 119"/>
                      <a:gd name="T17" fmla="*/ 1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9"/>
                      <a:gd name="T28" fmla="*/ 0 h 121"/>
                      <a:gd name="T29" fmla="*/ 119 w 119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9" h="121">
                        <a:moveTo>
                          <a:pt x="119" y="121"/>
                        </a:moveTo>
                        <a:lnTo>
                          <a:pt x="103" y="102"/>
                        </a:lnTo>
                        <a:lnTo>
                          <a:pt x="69" y="52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8" y="18"/>
                        </a:lnTo>
                        <a:lnTo>
                          <a:pt x="46" y="69"/>
                        </a:lnTo>
                        <a:lnTo>
                          <a:pt x="83" y="119"/>
                        </a:lnTo>
                        <a:lnTo>
                          <a:pt x="119" y="1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7" name="Freeform 48"/>
                  <p:cNvSpPr>
                    <a:spLocks/>
                  </p:cNvSpPr>
                  <p:nvPr/>
                </p:nvSpPr>
                <p:spPr bwMode="auto">
                  <a:xfrm>
                    <a:off x="1761" y="2035"/>
                    <a:ext cx="182" cy="675"/>
                  </a:xfrm>
                  <a:custGeom>
                    <a:avLst/>
                    <a:gdLst>
                      <a:gd name="T0" fmla="*/ 1 w 364"/>
                      <a:gd name="T1" fmla="*/ 0 h 1351"/>
                      <a:gd name="T2" fmla="*/ 1 w 364"/>
                      <a:gd name="T3" fmla="*/ 0 h 1351"/>
                      <a:gd name="T4" fmla="*/ 1 w 364"/>
                      <a:gd name="T5" fmla="*/ 0 h 1351"/>
                      <a:gd name="T6" fmla="*/ 1 w 364"/>
                      <a:gd name="T7" fmla="*/ 0 h 1351"/>
                      <a:gd name="T8" fmla="*/ 1 w 364"/>
                      <a:gd name="T9" fmla="*/ 0 h 1351"/>
                      <a:gd name="T10" fmla="*/ 1 w 364"/>
                      <a:gd name="T11" fmla="*/ 0 h 1351"/>
                      <a:gd name="T12" fmla="*/ 1 w 364"/>
                      <a:gd name="T13" fmla="*/ 0 h 1351"/>
                      <a:gd name="T14" fmla="*/ 1 w 364"/>
                      <a:gd name="T15" fmla="*/ 0 h 1351"/>
                      <a:gd name="T16" fmla="*/ 1 w 364"/>
                      <a:gd name="T17" fmla="*/ 0 h 1351"/>
                      <a:gd name="T18" fmla="*/ 1 w 364"/>
                      <a:gd name="T19" fmla="*/ 0 h 1351"/>
                      <a:gd name="T20" fmla="*/ 1 w 364"/>
                      <a:gd name="T21" fmla="*/ 0 h 1351"/>
                      <a:gd name="T22" fmla="*/ 1 w 364"/>
                      <a:gd name="T23" fmla="*/ 0 h 1351"/>
                      <a:gd name="T24" fmla="*/ 1 w 364"/>
                      <a:gd name="T25" fmla="*/ 0 h 1351"/>
                      <a:gd name="T26" fmla="*/ 0 w 364"/>
                      <a:gd name="T27" fmla="*/ 0 h 1351"/>
                      <a:gd name="T28" fmla="*/ 1 w 364"/>
                      <a:gd name="T29" fmla="*/ 0 h 1351"/>
                      <a:gd name="T30" fmla="*/ 1 w 364"/>
                      <a:gd name="T31" fmla="*/ 0 h 1351"/>
                      <a:gd name="T32" fmla="*/ 1 w 364"/>
                      <a:gd name="T33" fmla="*/ 0 h 1351"/>
                      <a:gd name="T34" fmla="*/ 1 w 364"/>
                      <a:gd name="T35" fmla="*/ 0 h 1351"/>
                      <a:gd name="T36" fmla="*/ 1 w 364"/>
                      <a:gd name="T37" fmla="*/ 0 h 1351"/>
                      <a:gd name="T38" fmla="*/ 1 w 364"/>
                      <a:gd name="T39" fmla="*/ 0 h 1351"/>
                      <a:gd name="T40" fmla="*/ 1 w 364"/>
                      <a:gd name="T41" fmla="*/ 0 h 1351"/>
                      <a:gd name="T42" fmla="*/ 1 w 364"/>
                      <a:gd name="T43" fmla="*/ 0 h 1351"/>
                      <a:gd name="T44" fmla="*/ 1 w 364"/>
                      <a:gd name="T45" fmla="*/ 0 h 1351"/>
                      <a:gd name="T46" fmla="*/ 1 w 364"/>
                      <a:gd name="T47" fmla="*/ 0 h 1351"/>
                      <a:gd name="T48" fmla="*/ 1 w 364"/>
                      <a:gd name="T49" fmla="*/ 0 h 1351"/>
                      <a:gd name="T50" fmla="*/ 1 w 364"/>
                      <a:gd name="T51" fmla="*/ 0 h 1351"/>
                      <a:gd name="T52" fmla="*/ 1 w 364"/>
                      <a:gd name="T53" fmla="*/ 0 h 1351"/>
                      <a:gd name="T54" fmla="*/ 1 w 364"/>
                      <a:gd name="T55" fmla="*/ 0 h 1351"/>
                      <a:gd name="T56" fmla="*/ 1 w 364"/>
                      <a:gd name="T57" fmla="*/ 0 h 1351"/>
                      <a:gd name="T58" fmla="*/ 1 w 364"/>
                      <a:gd name="T59" fmla="*/ 0 h 1351"/>
                      <a:gd name="T60" fmla="*/ 1 w 364"/>
                      <a:gd name="T61" fmla="*/ 0 h 1351"/>
                      <a:gd name="T62" fmla="*/ 1 w 364"/>
                      <a:gd name="T63" fmla="*/ 0 h 1351"/>
                      <a:gd name="T64" fmla="*/ 1 w 364"/>
                      <a:gd name="T65" fmla="*/ 0 h 1351"/>
                      <a:gd name="T66" fmla="*/ 1 w 364"/>
                      <a:gd name="T67" fmla="*/ 0 h 1351"/>
                      <a:gd name="T68" fmla="*/ 1 w 364"/>
                      <a:gd name="T69" fmla="*/ 0 h 1351"/>
                      <a:gd name="T70" fmla="*/ 1 w 364"/>
                      <a:gd name="T71" fmla="*/ 0 h 1351"/>
                      <a:gd name="T72" fmla="*/ 1 w 364"/>
                      <a:gd name="T73" fmla="*/ 0 h 1351"/>
                      <a:gd name="T74" fmla="*/ 1 w 364"/>
                      <a:gd name="T75" fmla="*/ 0 h 1351"/>
                      <a:gd name="T76" fmla="*/ 1 w 364"/>
                      <a:gd name="T77" fmla="*/ 0 h 1351"/>
                      <a:gd name="T78" fmla="*/ 1 w 364"/>
                      <a:gd name="T79" fmla="*/ 0 h 1351"/>
                      <a:gd name="T80" fmla="*/ 1 w 364"/>
                      <a:gd name="T81" fmla="*/ 0 h 1351"/>
                      <a:gd name="T82" fmla="*/ 1 w 364"/>
                      <a:gd name="T83" fmla="*/ 0 h 1351"/>
                      <a:gd name="T84" fmla="*/ 1 w 364"/>
                      <a:gd name="T85" fmla="*/ 0 h 1351"/>
                      <a:gd name="T86" fmla="*/ 1 w 364"/>
                      <a:gd name="T87" fmla="*/ 0 h 1351"/>
                      <a:gd name="T88" fmla="*/ 1 w 364"/>
                      <a:gd name="T89" fmla="*/ 0 h 1351"/>
                      <a:gd name="T90" fmla="*/ 1 w 364"/>
                      <a:gd name="T91" fmla="*/ 0 h 1351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364"/>
                      <a:gd name="T139" fmla="*/ 0 h 1351"/>
                      <a:gd name="T140" fmla="*/ 364 w 364"/>
                      <a:gd name="T141" fmla="*/ 1351 h 1351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364" h="1351">
                        <a:moveTo>
                          <a:pt x="66" y="127"/>
                        </a:moveTo>
                        <a:lnTo>
                          <a:pt x="53" y="166"/>
                        </a:lnTo>
                        <a:lnTo>
                          <a:pt x="63" y="203"/>
                        </a:lnTo>
                        <a:lnTo>
                          <a:pt x="66" y="240"/>
                        </a:lnTo>
                        <a:lnTo>
                          <a:pt x="53" y="264"/>
                        </a:lnTo>
                        <a:lnTo>
                          <a:pt x="34" y="291"/>
                        </a:lnTo>
                        <a:lnTo>
                          <a:pt x="26" y="333"/>
                        </a:lnTo>
                        <a:lnTo>
                          <a:pt x="38" y="359"/>
                        </a:lnTo>
                        <a:lnTo>
                          <a:pt x="56" y="391"/>
                        </a:lnTo>
                        <a:lnTo>
                          <a:pt x="56" y="417"/>
                        </a:lnTo>
                        <a:lnTo>
                          <a:pt x="45" y="441"/>
                        </a:lnTo>
                        <a:lnTo>
                          <a:pt x="27" y="473"/>
                        </a:lnTo>
                        <a:lnTo>
                          <a:pt x="34" y="504"/>
                        </a:lnTo>
                        <a:lnTo>
                          <a:pt x="59" y="571"/>
                        </a:lnTo>
                        <a:lnTo>
                          <a:pt x="56" y="599"/>
                        </a:lnTo>
                        <a:lnTo>
                          <a:pt x="21" y="652"/>
                        </a:lnTo>
                        <a:lnTo>
                          <a:pt x="21" y="699"/>
                        </a:lnTo>
                        <a:lnTo>
                          <a:pt x="40" y="734"/>
                        </a:lnTo>
                        <a:lnTo>
                          <a:pt x="53" y="766"/>
                        </a:lnTo>
                        <a:lnTo>
                          <a:pt x="50" y="792"/>
                        </a:lnTo>
                        <a:lnTo>
                          <a:pt x="19" y="822"/>
                        </a:lnTo>
                        <a:lnTo>
                          <a:pt x="13" y="843"/>
                        </a:lnTo>
                        <a:lnTo>
                          <a:pt x="19" y="893"/>
                        </a:lnTo>
                        <a:lnTo>
                          <a:pt x="34" y="948"/>
                        </a:lnTo>
                        <a:lnTo>
                          <a:pt x="34" y="979"/>
                        </a:lnTo>
                        <a:lnTo>
                          <a:pt x="32" y="1004"/>
                        </a:lnTo>
                        <a:lnTo>
                          <a:pt x="8" y="1042"/>
                        </a:lnTo>
                        <a:lnTo>
                          <a:pt x="0" y="1074"/>
                        </a:lnTo>
                        <a:lnTo>
                          <a:pt x="2" y="1106"/>
                        </a:lnTo>
                        <a:lnTo>
                          <a:pt x="19" y="1132"/>
                        </a:lnTo>
                        <a:lnTo>
                          <a:pt x="38" y="1154"/>
                        </a:lnTo>
                        <a:lnTo>
                          <a:pt x="21" y="1186"/>
                        </a:lnTo>
                        <a:lnTo>
                          <a:pt x="13" y="1217"/>
                        </a:lnTo>
                        <a:lnTo>
                          <a:pt x="27" y="1243"/>
                        </a:lnTo>
                        <a:lnTo>
                          <a:pt x="50" y="1262"/>
                        </a:lnTo>
                        <a:lnTo>
                          <a:pt x="53" y="1293"/>
                        </a:lnTo>
                        <a:lnTo>
                          <a:pt x="53" y="1318"/>
                        </a:lnTo>
                        <a:lnTo>
                          <a:pt x="56" y="1351"/>
                        </a:lnTo>
                        <a:lnTo>
                          <a:pt x="96" y="1325"/>
                        </a:lnTo>
                        <a:lnTo>
                          <a:pt x="138" y="1301"/>
                        </a:lnTo>
                        <a:lnTo>
                          <a:pt x="176" y="1288"/>
                        </a:lnTo>
                        <a:lnTo>
                          <a:pt x="235" y="1288"/>
                        </a:lnTo>
                        <a:lnTo>
                          <a:pt x="277" y="1283"/>
                        </a:lnTo>
                        <a:lnTo>
                          <a:pt x="301" y="1262"/>
                        </a:lnTo>
                        <a:lnTo>
                          <a:pt x="346" y="1249"/>
                        </a:lnTo>
                        <a:lnTo>
                          <a:pt x="322" y="1224"/>
                        </a:lnTo>
                        <a:lnTo>
                          <a:pt x="314" y="1188"/>
                        </a:lnTo>
                        <a:lnTo>
                          <a:pt x="329" y="1148"/>
                        </a:lnTo>
                        <a:lnTo>
                          <a:pt x="327" y="1092"/>
                        </a:lnTo>
                        <a:lnTo>
                          <a:pt x="314" y="1050"/>
                        </a:lnTo>
                        <a:lnTo>
                          <a:pt x="301" y="1029"/>
                        </a:lnTo>
                        <a:lnTo>
                          <a:pt x="298" y="998"/>
                        </a:lnTo>
                        <a:lnTo>
                          <a:pt x="314" y="961"/>
                        </a:lnTo>
                        <a:lnTo>
                          <a:pt x="308" y="935"/>
                        </a:lnTo>
                        <a:lnTo>
                          <a:pt x="277" y="892"/>
                        </a:lnTo>
                        <a:lnTo>
                          <a:pt x="278" y="866"/>
                        </a:lnTo>
                        <a:lnTo>
                          <a:pt x="291" y="843"/>
                        </a:lnTo>
                        <a:lnTo>
                          <a:pt x="320" y="812"/>
                        </a:lnTo>
                        <a:lnTo>
                          <a:pt x="309" y="787"/>
                        </a:lnTo>
                        <a:lnTo>
                          <a:pt x="288" y="734"/>
                        </a:lnTo>
                        <a:lnTo>
                          <a:pt x="272" y="699"/>
                        </a:lnTo>
                        <a:lnTo>
                          <a:pt x="272" y="661"/>
                        </a:lnTo>
                        <a:lnTo>
                          <a:pt x="329" y="641"/>
                        </a:lnTo>
                        <a:lnTo>
                          <a:pt x="335" y="605"/>
                        </a:lnTo>
                        <a:lnTo>
                          <a:pt x="329" y="584"/>
                        </a:lnTo>
                        <a:lnTo>
                          <a:pt x="314" y="565"/>
                        </a:lnTo>
                        <a:lnTo>
                          <a:pt x="316" y="533"/>
                        </a:lnTo>
                        <a:lnTo>
                          <a:pt x="314" y="496"/>
                        </a:lnTo>
                        <a:lnTo>
                          <a:pt x="298" y="477"/>
                        </a:lnTo>
                        <a:lnTo>
                          <a:pt x="285" y="452"/>
                        </a:lnTo>
                        <a:lnTo>
                          <a:pt x="295" y="427"/>
                        </a:lnTo>
                        <a:lnTo>
                          <a:pt x="308" y="398"/>
                        </a:lnTo>
                        <a:lnTo>
                          <a:pt x="308" y="378"/>
                        </a:lnTo>
                        <a:lnTo>
                          <a:pt x="288" y="354"/>
                        </a:lnTo>
                        <a:lnTo>
                          <a:pt x="283" y="333"/>
                        </a:lnTo>
                        <a:lnTo>
                          <a:pt x="288" y="316"/>
                        </a:lnTo>
                        <a:lnTo>
                          <a:pt x="308" y="303"/>
                        </a:lnTo>
                        <a:lnTo>
                          <a:pt x="309" y="282"/>
                        </a:lnTo>
                        <a:lnTo>
                          <a:pt x="304" y="270"/>
                        </a:lnTo>
                        <a:lnTo>
                          <a:pt x="283" y="238"/>
                        </a:lnTo>
                        <a:lnTo>
                          <a:pt x="277" y="203"/>
                        </a:lnTo>
                        <a:lnTo>
                          <a:pt x="278" y="176"/>
                        </a:lnTo>
                        <a:lnTo>
                          <a:pt x="298" y="151"/>
                        </a:lnTo>
                        <a:lnTo>
                          <a:pt x="348" y="96"/>
                        </a:lnTo>
                        <a:lnTo>
                          <a:pt x="364" y="50"/>
                        </a:lnTo>
                        <a:lnTo>
                          <a:pt x="364" y="13"/>
                        </a:lnTo>
                        <a:lnTo>
                          <a:pt x="348" y="0"/>
                        </a:lnTo>
                        <a:lnTo>
                          <a:pt x="322" y="13"/>
                        </a:lnTo>
                        <a:lnTo>
                          <a:pt x="259" y="53"/>
                        </a:lnTo>
                        <a:lnTo>
                          <a:pt x="201" y="77"/>
                        </a:lnTo>
                        <a:lnTo>
                          <a:pt x="140" y="103"/>
                        </a:lnTo>
                        <a:lnTo>
                          <a:pt x="101" y="116"/>
                        </a:lnTo>
                        <a:lnTo>
                          <a:pt x="66" y="127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8" name="Freeform 49"/>
                  <p:cNvSpPr>
                    <a:spLocks/>
                  </p:cNvSpPr>
                  <p:nvPr/>
                </p:nvSpPr>
                <p:spPr bwMode="auto">
                  <a:xfrm>
                    <a:off x="1634" y="2029"/>
                    <a:ext cx="325" cy="691"/>
                  </a:xfrm>
                  <a:custGeom>
                    <a:avLst/>
                    <a:gdLst>
                      <a:gd name="T0" fmla="*/ 1 w 650"/>
                      <a:gd name="T1" fmla="*/ 1 h 1381"/>
                      <a:gd name="T2" fmla="*/ 1 w 650"/>
                      <a:gd name="T3" fmla="*/ 1 h 1381"/>
                      <a:gd name="T4" fmla="*/ 1 w 650"/>
                      <a:gd name="T5" fmla="*/ 1 h 1381"/>
                      <a:gd name="T6" fmla="*/ 1 w 650"/>
                      <a:gd name="T7" fmla="*/ 1 h 1381"/>
                      <a:gd name="T8" fmla="*/ 1 w 650"/>
                      <a:gd name="T9" fmla="*/ 1 h 1381"/>
                      <a:gd name="T10" fmla="*/ 1 w 650"/>
                      <a:gd name="T11" fmla="*/ 1 h 1381"/>
                      <a:gd name="T12" fmla="*/ 1 w 650"/>
                      <a:gd name="T13" fmla="*/ 1 h 1381"/>
                      <a:gd name="T14" fmla="*/ 1 w 650"/>
                      <a:gd name="T15" fmla="*/ 1 h 1381"/>
                      <a:gd name="T16" fmla="*/ 1 w 650"/>
                      <a:gd name="T17" fmla="*/ 1 h 1381"/>
                      <a:gd name="T18" fmla="*/ 1 w 650"/>
                      <a:gd name="T19" fmla="*/ 1 h 1381"/>
                      <a:gd name="T20" fmla="*/ 1 w 650"/>
                      <a:gd name="T21" fmla="*/ 1 h 1381"/>
                      <a:gd name="T22" fmla="*/ 1 w 650"/>
                      <a:gd name="T23" fmla="*/ 1 h 1381"/>
                      <a:gd name="T24" fmla="*/ 1 w 650"/>
                      <a:gd name="T25" fmla="*/ 1 h 1381"/>
                      <a:gd name="T26" fmla="*/ 1 w 650"/>
                      <a:gd name="T27" fmla="*/ 1 h 1381"/>
                      <a:gd name="T28" fmla="*/ 1 w 650"/>
                      <a:gd name="T29" fmla="*/ 1 h 1381"/>
                      <a:gd name="T30" fmla="*/ 1 w 650"/>
                      <a:gd name="T31" fmla="*/ 1 h 1381"/>
                      <a:gd name="T32" fmla="*/ 1 w 650"/>
                      <a:gd name="T33" fmla="*/ 1 h 1381"/>
                      <a:gd name="T34" fmla="*/ 1 w 650"/>
                      <a:gd name="T35" fmla="*/ 1 h 1381"/>
                      <a:gd name="T36" fmla="*/ 1 w 650"/>
                      <a:gd name="T37" fmla="*/ 1 h 1381"/>
                      <a:gd name="T38" fmla="*/ 1 w 650"/>
                      <a:gd name="T39" fmla="*/ 1 h 1381"/>
                      <a:gd name="T40" fmla="*/ 1 w 650"/>
                      <a:gd name="T41" fmla="*/ 1 h 1381"/>
                      <a:gd name="T42" fmla="*/ 1 w 650"/>
                      <a:gd name="T43" fmla="*/ 1 h 1381"/>
                      <a:gd name="T44" fmla="*/ 1 w 650"/>
                      <a:gd name="T45" fmla="*/ 1 h 1381"/>
                      <a:gd name="T46" fmla="*/ 1 w 650"/>
                      <a:gd name="T47" fmla="*/ 1 h 1381"/>
                      <a:gd name="T48" fmla="*/ 1 w 650"/>
                      <a:gd name="T49" fmla="*/ 1 h 1381"/>
                      <a:gd name="T50" fmla="*/ 1 w 650"/>
                      <a:gd name="T51" fmla="*/ 1 h 1381"/>
                      <a:gd name="T52" fmla="*/ 1 w 650"/>
                      <a:gd name="T53" fmla="*/ 1 h 1381"/>
                      <a:gd name="T54" fmla="*/ 1 w 650"/>
                      <a:gd name="T55" fmla="*/ 1 h 1381"/>
                      <a:gd name="T56" fmla="*/ 1 w 650"/>
                      <a:gd name="T57" fmla="*/ 1 h 1381"/>
                      <a:gd name="T58" fmla="*/ 1 w 650"/>
                      <a:gd name="T59" fmla="*/ 1 h 1381"/>
                      <a:gd name="T60" fmla="*/ 1 w 650"/>
                      <a:gd name="T61" fmla="*/ 1 h 1381"/>
                      <a:gd name="T62" fmla="*/ 1 w 650"/>
                      <a:gd name="T63" fmla="*/ 1 h 1381"/>
                      <a:gd name="T64" fmla="*/ 1 w 650"/>
                      <a:gd name="T65" fmla="*/ 1 h 1381"/>
                      <a:gd name="T66" fmla="*/ 1 w 650"/>
                      <a:gd name="T67" fmla="*/ 1 h 1381"/>
                      <a:gd name="T68" fmla="*/ 1 w 650"/>
                      <a:gd name="T69" fmla="*/ 1 h 1381"/>
                      <a:gd name="T70" fmla="*/ 1 w 650"/>
                      <a:gd name="T71" fmla="*/ 1 h 1381"/>
                      <a:gd name="T72" fmla="*/ 1 w 650"/>
                      <a:gd name="T73" fmla="*/ 1 h 1381"/>
                      <a:gd name="T74" fmla="*/ 1 w 650"/>
                      <a:gd name="T75" fmla="*/ 1 h 1381"/>
                      <a:gd name="T76" fmla="*/ 1 w 650"/>
                      <a:gd name="T77" fmla="*/ 1 h 1381"/>
                      <a:gd name="T78" fmla="*/ 1 w 650"/>
                      <a:gd name="T79" fmla="*/ 1 h 1381"/>
                      <a:gd name="T80" fmla="*/ 1 w 650"/>
                      <a:gd name="T81" fmla="*/ 1 h 1381"/>
                      <a:gd name="T82" fmla="*/ 1 w 650"/>
                      <a:gd name="T83" fmla="*/ 1 h 1381"/>
                      <a:gd name="T84" fmla="*/ 1 w 650"/>
                      <a:gd name="T85" fmla="*/ 1 h 1381"/>
                      <a:gd name="T86" fmla="*/ 1 w 650"/>
                      <a:gd name="T87" fmla="*/ 1 h 1381"/>
                      <a:gd name="T88" fmla="*/ 1 w 650"/>
                      <a:gd name="T89" fmla="*/ 1 h 1381"/>
                      <a:gd name="T90" fmla="*/ 1 w 650"/>
                      <a:gd name="T91" fmla="*/ 1 h 1381"/>
                      <a:gd name="T92" fmla="*/ 1 w 650"/>
                      <a:gd name="T93" fmla="*/ 1 h 1381"/>
                      <a:gd name="T94" fmla="*/ 1 w 650"/>
                      <a:gd name="T95" fmla="*/ 1 h 1381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650"/>
                      <a:gd name="T145" fmla="*/ 0 h 1381"/>
                      <a:gd name="T146" fmla="*/ 650 w 650"/>
                      <a:gd name="T147" fmla="*/ 1381 h 1381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650" h="1381">
                        <a:moveTo>
                          <a:pt x="552" y="1249"/>
                        </a:moveTo>
                        <a:lnTo>
                          <a:pt x="525" y="1281"/>
                        </a:lnTo>
                        <a:lnTo>
                          <a:pt x="481" y="1291"/>
                        </a:lnTo>
                        <a:lnTo>
                          <a:pt x="425" y="1297"/>
                        </a:lnTo>
                        <a:lnTo>
                          <a:pt x="364" y="1310"/>
                        </a:lnTo>
                        <a:lnTo>
                          <a:pt x="324" y="1335"/>
                        </a:lnTo>
                        <a:lnTo>
                          <a:pt x="311" y="1347"/>
                        </a:lnTo>
                        <a:lnTo>
                          <a:pt x="300" y="1342"/>
                        </a:lnTo>
                        <a:lnTo>
                          <a:pt x="226" y="1287"/>
                        </a:lnTo>
                        <a:lnTo>
                          <a:pt x="132" y="1212"/>
                        </a:lnTo>
                        <a:lnTo>
                          <a:pt x="100" y="1165"/>
                        </a:lnTo>
                        <a:lnTo>
                          <a:pt x="52" y="1118"/>
                        </a:lnTo>
                        <a:lnTo>
                          <a:pt x="38" y="1080"/>
                        </a:lnTo>
                        <a:lnTo>
                          <a:pt x="0" y="1074"/>
                        </a:lnTo>
                        <a:lnTo>
                          <a:pt x="20" y="1115"/>
                        </a:lnTo>
                        <a:lnTo>
                          <a:pt x="39" y="1155"/>
                        </a:lnTo>
                        <a:lnTo>
                          <a:pt x="100" y="1199"/>
                        </a:lnTo>
                        <a:lnTo>
                          <a:pt x="142" y="1254"/>
                        </a:lnTo>
                        <a:lnTo>
                          <a:pt x="245" y="1318"/>
                        </a:lnTo>
                        <a:lnTo>
                          <a:pt x="308" y="1381"/>
                        </a:lnTo>
                        <a:lnTo>
                          <a:pt x="332" y="1375"/>
                        </a:lnTo>
                        <a:lnTo>
                          <a:pt x="358" y="1344"/>
                        </a:lnTo>
                        <a:lnTo>
                          <a:pt x="393" y="1325"/>
                        </a:lnTo>
                        <a:lnTo>
                          <a:pt x="437" y="1312"/>
                        </a:lnTo>
                        <a:lnTo>
                          <a:pt x="531" y="1304"/>
                        </a:lnTo>
                        <a:lnTo>
                          <a:pt x="559" y="1287"/>
                        </a:lnTo>
                        <a:lnTo>
                          <a:pt x="607" y="1275"/>
                        </a:lnTo>
                        <a:lnTo>
                          <a:pt x="615" y="1254"/>
                        </a:lnTo>
                        <a:lnTo>
                          <a:pt x="600" y="1228"/>
                        </a:lnTo>
                        <a:lnTo>
                          <a:pt x="583" y="1204"/>
                        </a:lnTo>
                        <a:lnTo>
                          <a:pt x="594" y="1172"/>
                        </a:lnTo>
                        <a:lnTo>
                          <a:pt x="607" y="1155"/>
                        </a:lnTo>
                        <a:lnTo>
                          <a:pt x="607" y="1128"/>
                        </a:lnTo>
                        <a:lnTo>
                          <a:pt x="594" y="1086"/>
                        </a:lnTo>
                        <a:lnTo>
                          <a:pt x="588" y="1065"/>
                        </a:lnTo>
                        <a:lnTo>
                          <a:pt x="570" y="1046"/>
                        </a:lnTo>
                        <a:lnTo>
                          <a:pt x="562" y="1024"/>
                        </a:lnTo>
                        <a:lnTo>
                          <a:pt x="570" y="1003"/>
                        </a:lnTo>
                        <a:lnTo>
                          <a:pt x="589" y="986"/>
                        </a:lnTo>
                        <a:lnTo>
                          <a:pt x="588" y="959"/>
                        </a:lnTo>
                        <a:lnTo>
                          <a:pt x="577" y="940"/>
                        </a:lnTo>
                        <a:lnTo>
                          <a:pt x="556" y="911"/>
                        </a:lnTo>
                        <a:lnTo>
                          <a:pt x="544" y="896"/>
                        </a:lnTo>
                        <a:lnTo>
                          <a:pt x="549" y="874"/>
                        </a:lnTo>
                        <a:lnTo>
                          <a:pt x="581" y="855"/>
                        </a:lnTo>
                        <a:lnTo>
                          <a:pt x="594" y="829"/>
                        </a:lnTo>
                        <a:lnTo>
                          <a:pt x="589" y="808"/>
                        </a:lnTo>
                        <a:lnTo>
                          <a:pt x="569" y="773"/>
                        </a:lnTo>
                        <a:lnTo>
                          <a:pt x="546" y="729"/>
                        </a:lnTo>
                        <a:lnTo>
                          <a:pt x="538" y="697"/>
                        </a:lnTo>
                        <a:lnTo>
                          <a:pt x="549" y="685"/>
                        </a:lnTo>
                        <a:lnTo>
                          <a:pt x="583" y="673"/>
                        </a:lnTo>
                        <a:lnTo>
                          <a:pt x="602" y="660"/>
                        </a:lnTo>
                        <a:lnTo>
                          <a:pt x="607" y="620"/>
                        </a:lnTo>
                        <a:lnTo>
                          <a:pt x="583" y="576"/>
                        </a:lnTo>
                        <a:lnTo>
                          <a:pt x="588" y="547"/>
                        </a:lnTo>
                        <a:lnTo>
                          <a:pt x="596" y="520"/>
                        </a:lnTo>
                        <a:lnTo>
                          <a:pt x="575" y="489"/>
                        </a:lnTo>
                        <a:lnTo>
                          <a:pt x="556" y="459"/>
                        </a:lnTo>
                        <a:lnTo>
                          <a:pt x="562" y="441"/>
                        </a:lnTo>
                        <a:lnTo>
                          <a:pt x="575" y="422"/>
                        </a:lnTo>
                        <a:lnTo>
                          <a:pt x="575" y="390"/>
                        </a:lnTo>
                        <a:lnTo>
                          <a:pt x="562" y="372"/>
                        </a:lnTo>
                        <a:lnTo>
                          <a:pt x="549" y="357"/>
                        </a:lnTo>
                        <a:lnTo>
                          <a:pt x="552" y="333"/>
                        </a:lnTo>
                        <a:lnTo>
                          <a:pt x="575" y="322"/>
                        </a:lnTo>
                        <a:lnTo>
                          <a:pt x="588" y="309"/>
                        </a:lnTo>
                        <a:lnTo>
                          <a:pt x="581" y="284"/>
                        </a:lnTo>
                        <a:lnTo>
                          <a:pt x="556" y="253"/>
                        </a:lnTo>
                        <a:lnTo>
                          <a:pt x="546" y="225"/>
                        </a:lnTo>
                        <a:lnTo>
                          <a:pt x="544" y="193"/>
                        </a:lnTo>
                        <a:lnTo>
                          <a:pt x="565" y="163"/>
                        </a:lnTo>
                        <a:lnTo>
                          <a:pt x="609" y="114"/>
                        </a:lnTo>
                        <a:lnTo>
                          <a:pt x="631" y="77"/>
                        </a:lnTo>
                        <a:lnTo>
                          <a:pt x="650" y="45"/>
                        </a:lnTo>
                        <a:lnTo>
                          <a:pt x="644" y="14"/>
                        </a:lnTo>
                        <a:lnTo>
                          <a:pt x="628" y="0"/>
                        </a:lnTo>
                        <a:lnTo>
                          <a:pt x="615" y="2"/>
                        </a:lnTo>
                        <a:lnTo>
                          <a:pt x="594" y="26"/>
                        </a:lnTo>
                        <a:lnTo>
                          <a:pt x="609" y="45"/>
                        </a:lnTo>
                        <a:lnTo>
                          <a:pt x="607" y="77"/>
                        </a:lnTo>
                        <a:lnTo>
                          <a:pt x="577" y="131"/>
                        </a:lnTo>
                        <a:lnTo>
                          <a:pt x="539" y="163"/>
                        </a:lnTo>
                        <a:lnTo>
                          <a:pt x="527" y="182"/>
                        </a:lnTo>
                        <a:lnTo>
                          <a:pt x="519" y="206"/>
                        </a:lnTo>
                        <a:lnTo>
                          <a:pt x="514" y="221"/>
                        </a:lnTo>
                        <a:lnTo>
                          <a:pt x="458" y="264"/>
                        </a:lnTo>
                        <a:lnTo>
                          <a:pt x="408" y="294"/>
                        </a:lnTo>
                        <a:lnTo>
                          <a:pt x="401" y="315"/>
                        </a:lnTo>
                        <a:lnTo>
                          <a:pt x="419" y="319"/>
                        </a:lnTo>
                        <a:lnTo>
                          <a:pt x="493" y="264"/>
                        </a:lnTo>
                        <a:lnTo>
                          <a:pt x="531" y="253"/>
                        </a:lnTo>
                        <a:lnTo>
                          <a:pt x="549" y="288"/>
                        </a:lnTo>
                        <a:lnTo>
                          <a:pt x="556" y="303"/>
                        </a:lnTo>
                        <a:lnTo>
                          <a:pt x="538" y="319"/>
                        </a:lnTo>
                        <a:lnTo>
                          <a:pt x="520" y="332"/>
                        </a:lnTo>
                        <a:lnTo>
                          <a:pt x="519" y="353"/>
                        </a:lnTo>
                        <a:lnTo>
                          <a:pt x="525" y="375"/>
                        </a:lnTo>
                        <a:lnTo>
                          <a:pt x="509" y="394"/>
                        </a:lnTo>
                        <a:lnTo>
                          <a:pt x="462" y="415"/>
                        </a:lnTo>
                        <a:lnTo>
                          <a:pt x="393" y="444"/>
                        </a:lnTo>
                        <a:lnTo>
                          <a:pt x="419" y="454"/>
                        </a:lnTo>
                        <a:lnTo>
                          <a:pt x="489" y="425"/>
                        </a:lnTo>
                        <a:lnTo>
                          <a:pt x="546" y="396"/>
                        </a:lnTo>
                        <a:lnTo>
                          <a:pt x="556" y="403"/>
                        </a:lnTo>
                        <a:lnTo>
                          <a:pt x="549" y="422"/>
                        </a:lnTo>
                        <a:lnTo>
                          <a:pt x="531" y="441"/>
                        </a:lnTo>
                        <a:lnTo>
                          <a:pt x="525" y="459"/>
                        </a:lnTo>
                        <a:lnTo>
                          <a:pt x="533" y="484"/>
                        </a:lnTo>
                        <a:lnTo>
                          <a:pt x="556" y="504"/>
                        </a:lnTo>
                        <a:lnTo>
                          <a:pt x="556" y="520"/>
                        </a:lnTo>
                        <a:lnTo>
                          <a:pt x="519" y="528"/>
                        </a:lnTo>
                        <a:lnTo>
                          <a:pt x="488" y="570"/>
                        </a:lnTo>
                        <a:lnTo>
                          <a:pt x="449" y="595"/>
                        </a:lnTo>
                        <a:lnTo>
                          <a:pt x="399" y="608"/>
                        </a:lnTo>
                        <a:lnTo>
                          <a:pt x="395" y="620"/>
                        </a:lnTo>
                        <a:lnTo>
                          <a:pt x="427" y="616"/>
                        </a:lnTo>
                        <a:lnTo>
                          <a:pt x="493" y="595"/>
                        </a:lnTo>
                        <a:lnTo>
                          <a:pt x="519" y="576"/>
                        </a:lnTo>
                        <a:lnTo>
                          <a:pt x="533" y="557"/>
                        </a:lnTo>
                        <a:lnTo>
                          <a:pt x="556" y="554"/>
                        </a:lnTo>
                        <a:lnTo>
                          <a:pt x="556" y="576"/>
                        </a:lnTo>
                        <a:lnTo>
                          <a:pt x="570" y="597"/>
                        </a:lnTo>
                        <a:lnTo>
                          <a:pt x="583" y="620"/>
                        </a:lnTo>
                        <a:lnTo>
                          <a:pt x="575" y="639"/>
                        </a:lnTo>
                        <a:lnTo>
                          <a:pt x="546" y="652"/>
                        </a:lnTo>
                        <a:lnTo>
                          <a:pt x="519" y="660"/>
                        </a:lnTo>
                        <a:lnTo>
                          <a:pt x="499" y="679"/>
                        </a:lnTo>
                        <a:lnTo>
                          <a:pt x="414" y="704"/>
                        </a:lnTo>
                        <a:lnTo>
                          <a:pt x="351" y="727"/>
                        </a:lnTo>
                        <a:lnTo>
                          <a:pt x="327" y="739"/>
                        </a:lnTo>
                        <a:lnTo>
                          <a:pt x="345" y="755"/>
                        </a:lnTo>
                        <a:lnTo>
                          <a:pt x="383" y="745"/>
                        </a:lnTo>
                        <a:lnTo>
                          <a:pt x="458" y="716"/>
                        </a:lnTo>
                        <a:lnTo>
                          <a:pt x="509" y="702"/>
                        </a:lnTo>
                        <a:lnTo>
                          <a:pt x="520" y="723"/>
                        </a:lnTo>
                        <a:lnTo>
                          <a:pt x="533" y="760"/>
                        </a:lnTo>
                        <a:lnTo>
                          <a:pt x="556" y="792"/>
                        </a:lnTo>
                        <a:lnTo>
                          <a:pt x="559" y="816"/>
                        </a:lnTo>
                        <a:lnTo>
                          <a:pt x="556" y="840"/>
                        </a:lnTo>
                        <a:lnTo>
                          <a:pt x="531" y="848"/>
                        </a:lnTo>
                        <a:lnTo>
                          <a:pt x="488" y="858"/>
                        </a:lnTo>
                        <a:lnTo>
                          <a:pt x="430" y="884"/>
                        </a:lnTo>
                        <a:lnTo>
                          <a:pt x="349" y="896"/>
                        </a:lnTo>
                        <a:lnTo>
                          <a:pt x="318" y="911"/>
                        </a:lnTo>
                        <a:lnTo>
                          <a:pt x="339" y="921"/>
                        </a:lnTo>
                        <a:lnTo>
                          <a:pt x="412" y="911"/>
                        </a:lnTo>
                        <a:lnTo>
                          <a:pt x="462" y="892"/>
                        </a:lnTo>
                        <a:lnTo>
                          <a:pt x="496" y="879"/>
                        </a:lnTo>
                        <a:lnTo>
                          <a:pt x="525" y="874"/>
                        </a:lnTo>
                        <a:lnTo>
                          <a:pt x="520" y="896"/>
                        </a:lnTo>
                        <a:lnTo>
                          <a:pt x="533" y="927"/>
                        </a:lnTo>
                        <a:lnTo>
                          <a:pt x="552" y="946"/>
                        </a:lnTo>
                        <a:lnTo>
                          <a:pt x="556" y="967"/>
                        </a:lnTo>
                        <a:lnTo>
                          <a:pt x="556" y="986"/>
                        </a:lnTo>
                        <a:lnTo>
                          <a:pt x="531" y="996"/>
                        </a:lnTo>
                        <a:lnTo>
                          <a:pt x="483" y="999"/>
                        </a:lnTo>
                        <a:lnTo>
                          <a:pt x="449" y="1009"/>
                        </a:lnTo>
                        <a:lnTo>
                          <a:pt x="374" y="1035"/>
                        </a:lnTo>
                        <a:lnTo>
                          <a:pt x="332" y="1036"/>
                        </a:lnTo>
                        <a:lnTo>
                          <a:pt x="318" y="1055"/>
                        </a:lnTo>
                        <a:lnTo>
                          <a:pt x="337" y="1062"/>
                        </a:lnTo>
                        <a:lnTo>
                          <a:pt x="374" y="1053"/>
                        </a:lnTo>
                        <a:lnTo>
                          <a:pt x="430" y="1036"/>
                        </a:lnTo>
                        <a:lnTo>
                          <a:pt x="462" y="1024"/>
                        </a:lnTo>
                        <a:lnTo>
                          <a:pt x="502" y="1015"/>
                        </a:lnTo>
                        <a:lnTo>
                          <a:pt x="533" y="1017"/>
                        </a:lnTo>
                        <a:lnTo>
                          <a:pt x="544" y="1017"/>
                        </a:lnTo>
                        <a:lnTo>
                          <a:pt x="544" y="1046"/>
                        </a:lnTo>
                        <a:lnTo>
                          <a:pt x="552" y="1062"/>
                        </a:lnTo>
                        <a:lnTo>
                          <a:pt x="496" y="1074"/>
                        </a:lnTo>
                        <a:lnTo>
                          <a:pt x="446" y="1112"/>
                        </a:lnTo>
                        <a:lnTo>
                          <a:pt x="390" y="1130"/>
                        </a:lnTo>
                        <a:lnTo>
                          <a:pt x="351" y="1136"/>
                        </a:lnTo>
                        <a:lnTo>
                          <a:pt x="320" y="1154"/>
                        </a:lnTo>
                        <a:lnTo>
                          <a:pt x="332" y="1165"/>
                        </a:lnTo>
                        <a:lnTo>
                          <a:pt x="364" y="1155"/>
                        </a:lnTo>
                        <a:lnTo>
                          <a:pt x="399" y="1143"/>
                        </a:lnTo>
                        <a:lnTo>
                          <a:pt x="440" y="1136"/>
                        </a:lnTo>
                        <a:lnTo>
                          <a:pt x="475" y="1115"/>
                        </a:lnTo>
                        <a:lnTo>
                          <a:pt x="493" y="1097"/>
                        </a:lnTo>
                        <a:lnTo>
                          <a:pt x="519" y="1093"/>
                        </a:lnTo>
                        <a:lnTo>
                          <a:pt x="549" y="1093"/>
                        </a:lnTo>
                        <a:lnTo>
                          <a:pt x="559" y="1097"/>
                        </a:lnTo>
                        <a:lnTo>
                          <a:pt x="569" y="1118"/>
                        </a:lnTo>
                        <a:lnTo>
                          <a:pt x="575" y="1143"/>
                        </a:lnTo>
                        <a:lnTo>
                          <a:pt x="569" y="1165"/>
                        </a:lnTo>
                        <a:lnTo>
                          <a:pt x="556" y="1178"/>
                        </a:lnTo>
                        <a:lnTo>
                          <a:pt x="546" y="1210"/>
                        </a:lnTo>
                        <a:lnTo>
                          <a:pt x="556" y="1223"/>
                        </a:lnTo>
                        <a:lnTo>
                          <a:pt x="569" y="1235"/>
                        </a:lnTo>
                        <a:lnTo>
                          <a:pt x="569" y="1247"/>
                        </a:lnTo>
                        <a:lnTo>
                          <a:pt x="552" y="12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69" name="Freeform 50"/>
                  <p:cNvSpPr>
                    <a:spLocks/>
                  </p:cNvSpPr>
                  <p:nvPr/>
                </p:nvSpPr>
                <p:spPr bwMode="auto">
                  <a:xfrm>
                    <a:off x="1807" y="2622"/>
                    <a:ext cx="94" cy="31"/>
                  </a:xfrm>
                  <a:custGeom>
                    <a:avLst/>
                    <a:gdLst>
                      <a:gd name="T0" fmla="*/ 0 w 188"/>
                      <a:gd name="T1" fmla="*/ 1 h 62"/>
                      <a:gd name="T2" fmla="*/ 1 w 188"/>
                      <a:gd name="T3" fmla="*/ 1 h 62"/>
                      <a:gd name="T4" fmla="*/ 1 w 188"/>
                      <a:gd name="T5" fmla="*/ 1 h 62"/>
                      <a:gd name="T6" fmla="*/ 1 w 188"/>
                      <a:gd name="T7" fmla="*/ 1 h 62"/>
                      <a:gd name="T8" fmla="*/ 1 w 188"/>
                      <a:gd name="T9" fmla="*/ 0 h 62"/>
                      <a:gd name="T10" fmla="*/ 1 w 188"/>
                      <a:gd name="T11" fmla="*/ 1 h 62"/>
                      <a:gd name="T12" fmla="*/ 1 w 188"/>
                      <a:gd name="T13" fmla="*/ 1 h 62"/>
                      <a:gd name="T14" fmla="*/ 1 w 188"/>
                      <a:gd name="T15" fmla="*/ 1 h 62"/>
                      <a:gd name="T16" fmla="*/ 1 w 188"/>
                      <a:gd name="T17" fmla="*/ 1 h 62"/>
                      <a:gd name="T18" fmla="*/ 1 w 188"/>
                      <a:gd name="T19" fmla="*/ 1 h 62"/>
                      <a:gd name="T20" fmla="*/ 1 w 188"/>
                      <a:gd name="T21" fmla="*/ 1 h 62"/>
                      <a:gd name="T22" fmla="*/ 1 w 188"/>
                      <a:gd name="T23" fmla="*/ 1 h 62"/>
                      <a:gd name="T24" fmla="*/ 0 w 188"/>
                      <a:gd name="T25" fmla="*/ 1 h 6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8"/>
                      <a:gd name="T40" fmla="*/ 0 h 62"/>
                      <a:gd name="T41" fmla="*/ 188 w 188"/>
                      <a:gd name="T42" fmla="*/ 62 h 6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8" h="62">
                        <a:moveTo>
                          <a:pt x="0" y="50"/>
                        </a:moveTo>
                        <a:lnTo>
                          <a:pt x="75" y="48"/>
                        </a:lnTo>
                        <a:lnTo>
                          <a:pt x="104" y="32"/>
                        </a:lnTo>
                        <a:lnTo>
                          <a:pt x="129" y="13"/>
                        </a:lnTo>
                        <a:lnTo>
                          <a:pt x="175" y="0"/>
                        </a:lnTo>
                        <a:lnTo>
                          <a:pt x="188" y="13"/>
                        </a:lnTo>
                        <a:lnTo>
                          <a:pt x="168" y="19"/>
                        </a:lnTo>
                        <a:lnTo>
                          <a:pt x="136" y="36"/>
                        </a:lnTo>
                        <a:lnTo>
                          <a:pt x="118" y="48"/>
                        </a:lnTo>
                        <a:lnTo>
                          <a:pt x="88" y="56"/>
                        </a:lnTo>
                        <a:lnTo>
                          <a:pt x="41" y="61"/>
                        </a:lnTo>
                        <a:lnTo>
                          <a:pt x="4" y="62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0" name="Freeform 51"/>
                  <p:cNvSpPr>
                    <a:spLocks/>
                  </p:cNvSpPr>
                  <p:nvPr/>
                </p:nvSpPr>
                <p:spPr bwMode="auto">
                  <a:xfrm>
                    <a:off x="1662" y="1947"/>
                    <a:ext cx="274" cy="148"/>
                  </a:xfrm>
                  <a:custGeom>
                    <a:avLst/>
                    <a:gdLst>
                      <a:gd name="T0" fmla="*/ 1 w 546"/>
                      <a:gd name="T1" fmla="*/ 1 h 296"/>
                      <a:gd name="T2" fmla="*/ 1 w 546"/>
                      <a:gd name="T3" fmla="*/ 1 h 296"/>
                      <a:gd name="T4" fmla="*/ 1 w 546"/>
                      <a:gd name="T5" fmla="*/ 1 h 296"/>
                      <a:gd name="T6" fmla="*/ 1 w 546"/>
                      <a:gd name="T7" fmla="*/ 1 h 296"/>
                      <a:gd name="T8" fmla="*/ 1 w 546"/>
                      <a:gd name="T9" fmla="*/ 1 h 296"/>
                      <a:gd name="T10" fmla="*/ 1 w 546"/>
                      <a:gd name="T11" fmla="*/ 1 h 296"/>
                      <a:gd name="T12" fmla="*/ 1 w 546"/>
                      <a:gd name="T13" fmla="*/ 0 h 296"/>
                      <a:gd name="T14" fmla="*/ 1 w 546"/>
                      <a:gd name="T15" fmla="*/ 1 h 296"/>
                      <a:gd name="T16" fmla="*/ 1 w 546"/>
                      <a:gd name="T17" fmla="*/ 1 h 296"/>
                      <a:gd name="T18" fmla="*/ 1 w 546"/>
                      <a:gd name="T19" fmla="*/ 1 h 296"/>
                      <a:gd name="T20" fmla="*/ 1 w 546"/>
                      <a:gd name="T21" fmla="*/ 1 h 296"/>
                      <a:gd name="T22" fmla="*/ 1 w 546"/>
                      <a:gd name="T23" fmla="*/ 1 h 296"/>
                      <a:gd name="T24" fmla="*/ 1 w 546"/>
                      <a:gd name="T25" fmla="*/ 1 h 296"/>
                      <a:gd name="T26" fmla="*/ 1 w 546"/>
                      <a:gd name="T27" fmla="*/ 1 h 296"/>
                      <a:gd name="T28" fmla="*/ 1 w 546"/>
                      <a:gd name="T29" fmla="*/ 1 h 296"/>
                      <a:gd name="T30" fmla="*/ 1 w 546"/>
                      <a:gd name="T31" fmla="*/ 1 h 296"/>
                      <a:gd name="T32" fmla="*/ 1 w 546"/>
                      <a:gd name="T33" fmla="*/ 1 h 296"/>
                      <a:gd name="T34" fmla="*/ 1 w 546"/>
                      <a:gd name="T35" fmla="*/ 1 h 296"/>
                      <a:gd name="T36" fmla="*/ 1 w 546"/>
                      <a:gd name="T37" fmla="*/ 1 h 296"/>
                      <a:gd name="T38" fmla="*/ 1 w 546"/>
                      <a:gd name="T39" fmla="*/ 1 h 296"/>
                      <a:gd name="T40" fmla="*/ 1 w 546"/>
                      <a:gd name="T41" fmla="*/ 1 h 296"/>
                      <a:gd name="T42" fmla="*/ 1 w 546"/>
                      <a:gd name="T43" fmla="*/ 1 h 296"/>
                      <a:gd name="T44" fmla="*/ 1 w 546"/>
                      <a:gd name="T45" fmla="*/ 1 h 296"/>
                      <a:gd name="T46" fmla="*/ 1 w 546"/>
                      <a:gd name="T47" fmla="*/ 1 h 296"/>
                      <a:gd name="T48" fmla="*/ 0 w 546"/>
                      <a:gd name="T49" fmla="*/ 1 h 296"/>
                      <a:gd name="T50" fmla="*/ 1 w 546"/>
                      <a:gd name="T51" fmla="*/ 1 h 29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46"/>
                      <a:gd name="T79" fmla="*/ 0 h 296"/>
                      <a:gd name="T80" fmla="*/ 546 w 546"/>
                      <a:gd name="T81" fmla="*/ 296 h 29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46" h="296">
                        <a:moveTo>
                          <a:pt x="16" y="34"/>
                        </a:moveTo>
                        <a:lnTo>
                          <a:pt x="82" y="37"/>
                        </a:lnTo>
                        <a:lnTo>
                          <a:pt x="150" y="40"/>
                        </a:lnTo>
                        <a:lnTo>
                          <a:pt x="195" y="40"/>
                        </a:lnTo>
                        <a:lnTo>
                          <a:pt x="230" y="31"/>
                        </a:lnTo>
                        <a:lnTo>
                          <a:pt x="287" y="15"/>
                        </a:lnTo>
                        <a:lnTo>
                          <a:pt x="314" y="0"/>
                        </a:lnTo>
                        <a:lnTo>
                          <a:pt x="351" y="21"/>
                        </a:lnTo>
                        <a:lnTo>
                          <a:pt x="412" y="63"/>
                        </a:lnTo>
                        <a:lnTo>
                          <a:pt x="456" y="93"/>
                        </a:lnTo>
                        <a:lnTo>
                          <a:pt x="512" y="133"/>
                        </a:lnTo>
                        <a:lnTo>
                          <a:pt x="546" y="163"/>
                        </a:lnTo>
                        <a:lnTo>
                          <a:pt x="515" y="190"/>
                        </a:lnTo>
                        <a:lnTo>
                          <a:pt x="483" y="219"/>
                        </a:lnTo>
                        <a:lnTo>
                          <a:pt x="433" y="240"/>
                        </a:lnTo>
                        <a:lnTo>
                          <a:pt x="380" y="263"/>
                        </a:lnTo>
                        <a:lnTo>
                          <a:pt x="333" y="281"/>
                        </a:lnTo>
                        <a:lnTo>
                          <a:pt x="288" y="288"/>
                        </a:lnTo>
                        <a:lnTo>
                          <a:pt x="243" y="296"/>
                        </a:lnTo>
                        <a:lnTo>
                          <a:pt x="185" y="257"/>
                        </a:lnTo>
                        <a:lnTo>
                          <a:pt x="142" y="222"/>
                        </a:lnTo>
                        <a:lnTo>
                          <a:pt x="92" y="177"/>
                        </a:lnTo>
                        <a:lnTo>
                          <a:pt x="50" y="133"/>
                        </a:lnTo>
                        <a:lnTo>
                          <a:pt x="19" y="103"/>
                        </a:lnTo>
                        <a:lnTo>
                          <a:pt x="0" y="58"/>
                        </a:lnTo>
                        <a:lnTo>
                          <a:pt x="16" y="34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1" name="Freeform 52"/>
                  <p:cNvSpPr>
                    <a:spLocks/>
                  </p:cNvSpPr>
                  <p:nvPr/>
                </p:nvSpPr>
                <p:spPr bwMode="auto">
                  <a:xfrm>
                    <a:off x="1655" y="1942"/>
                    <a:ext cx="296" cy="173"/>
                  </a:xfrm>
                  <a:custGeom>
                    <a:avLst/>
                    <a:gdLst>
                      <a:gd name="T0" fmla="*/ 1 w 591"/>
                      <a:gd name="T1" fmla="*/ 1 h 345"/>
                      <a:gd name="T2" fmla="*/ 1 w 591"/>
                      <a:gd name="T3" fmla="*/ 1 h 345"/>
                      <a:gd name="T4" fmla="*/ 1 w 591"/>
                      <a:gd name="T5" fmla="*/ 1 h 345"/>
                      <a:gd name="T6" fmla="*/ 1 w 591"/>
                      <a:gd name="T7" fmla="*/ 1 h 345"/>
                      <a:gd name="T8" fmla="*/ 1 w 591"/>
                      <a:gd name="T9" fmla="*/ 1 h 345"/>
                      <a:gd name="T10" fmla="*/ 1 w 591"/>
                      <a:gd name="T11" fmla="*/ 1 h 345"/>
                      <a:gd name="T12" fmla="*/ 1 w 591"/>
                      <a:gd name="T13" fmla="*/ 1 h 345"/>
                      <a:gd name="T14" fmla="*/ 1 w 591"/>
                      <a:gd name="T15" fmla="*/ 1 h 345"/>
                      <a:gd name="T16" fmla="*/ 1 w 591"/>
                      <a:gd name="T17" fmla="*/ 1 h 345"/>
                      <a:gd name="T18" fmla="*/ 1 w 591"/>
                      <a:gd name="T19" fmla="*/ 1 h 345"/>
                      <a:gd name="T20" fmla="*/ 1 w 591"/>
                      <a:gd name="T21" fmla="*/ 1 h 345"/>
                      <a:gd name="T22" fmla="*/ 1 w 591"/>
                      <a:gd name="T23" fmla="*/ 1 h 345"/>
                      <a:gd name="T24" fmla="*/ 1 w 591"/>
                      <a:gd name="T25" fmla="*/ 1 h 345"/>
                      <a:gd name="T26" fmla="*/ 1 w 591"/>
                      <a:gd name="T27" fmla="*/ 1 h 345"/>
                      <a:gd name="T28" fmla="*/ 1 w 591"/>
                      <a:gd name="T29" fmla="*/ 1 h 345"/>
                      <a:gd name="T30" fmla="*/ 1 w 591"/>
                      <a:gd name="T31" fmla="*/ 1 h 345"/>
                      <a:gd name="T32" fmla="*/ 1 w 591"/>
                      <a:gd name="T33" fmla="*/ 1 h 345"/>
                      <a:gd name="T34" fmla="*/ 1 w 591"/>
                      <a:gd name="T35" fmla="*/ 1 h 345"/>
                      <a:gd name="T36" fmla="*/ 1 w 591"/>
                      <a:gd name="T37" fmla="*/ 1 h 345"/>
                      <a:gd name="T38" fmla="*/ 1 w 591"/>
                      <a:gd name="T39" fmla="*/ 1 h 345"/>
                      <a:gd name="T40" fmla="*/ 1 w 591"/>
                      <a:gd name="T41" fmla="*/ 1 h 345"/>
                      <a:gd name="T42" fmla="*/ 1 w 591"/>
                      <a:gd name="T43" fmla="*/ 1 h 345"/>
                      <a:gd name="T44" fmla="*/ 1 w 591"/>
                      <a:gd name="T45" fmla="*/ 1 h 345"/>
                      <a:gd name="T46" fmla="*/ 1 w 591"/>
                      <a:gd name="T47" fmla="*/ 1 h 345"/>
                      <a:gd name="T48" fmla="*/ 1 w 591"/>
                      <a:gd name="T49" fmla="*/ 1 h 345"/>
                      <a:gd name="T50" fmla="*/ 1 w 591"/>
                      <a:gd name="T51" fmla="*/ 1 h 345"/>
                      <a:gd name="T52" fmla="*/ 1 w 591"/>
                      <a:gd name="T53" fmla="*/ 1 h 345"/>
                      <a:gd name="T54" fmla="*/ 1 w 591"/>
                      <a:gd name="T55" fmla="*/ 1 h 345"/>
                      <a:gd name="T56" fmla="*/ 1 w 591"/>
                      <a:gd name="T57" fmla="*/ 1 h 345"/>
                      <a:gd name="T58" fmla="*/ 1 w 591"/>
                      <a:gd name="T59" fmla="*/ 1 h 345"/>
                      <a:gd name="T60" fmla="*/ 0 w 591"/>
                      <a:gd name="T61" fmla="*/ 1 h 345"/>
                      <a:gd name="T62" fmla="*/ 1 w 591"/>
                      <a:gd name="T63" fmla="*/ 1 h 345"/>
                      <a:gd name="T64" fmla="*/ 1 w 591"/>
                      <a:gd name="T65" fmla="*/ 1 h 345"/>
                      <a:gd name="T66" fmla="*/ 1 w 591"/>
                      <a:gd name="T67" fmla="*/ 1 h 345"/>
                      <a:gd name="T68" fmla="*/ 1 w 591"/>
                      <a:gd name="T69" fmla="*/ 1 h 345"/>
                      <a:gd name="T70" fmla="*/ 1 w 591"/>
                      <a:gd name="T71" fmla="*/ 1 h 345"/>
                      <a:gd name="T72" fmla="*/ 1 w 591"/>
                      <a:gd name="T73" fmla="*/ 1 h 345"/>
                      <a:gd name="T74" fmla="*/ 1 w 591"/>
                      <a:gd name="T75" fmla="*/ 1 h 345"/>
                      <a:gd name="T76" fmla="*/ 1 w 591"/>
                      <a:gd name="T77" fmla="*/ 0 h 345"/>
                      <a:gd name="T78" fmla="*/ 1 w 591"/>
                      <a:gd name="T79" fmla="*/ 0 h 345"/>
                      <a:gd name="T80" fmla="*/ 1 w 591"/>
                      <a:gd name="T81" fmla="*/ 1 h 345"/>
                      <a:gd name="T82" fmla="*/ 1 w 591"/>
                      <a:gd name="T83" fmla="*/ 1 h 345"/>
                      <a:gd name="T84" fmla="*/ 1 w 591"/>
                      <a:gd name="T85" fmla="*/ 1 h 345"/>
                      <a:gd name="T86" fmla="*/ 1 w 591"/>
                      <a:gd name="T87" fmla="*/ 1 h 345"/>
                      <a:gd name="T88" fmla="*/ 1 w 591"/>
                      <a:gd name="T89" fmla="*/ 1 h 345"/>
                      <a:gd name="T90" fmla="*/ 1 w 591"/>
                      <a:gd name="T91" fmla="*/ 1 h 345"/>
                      <a:gd name="T92" fmla="*/ 1 w 591"/>
                      <a:gd name="T93" fmla="*/ 1 h 345"/>
                      <a:gd name="T94" fmla="*/ 1 w 591"/>
                      <a:gd name="T95" fmla="*/ 1 h 345"/>
                      <a:gd name="T96" fmla="*/ 1 w 591"/>
                      <a:gd name="T97" fmla="*/ 1 h 345"/>
                      <a:gd name="T98" fmla="*/ 1 w 591"/>
                      <a:gd name="T99" fmla="*/ 1 h 345"/>
                      <a:gd name="T100" fmla="*/ 1 w 591"/>
                      <a:gd name="T101" fmla="*/ 1 h 345"/>
                      <a:gd name="T102" fmla="*/ 1 w 591"/>
                      <a:gd name="T103" fmla="*/ 1 h 345"/>
                      <a:gd name="T104" fmla="*/ 1 w 591"/>
                      <a:gd name="T105" fmla="*/ 1 h 345"/>
                      <a:gd name="T106" fmla="*/ 1 w 591"/>
                      <a:gd name="T107" fmla="*/ 1 h 345"/>
                      <a:gd name="T108" fmla="*/ 1 w 591"/>
                      <a:gd name="T109" fmla="*/ 1 h 345"/>
                      <a:gd name="T110" fmla="*/ 1 w 591"/>
                      <a:gd name="T111" fmla="*/ 1 h 345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591"/>
                      <a:gd name="T169" fmla="*/ 0 h 345"/>
                      <a:gd name="T170" fmla="*/ 591 w 591"/>
                      <a:gd name="T171" fmla="*/ 345 h 345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591" h="345">
                        <a:moveTo>
                          <a:pt x="289" y="295"/>
                        </a:moveTo>
                        <a:lnTo>
                          <a:pt x="383" y="269"/>
                        </a:lnTo>
                        <a:lnTo>
                          <a:pt x="459" y="237"/>
                        </a:lnTo>
                        <a:lnTo>
                          <a:pt x="513" y="198"/>
                        </a:lnTo>
                        <a:lnTo>
                          <a:pt x="534" y="176"/>
                        </a:lnTo>
                        <a:lnTo>
                          <a:pt x="456" y="105"/>
                        </a:lnTo>
                        <a:lnTo>
                          <a:pt x="393" y="66"/>
                        </a:lnTo>
                        <a:lnTo>
                          <a:pt x="333" y="29"/>
                        </a:lnTo>
                        <a:lnTo>
                          <a:pt x="321" y="29"/>
                        </a:lnTo>
                        <a:lnTo>
                          <a:pt x="282" y="42"/>
                        </a:lnTo>
                        <a:lnTo>
                          <a:pt x="232" y="56"/>
                        </a:lnTo>
                        <a:lnTo>
                          <a:pt x="142" y="63"/>
                        </a:lnTo>
                        <a:lnTo>
                          <a:pt x="55" y="60"/>
                        </a:lnTo>
                        <a:lnTo>
                          <a:pt x="31" y="63"/>
                        </a:lnTo>
                        <a:lnTo>
                          <a:pt x="31" y="79"/>
                        </a:lnTo>
                        <a:lnTo>
                          <a:pt x="50" y="105"/>
                        </a:lnTo>
                        <a:lnTo>
                          <a:pt x="86" y="150"/>
                        </a:lnTo>
                        <a:lnTo>
                          <a:pt x="132" y="188"/>
                        </a:lnTo>
                        <a:lnTo>
                          <a:pt x="188" y="242"/>
                        </a:lnTo>
                        <a:lnTo>
                          <a:pt x="243" y="282"/>
                        </a:lnTo>
                        <a:lnTo>
                          <a:pt x="277" y="305"/>
                        </a:lnTo>
                        <a:lnTo>
                          <a:pt x="287" y="330"/>
                        </a:lnTo>
                        <a:lnTo>
                          <a:pt x="274" y="345"/>
                        </a:lnTo>
                        <a:lnTo>
                          <a:pt x="256" y="337"/>
                        </a:lnTo>
                        <a:lnTo>
                          <a:pt x="201" y="287"/>
                        </a:lnTo>
                        <a:lnTo>
                          <a:pt x="132" y="230"/>
                        </a:lnTo>
                        <a:lnTo>
                          <a:pt x="82" y="188"/>
                        </a:lnTo>
                        <a:lnTo>
                          <a:pt x="48" y="150"/>
                        </a:lnTo>
                        <a:lnTo>
                          <a:pt x="19" y="110"/>
                        </a:lnTo>
                        <a:lnTo>
                          <a:pt x="6" y="85"/>
                        </a:lnTo>
                        <a:lnTo>
                          <a:pt x="0" y="56"/>
                        </a:lnTo>
                        <a:lnTo>
                          <a:pt x="8" y="37"/>
                        </a:lnTo>
                        <a:lnTo>
                          <a:pt x="29" y="29"/>
                        </a:lnTo>
                        <a:lnTo>
                          <a:pt x="66" y="31"/>
                        </a:lnTo>
                        <a:lnTo>
                          <a:pt x="138" y="42"/>
                        </a:lnTo>
                        <a:lnTo>
                          <a:pt x="198" y="42"/>
                        </a:lnTo>
                        <a:lnTo>
                          <a:pt x="243" y="29"/>
                        </a:lnTo>
                        <a:lnTo>
                          <a:pt x="293" y="18"/>
                        </a:lnTo>
                        <a:lnTo>
                          <a:pt x="314" y="0"/>
                        </a:lnTo>
                        <a:lnTo>
                          <a:pt x="337" y="0"/>
                        </a:lnTo>
                        <a:lnTo>
                          <a:pt x="390" y="31"/>
                        </a:lnTo>
                        <a:lnTo>
                          <a:pt x="446" y="74"/>
                        </a:lnTo>
                        <a:lnTo>
                          <a:pt x="506" y="113"/>
                        </a:lnTo>
                        <a:lnTo>
                          <a:pt x="540" y="137"/>
                        </a:lnTo>
                        <a:lnTo>
                          <a:pt x="575" y="161"/>
                        </a:lnTo>
                        <a:lnTo>
                          <a:pt x="591" y="169"/>
                        </a:lnTo>
                        <a:lnTo>
                          <a:pt x="582" y="186"/>
                        </a:lnTo>
                        <a:lnTo>
                          <a:pt x="557" y="200"/>
                        </a:lnTo>
                        <a:lnTo>
                          <a:pt x="527" y="226"/>
                        </a:lnTo>
                        <a:lnTo>
                          <a:pt x="501" y="237"/>
                        </a:lnTo>
                        <a:lnTo>
                          <a:pt x="450" y="258"/>
                        </a:lnTo>
                        <a:lnTo>
                          <a:pt x="414" y="274"/>
                        </a:lnTo>
                        <a:lnTo>
                          <a:pt x="375" y="298"/>
                        </a:lnTo>
                        <a:lnTo>
                          <a:pt x="333" y="305"/>
                        </a:lnTo>
                        <a:lnTo>
                          <a:pt x="300" y="308"/>
                        </a:lnTo>
                        <a:lnTo>
                          <a:pt x="289" y="2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72" name="Freeform 53"/>
                  <p:cNvSpPr>
                    <a:spLocks/>
                  </p:cNvSpPr>
                  <p:nvPr/>
                </p:nvSpPr>
                <p:spPr bwMode="auto">
                  <a:xfrm>
                    <a:off x="1822" y="2073"/>
                    <a:ext cx="94" cy="60"/>
                  </a:xfrm>
                  <a:custGeom>
                    <a:avLst/>
                    <a:gdLst>
                      <a:gd name="T0" fmla="*/ 1 w 186"/>
                      <a:gd name="T1" fmla="*/ 1 h 119"/>
                      <a:gd name="T2" fmla="*/ 1 w 186"/>
                      <a:gd name="T3" fmla="*/ 1 h 119"/>
                      <a:gd name="T4" fmla="*/ 1 w 186"/>
                      <a:gd name="T5" fmla="*/ 1 h 119"/>
                      <a:gd name="T6" fmla="*/ 1 w 186"/>
                      <a:gd name="T7" fmla="*/ 1 h 119"/>
                      <a:gd name="T8" fmla="*/ 0 w 186"/>
                      <a:gd name="T9" fmla="*/ 1 h 119"/>
                      <a:gd name="T10" fmla="*/ 1 w 186"/>
                      <a:gd name="T11" fmla="*/ 1 h 119"/>
                      <a:gd name="T12" fmla="*/ 1 w 186"/>
                      <a:gd name="T13" fmla="*/ 1 h 119"/>
                      <a:gd name="T14" fmla="*/ 1 w 186"/>
                      <a:gd name="T15" fmla="*/ 1 h 119"/>
                      <a:gd name="T16" fmla="*/ 1 w 186"/>
                      <a:gd name="T17" fmla="*/ 0 h 119"/>
                      <a:gd name="T18" fmla="*/ 1 w 186"/>
                      <a:gd name="T19" fmla="*/ 1 h 1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6"/>
                      <a:gd name="T31" fmla="*/ 0 h 119"/>
                      <a:gd name="T32" fmla="*/ 186 w 186"/>
                      <a:gd name="T33" fmla="*/ 119 h 1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6" h="119">
                        <a:moveTo>
                          <a:pt x="157" y="14"/>
                        </a:moveTo>
                        <a:lnTo>
                          <a:pt x="118" y="46"/>
                        </a:lnTo>
                        <a:lnTo>
                          <a:pt x="81" y="75"/>
                        </a:lnTo>
                        <a:lnTo>
                          <a:pt x="29" y="93"/>
                        </a:lnTo>
                        <a:lnTo>
                          <a:pt x="0" y="103"/>
                        </a:lnTo>
                        <a:lnTo>
                          <a:pt x="23" y="119"/>
                        </a:lnTo>
                        <a:lnTo>
                          <a:pt x="60" y="113"/>
                        </a:lnTo>
                        <a:lnTo>
                          <a:pt x="119" y="75"/>
                        </a:lnTo>
                        <a:lnTo>
                          <a:pt x="186" y="0"/>
                        </a:lnTo>
                        <a:lnTo>
                          <a:pt x="15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202" name="Group 54"/>
                <p:cNvGrpSpPr>
                  <a:grpSpLocks/>
                </p:cNvGrpSpPr>
                <p:nvPr/>
              </p:nvGrpSpPr>
              <p:grpSpPr bwMode="auto">
                <a:xfrm>
                  <a:off x="1142" y="2449"/>
                  <a:ext cx="345" cy="778"/>
                  <a:chOff x="1142" y="2449"/>
                  <a:chExt cx="345" cy="778"/>
                </a:xfrm>
              </p:grpSpPr>
              <p:sp>
                <p:nvSpPr>
                  <p:cNvPr id="4239" name="Freeform 55"/>
                  <p:cNvSpPr>
                    <a:spLocks/>
                  </p:cNvSpPr>
                  <p:nvPr/>
                </p:nvSpPr>
                <p:spPr bwMode="auto">
                  <a:xfrm>
                    <a:off x="1149" y="2484"/>
                    <a:ext cx="181" cy="733"/>
                  </a:xfrm>
                  <a:custGeom>
                    <a:avLst/>
                    <a:gdLst>
                      <a:gd name="T0" fmla="*/ 1 w 362"/>
                      <a:gd name="T1" fmla="*/ 1 h 1466"/>
                      <a:gd name="T2" fmla="*/ 1 w 362"/>
                      <a:gd name="T3" fmla="*/ 1 h 1466"/>
                      <a:gd name="T4" fmla="*/ 1 w 362"/>
                      <a:gd name="T5" fmla="*/ 1 h 1466"/>
                      <a:gd name="T6" fmla="*/ 1 w 362"/>
                      <a:gd name="T7" fmla="*/ 1 h 1466"/>
                      <a:gd name="T8" fmla="*/ 1 w 362"/>
                      <a:gd name="T9" fmla="*/ 1 h 1466"/>
                      <a:gd name="T10" fmla="*/ 1 w 362"/>
                      <a:gd name="T11" fmla="*/ 1 h 1466"/>
                      <a:gd name="T12" fmla="*/ 1 w 362"/>
                      <a:gd name="T13" fmla="*/ 1 h 1466"/>
                      <a:gd name="T14" fmla="*/ 1 w 362"/>
                      <a:gd name="T15" fmla="*/ 1 h 1466"/>
                      <a:gd name="T16" fmla="*/ 1 w 362"/>
                      <a:gd name="T17" fmla="*/ 1 h 1466"/>
                      <a:gd name="T18" fmla="*/ 1 w 362"/>
                      <a:gd name="T19" fmla="*/ 1 h 1466"/>
                      <a:gd name="T20" fmla="*/ 1 w 362"/>
                      <a:gd name="T21" fmla="*/ 1 h 1466"/>
                      <a:gd name="T22" fmla="*/ 1 w 362"/>
                      <a:gd name="T23" fmla="*/ 1 h 1466"/>
                      <a:gd name="T24" fmla="*/ 1 w 362"/>
                      <a:gd name="T25" fmla="*/ 1 h 1466"/>
                      <a:gd name="T26" fmla="*/ 1 w 362"/>
                      <a:gd name="T27" fmla="*/ 1 h 1466"/>
                      <a:gd name="T28" fmla="*/ 0 w 362"/>
                      <a:gd name="T29" fmla="*/ 1 h 1466"/>
                      <a:gd name="T30" fmla="*/ 0 w 362"/>
                      <a:gd name="T31" fmla="*/ 1 h 1466"/>
                      <a:gd name="T32" fmla="*/ 1 w 362"/>
                      <a:gd name="T33" fmla="*/ 1 h 1466"/>
                      <a:gd name="T34" fmla="*/ 1 w 362"/>
                      <a:gd name="T35" fmla="*/ 1 h 1466"/>
                      <a:gd name="T36" fmla="*/ 1 w 362"/>
                      <a:gd name="T37" fmla="*/ 1 h 1466"/>
                      <a:gd name="T38" fmla="*/ 1 w 362"/>
                      <a:gd name="T39" fmla="*/ 1 h 1466"/>
                      <a:gd name="T40" fmla="*/ 1 w 362"/>
                      <a:gd name="T41" fmla="*/ 1 h 1466"/>
                      <a:gd name="T42" fmla="*/ 1 w 362"/>
                      <a:gd name="T43" fmla="*/ 1 h 1466"/>
                      <a:gd name="T44" fmla="*/ 1 w 362"/>
                      <a:gd name="T45" fmla="*/ 1 h 1466"/>
                      <a:gd name="T46" fmla="*/ 1 w 362"/>
                      <a:gd name="T47" fmla="*/ 1 h 1466"/>
                      <a:gd name="T48" fmla="*/ 1 w 362"/>
                      <a:gd name="T49" fmla="*/ 1 h 1466"/>
                      <a:gd name="T50" fmla="*/ 1 w 362"/>
                      <a:gd name="T51" fmla="*/ 1 h 1466"/>
                      <a:gd name="T52" fmla="*/ 1 w 362"/>
                      <a:gd name="T53" fmla="*/ 1 h 1466"/>
                      <a:gd name="T54" fmla="*/ 1 w 362"/>
                      <a:gd name="T55" fmla="*/ 1 h 1466"/>
                      <a:gd name="T56" fmla="*/ 1 w 362"/>
                      <a:gd name="T57" fmla="*/ 1 h 1466"/>
                      <a:gd name="T58" fmla="*/ 1 w 362"/>
                      <a:gd name="T59" fmla="*/ 1 h 1466"/>
                      <a:gd name="T60" fmla="*/ 1 w 362"/>
                      <a:gd name="T61" fmla="*/ 1 h 1466"/>
                      <a:gd name="T62" fmla="*/ 1 w 362"/>
                      <a:gd name="T63" fmla="*/ 1 h 1466"/>
                      <a:gd name="T64" fmla="*/ 1 w 362"/>
                      <a:gd name="T65" fmla="*/ 1 h 1466"/>
                      <a:gd name="T66" fmla="*/ 1 w 362"/>
                      <a:gd name="T67" fmla="*/ 1 h 1466"/>
                      <a:gd name="T68" fmla="*/ 1 w 362"/>
                      <a:gd name="T69" fmla="*/ 1 h 1466"/>
                      <a:gd name="T70" fmla="*/ 1 w 362"/>
                      <a:gd name="T71" fmla="*/ 1 h 1466"/>
                      <a:gd name="T72" fmla="*/ 1 w 362"/>
                      <a:gd name="T73" fmla="*/ 1 h 1466"/>
                      <a:gd name="T74" fmla="*/ 1 w 362"/>
                      <a:gd name="T75" fmla="*/ 1 h 1466"/>
                      <a:gd name="T76" fmla="*/ 1 w 362"/>
                      <a:gd name="T77" fmla="*/ 1 h 1466"/>
                      <a:gd name="T78" fmla="*/ 1 w 362"/>
                      <a:gd name="T79" fmla="*/ 1 h 1466"/>
                      <a:gd name="T80" fmla="*/ 1 w 362"/>
                      <a:gd name="T81" fmla="*/ 1 h 1466"/>
                      <a:gd name="T82" fmla="*/ 1 w 362"/>
                      <a:gd name="T83" fmla="*/ 1 h 1466"/>
                      <a:gd name="T84" fmla="*/ 1 w 362"/>
                      <a:gd name="T85" fmla="*/ 1 h 1466"/>
                      <a:gd name="T86" fmla="*/ 1 w 362"/>
                      <a:gd name="T87" fmla="*/ 1 h 1466"/>
                      <a:gd name="T88" fmla="*/ 1 w 362"/>
                      <a:gd name="T89" fmla="*/ 1 h 1466"/>
                      <a:gd name="T90" fmla="*/ 1 w 362"/>
                      <a:gd name="T91" fmla="*/ 1 h 1466"/>
                      <a:gd name="T92" fmla="*/ 1 w 362"/>
                      <a:gd name="T93" fmla="*/ 1 h 1466"/>
                      <a:gd name="T94" fmla="*/ 1 w 362"/>
                      <a:gd name="T95" fmla="*/ 1 h 1466"/>
                      <a:gd name="T96" fmla="*/ 1 w 362"/>
                      <a:gd name="T97" fmla="*/ 1 h 1466"/>
                      <a:gd name="T98" fmla="*/ 1 w 362"/>
                      <a:gd name="T99" fmla="*/ 0 h 1466"/>
                      <a:gd name="T100" fmla="*/ 1 w 362"/>
                      <a:gd name="T101" fmla="*/ 1 h 1466"/>
                      <a:gd name="T102" fmla="*/ 1 w 362"/>
                      <a:gd name="T103" fmla="*/ 1 h 1466"/>
                      <a:gd name="T104" fmla="*/ 1 w 362"/>
                      <a:gd name="T105" fmla="*/ 1 h 1466"/>
                      <a:gd name="T106" fmla="*/ 1 w 362"/>
                      <a:gd name="T107" fmla="*/ 1 h 1466"/>
                      <a:gd name="T108" fmla="*/ 1 w 362"/>
                      <a:gd name="T109" fmla="*/ 1 h 1466"/>
                      <a:gd name="T110" fmla="*/ 1 w 362"/>
                      <a:gd name="T111" fmla="*/ 1 h 146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362"/>
                      <a:gd name="T169" fmla="*/ 0 h 1466"/>
                      <a:gd name="T170" fmla="*/ 362 w 362"/>
                      <a:gd name="T171" fmla="*/ 1466 h 146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362" h="1466">
                        <a:moveTo>
                          <a:pt x="356" y="263"/>
                        </a:moveTo>
                        <a:lnTo>
                          <a:pt x="362" y="317"/>
                        </a:lnTo>
                        <a:lnTo>
                          <a:pt x="362" y="608"/>
                        </a:lnTo>
                        <a:lnTo>
                          <a:pt x="336" y="998"/>
                        </a:lnTo>
                        <a:lnTo>
                          <a:pt x="338" y="1246"/>
                        </a:lnTo>
                        <a:lnTo>
                          <a:pt x="351" y="1418"/>
                        </a:lnTo>
                        <a:lnTo>
                          <a:pt x="338" y="1466"/>
                        </a:lnTo>
                        <a:lnTo>
                          <a:pt x="317" y="1455"/>
                        </a:lnTo>
                        <a:lnTo>
                          <a:pt x="195" y="1360"/>
                        </a:lnTo>
                        <a:lnTo>
                          <a:pt x="163" y="1342"/>
                        </a:lnTo>
                        <a:lnTo>
                          <a:pt x="145" y="1315"/>
                        </a:lnTo>
                        <a:lnTo>
                          <a:pt x="113" y="1279"/>
                        </a:lnTo>
                        <a:lnTo>
                          <a:pt x="71" y="1241"/>
                        </a:lnTo>
                        <a:lnTo>
                          <a:pt x="50" y="1191"/>
                        </a:lnTo>
                        <a:lnTo>
                          <a:pt x="0" y="1148"/>
                        </a:lnTo>
                        <a:lnTo>
                          <a:pt x="0" y="1122"/>
                        </a:lnTo>
                        <a:lnTo>
                          <a:pt x="27" y="1089"/>
                        </a:lnTo>
                        <a:lnTo>
                          <a:pt x="37" y="1045"/>
                        </a:lnTo>
                        <a:lnTo>
                          <a:pt x="31" y="1022"/>
                        </a:lnTo>
                        <a:lnTo>
                          <a:pt x="19" y="985"/>
                        </a:lnTo>
                        <a:lnTo>
                          <a:pt x="14" y="958"/>
                        </a:lnTo>
                        <a:lnTo>
                          <a:pt x="34" y="916"/>
                        </a:lnTo>
                        <a:lnTo>
                          <a:pt x="34" y="888"/>
                        </a:lnTo>
                        <a:lnTo>
                          <a:pt x="13" y="832"/>
                        </a:lnTo>
                        <a:lnTo>
                          <a:pt x="13" y="800"/>
                        </a:lnTo>
                        <a:lnTo>
                          <a:pt x="24" y="776"/>
                        </a:lnTo>
                        <a:lnTo>
                          <a:pt x="45" y="747"/>
                        </a:lnTo>
                        <a:lnTo>
                          <a:pt x="44" y="696"/>
                        </a:lnTo>
                        <a:lnTo>
                          <a:pt x="31" y="656"/>
                        </a:lnTo>
                        <a:lnTo>
                          <a:pt x="44" y="608"/>
                        </a:lnTo>
                        <a:lnTo>
                          <a:pt x="56" y="596"/>
                        </a:lnTo>
                        <a:lnTo>
                          <a:pt x="45" y="552"/>
                        </a:lnTo>
                        <a:lnTo>
                          <a:pt x="19" y="505"/>
                        </a:lnTo>
                        <a:lnTo>
                          <a:pt x="13" y="475"/>
                        </a:lnTo>
                        <a:lnTo>
                          <a:pt x="19" y="445"/>
                        </a:lnTo>
                        <a:lnTo>
                          <a:pt x="52" y="420"/>
                        </a:lnTo>
                        <a:lnTo>
                          <a:pt x="50" y="399"/>
                        </a:lnTo>
                        <a:lnTo>
                          <a:pt x="14" y="332"/>
                        </a:lnTo>
                        <a:lnTo>
                          <a:pt x="2" y="280"/>
                        </a:lnTo>
                        <a:lnTo>
                          <a:pt x="13" y="251"/>
                        </a:lnTo>
                        <a:lnTo>
                          <a:pt x="45" y="224"/>
                        </a:lnTo>
                        <a:lnTo>
                          <a:pt x="37" y="200"/>
                        </a:lnTo>
                        <a:lnTo>
                          <a:pt x="14" y="174"/>
                        </a:lnTo>
                        <a:lnTo>
                          <a:pt x="14" y="144"/>
                        </a:lnTo>
                        <a:lnTo>
                          <a:pt x="52" y="125"/>
                        </a:lnTo>
                        <a:lnTo>
                          <a:pt x="69" y="104"/>
                        </a:lnTo>
                        <a:lnTo>
                          <a:pt x="37" y="60"/>
                        </a:lnTo>
                        <a:lnTo>
                          <a:pt x="37" y="37"/>
                        </a:lnTo>
                        <a:lnTo>
                          <a:pt x="75" y="23"/>
                        </a:lnTo>
                        <a:lnTo>
                          <a:pt x="77" y="0"/>
                        </a:lnTo>
                        <a:lnTo>
                          <a:pt x="119" y="60"/>
                        </a:lnTo>
                        <a:lnTo>
                          <a:pt x="169" y="123"/>
                        </a:lnTo>
                        <a:lnTo>
                          <a:pt x="232" y="174"/>
                        </a:lnTo>
                        <a:lnTo>
                          <a:pt x="282" y="213"/>
                        </a:lnTo>
                        <a:lnTo>
                          <a:pt x="336" y="245"/>
                        </a:lnTo>
                        <a:lnTo>
                          <a:pt x="356" y="263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0" name="Freeform 56"/>
                  <p:cNvSpPr>
                    <a:spLocks/>
                  </p:cNvSpPr>
                  <p:nvPr/>
                </p:nvSpPr>
                <p:spPr bwMode="auto">
                  <a:xfrm>
                    <a:off x="1142" y="2495"/>
                    <a:ext cx="52" cy="558"/>
                  </a:xfrm>
                  <a:custGeom>
                    <a:avLst/>
                    <a:gdLst>
                      <a:gd name="T0" fmla="*/ 1 w 104"/>
                      <a:gd name="T1" fmla="*/ 0 h 1117"/>
                      <a:gd name="T2" fmla="*/ 1 w 104"/>
                      <a:gd name="T3" fmla="*/ 0 h 1117"/>
                      <a:gd name="T4" fmla="*/ 1 w 104"/>
                      <a:gd name="T5" fmla="*/ 0 h 1117"/>
                      <a:gd name="T6" fmla="*/ 1 w 104"/>
                      <a:gd name="T7" fmla="*/ 0 h 1117"/>
                      <a:gd name="T8" fmla="*/ 1 w 104"/>
                      <a:gd name="T9" fmla="*/ 0 h 1117"/>
                      <a:gd name="T10" fmla="*/ 1 w 104"/>
                      <a:gd name="T11" fmla="*/ 0 h 1117"/>
                      <a:gd name="T12" fmla="*/ 1 w 104"/>
                      <a:gd name="T13" fmla="*/ 0 h 1117"/>
                      <a:gd name="T14" fmla="*/ 1 w 104"/>
                      <a:gd name="T15" fmla="*/ 0 h 1117"/>
                      <a:gd name="T16" fmla="*/ 1 w 104"/>
                      <a:gd name="T17" fmla="*/ 0 h 1117"/>
                      <a:gd name="T18" fmla="*/ 1 w 104"/>
                      <a:gd name="T19" fmla="*/ 0 h 1117"/>
                      <a:gd name="T20" fmla="*/ 1 w 104"/>
                      <a:gd name="T21" fmla="*/ 0 h 1117"/>
                      <a:gd name="T22" fmla="*/ 1 w 104"/>
                      <a:gd name="T23" fmla="*/ 0 h 1117"/>
                      <a:gd name="T24" fmla="*/ 1 w 104"/>
                      <a:gd name="T25" fmla="*/ 0 h 1117"/>
                      <a:gd name="T26" fmla="*/ 1 w 104"/>
                      <a:gd name="T27" fmla="*/ 0 h 1117"/>
                      <a:gd name="T28" fmla="*/ 1 w 104"/>
                      <a:gd name="T29" fmla="*/ 0 h 1117"/>
                      <a:gd name="T30" fmla="*/ 1 w 104"/>
                      <a:gd name="T31" fmla="*/ 0 h 1117"/>
                      <a:gd name="T32" fmla="*/ 1 w 104"/>
                      <a:gd name="T33" fmla="*/ 0 h 1117"/>
                      <a:gd name="T34" fmla="*/ 1 w 104"/>
                      <a:gd name="T35" fmla="*/ 0 h 1117"/>
                      <a:gd name="T36" fmla="*/ 1 w 104"/>
                      <a:gd name="T37" fmla="*/ 0 h 1117"/>
                      <a:gd name="T38" fmla="*/ 1 w 104"/>
                      <a:gd name="T39" fmla="*/ 0 h 1117"/>
                      <a:gd name="T40" fmla="*/ 1 w 104"/>
                      <a:gd name="T41" fmla="*/ 0 h 1117"/>
                      <a:gd name="T42" fmla="*/ 1 w 104"/>
                      <a:gd name="T43" fmla="*/ 0 h 1117"/>
                      <a:gd name="T44" fmla="*/ 1 w 104"/>
                      <a:gd name="T45" fmla="*/ 0 h 1117"/>
                      <a:gd name="T46" fmla="*/ 1 w 104"/>
                      <a:gd name="T47" fmla="*/ 0 h 1117"/>
                      <a:gd name="T48" fmla="*/ 1 w 104"/>
                      <a:gd name="T49" fmla="*/ 0 h 1117"/>
                      <a:gd name="T50" fmla="*/ 1 w 104"/>
                      <a:gd name="T51" fmla="*/ 0 h 1117"/>
                      <a:gd name="T52" fmla="*/ 1 w 104"/>
                      <a:gd name="T53" fmla="*/ 0 h 1117"/>
                      <a:gd name="T54" fmla="*/ 1 w 104"/>
                      <a:gd name="T55" fmla="*/ 0 h 1117"/>
                      <a:gd name="T56" fmla="*/ 1 w 104"/>
                      <a:gd name="T57" fmla="*/ 0 h 1117"/>
                      <a:gd name="T58" fmla="*/ 1 w 104"/>
                      <a:gd name="T59" fmla="*/ 0 h 1117"/>
                      <a:gd name="T60" fmla="*/ 1 w 104"/>
                      <a:gd name="T61" fmla="*/ 0 h 1117"/>
                      <a:gd name="T62" fmla="*/ 1 w 104"/>
                      <a:gd name="T63" fmla="*/ 0 h 1117"/>
                      <a:gd name="T64" fmla="*/ 1 w 104"/>
                      <a:gd name="T65" fmla="*/ 0 h 1117"/>
                      <a:gd name="T66" fmla="*/ 1 w 104"/>
                      <a:gd name="T67" fmla="*/ 0 h 1117"/>
                      <a:gd name="T68" fmla="*/ 1 w 104"/>
                      <a:gd name="T69" fmla="*/ 0 h 1117"/>
                      <a:gd name="T70" fmla="*/ 1 w 104"/>
                      <a:gd name="T71" fmla="*/ 0 h 1117"/>
                      <a:gd name="T72" fmla="*/ 1 w 104"/>
                      <a:gd name="T73" fmla="*/ 0 h 1117"/>
                      <a:gd name="T74" fmla="*/ 1 w 104"/>
                      <a:gd name="T75" fmla="*/ 0 h 1117"/>
                      <a:gd name="T76" fmla="*/ 1 w 104"/>
                      <a:gd name="T77" fmla="*/ 0 h 1117"/>
                      <a:gd name="T78" fmla="*/ 1 w 104"/>
                      <a:gd name="T79" fmla="*/ 0 h 1117"/>
                      <a:gd name="T80" fmla="*/ 1 w 104"/>
                      <a:gd name="T81" fmla="*/ 0 h 1117"/>
                      <a:gd name="T82" fmla="*/ 0 w 104"/>
                      <a:gd name="T83" fmla="*/ 0 h 1117"/>
                      <a:gd name="T84" fmla="*/ 1 w 104"/>
                      <a:gd name="T85" fmla="*/ 0 h 1117"/>
                      <a:gd name="T86" fmla="*/ 1 w 104"/>
                      <a:gd name="T87" fmla="*/ 0 h 1117"/>
                      <a:gd name="T88" fmla="*/ 1 w 104"/>
                      <a:gd name="T89" fmla="*/ 0 h 1117"/>
                      <a:gd name="T90" fmla="*/ 1 w 104"/>
                      <a:gd name="T91" fmla="*/ 0 h 1117"/>
                      <a:gd name="T92" fmla="*/ 1 w 104"/>
                      <a:gd name="T93" fmla="*/ 0 h 1117"/>
                      <a:gd name="T94" fmla="*/ 1 w 104"/>
                      <a:gd name="T95" fmla="*/ 0 h 1117"/>
                      <a:gd name="T96" fmla="*/ 1 w 104"/>
                      <a:gd name="T97" fmla="*/ 0 h 1117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104"/>
                      <a:gd name="T148" fmla="*/ 0 h 1117"/>
                      <a:gd name="T149" fmla="*/ 104 w 104"/>
                      <a:gd name="T150" fmla="*/ 1117 h 1117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104" h="1117">
                        <a:moveTo>
                          <a:pt x="52" y="0"/>
                        </a:moveTo>
                        <a:lnTo>
                          <a:pt x="71" y="37"/>
                        </a:lnTo>
                        <a:lnTo>
                          <a:pt x="87" y="62"/>
                        </a:lnTo>
                        <a:lnTo>
                          <a:pt x="104" y="77"/>
                        </a:lnTo>
                        <a:lnTo>
                          <a:pt x="100" y="96"/>
                        </a:lnTo>
                        <a:lnTo>
                          <a:pt x="84" y="108"/>
                        </a:lnTo>
                        <a:lnTo>
                          <a:pt x="58" y="114"/>
                        </a:lnTo>
                        <a:lnTo>
                          <a:pt x="40" y="131"/>
                        </a:lnTo>
                        <a:lnTo>
                          <a:pt x="44" y="150"/>
                        </a:lnTo>
                        <a:lnTo>
                          <a:pt x="57" y="162"/>
                        </a:lnTo>
                        <a:lnTo>
                          <a:pt x="77" y="188"/>
                        </a:lnTo>
                        <a:lnTo>
                          <a:pt x="77" y="202"/>
                        </a:lnTo>
                        <a:lnTo>
                          <a:pt x="71" y="215"/>
                        </a:lnTo>
                        <a:lnTo>
                          <a:pt x="52" y="227"/>
                        </a:lnTo>
                        <a:lnTo>
                          <a:pt x="34" y="240"/>
                        </a:lnTo>
                        <a:lnTo>
                          <a:pt x="31" y="259"/>
                        </a:lnTo>
                        <a:lnTo>
                          <a:pt x="38" y="278"/>
                        </a:lnTo>
                        <a:lnTo>
                          <a:pt x="52" y="315"/>
                        </a:lnTo>
                        <a:lnTo>
                          <a:pt x="65" y="344"/>
                        </a:lnTo>
                        <a:lnTo>
                          <a:pt x="77" y="365"/>
                        </a:lnTo>
                        <a:lnTo>
                          <a:pt x="77" y="388"/>
                        </a:lnTo>
                        <a:lnTo>
                          <a:pt x="71" y="409"/>
                        </a:lnTo>
                        <a:lnTo>
                          <a:pt x="52" y="428"/>
                        </a:lnTo>
                        <a:lnTo>
                          <a:pt x="40" y="447"/>
                        </a:lnTo>
                        <a:lnTo>
                          <a:pt x="44" y="478"/>
                        </a:lnTo>
                        <a:lnTo>
                          <a:pt x="76" y="526"/>
                        </a:lnTo>
                        <a:lnTo>
                          <a:pt x="87" y="552"/>
                        </a:lnTo>
                        <a:lnTo>
                          <a:pt x="90" y="576"/>
                        </a:lnTo>
                        <a:lnTo>
                          <a:pt x="77" y="595"/>
                        </a:lnTo>
                        <a:lnTo>
                          <a:pt x="63" y="614"/>
                        </a:lnTo>
                        <a:lnTo>
                          <a:pt x="58" y="639"/>
                        </a:lnTo>
                        <a:lnTo>
                          <a:pt x="69" y="671"/>
                        </a:lnTo>
                        <a:lnTo>
                          <a:pt x="82" y="704"/>
                        </a:lnTo>
                        <a:lnTo>
                          <a:pt x="87" y="727"/>
                        </a:lnTo>
                        <a:lnTo>
                          <a:pt x="82" y="742"/>
                        </a:lnTo>
                        <a:lnTo>
                          <a:pt x="65" y="758"/>
                        </a:lnTo>
                        <a:lnTo>
                          <a:pt x="44" y="777"/>
                        </a:lnTo>
                        <a:lnTo>
                          <a:pt x="34" y="796"/>
                        </a:lnTo>
                        <a:lnTo>
                          <a:pt x="44" y="830"/>
                        </a:lnTo>
                        <a:lnTo>
                          <a:pt x="65" y="865"/>
                        </a:lnTo>
                        <a:lnTo>
                          <a:pt x="76" y="890"/>
                        </a:lnTo>
                        <a:lnTo>
                          <a:pt x="77" y="911"/>
                        </a:lnTo>
                        <a:lnTo>
                          <a:pt x="71" y="922"/>
                        </a:lnTo>
                        <a:lnTo>
                          <a:pt x="50" y="922"/>
                        </a:lnTo>
                        <a:lnTo>
                          <a:pt x="44" y="967"/>
                        </a:lnTo>
                        <a:lnTo>
                          <a:pt x="57" y="997"/>
                        </a:lnTo>
                        <a:lnTo>
                          <a:pt x="69" y="1018"/>
                        </a:lnTo>
                        <a:lnTo>
                          <a:pt x="71" y="1036"/>
                        </a:lnTo>
                        <a:lnTo>
                          <a:pt x="71" y="1054"/>
                        </a:lnTo>
                        <a:lnTo>
                          <a:pt x="50" y="1081"/>
                        </a:lnTo>
                        <a:lnTo>
                          <a:pt x="21" y="1117"/>
                        </a:lnTo>
                        <a:lnTo>
                          <a:pt x="2" y="1104"/>
                        </a:lnTo>
                        <a:lnTo>
                          <a:pt x="9" y="1075"/>
                        </a:lnTo>
                        <a:lnTo>
                          <a:pt x="38" y="1028"/>
                        </a:lnTo>
                        <a:lnTo>
                          <a:pt x="34" y="999"/>
                        </a:lnTo>
                        <a:lnTo>
                          <a:pt x="21" y="965"/>
                        </a:lnTo>
                        <a:lnTo>
                          <a:pt x="13" y="936"/>
                        </a:lnTo>
                        <a:lnTo>
                          <a:pt x="26" y="911"/>
                        </a:lnTo>
                        <a:lnTo>
                          <a:pt x="38" y="903"/>
                        </a:lnTo>
                        <a:lnTo>
                          <a:pt x="40" y="884"/>
                        </a:lnTo>
                        <a:lnTo>
                          <a:pt x="26" y="848"/>
                        </a:lnTo>
                        <a:lnTo>
                          <a:pt x="9" y="817"/>
                        </a:lnTo>
                        <a:lnTo>
                          <a:pt x="0" y="785"/>
                        </a:lnTo>
                        <a:lnTo>
                          <a:pt x="9" y="748"/>
                        </a:lnTo>
                        <a:lnTo>
                          <a:pt x="38" y="734"/>
                        </a:lnTo>
                        <a:lnTo>
                          <a:pt x="47" y="716"/>
                        </a:lnTo>
                        <a:lnTo>
                          <a:pt x="44" y="692"/>
                        </a:lnTo>
                        <a:lnTo>
                          <a:pt x="38" y="666"/>
                        </a:lnTo>
                        <a:lnTo>
                          <a:pt x="28" y="634"/>
                        </a:lnTo>
                        <a:lnTo>
                          <a:pt x="28" y="608"/>
                        </a:lnTo>
                        <a:lnTo>
                          <a:pt x="40" y="592"/>
                        </a:lnTo>
                        <a:lnTo>
                          <a:pt x="57" y="571"/>
                        </a:lnTo>
                        <a:lnTo>
                          <a:pt x="57" y="558"/>
                        </a:lnTo>
                        <a:lnTo>
                          <a:pt x="44" y="529"/>
                        </a:lnTo>
                        <a:lnTo>
                          <a:pt x="20" y="491"/>
                        </a:lnTo>
                        <a:lnTo>
                          <a:pt x="9" y="463"/>
                        </a:lnTo>
                        <a:lnTo>
                          <a:pt x="9" y="441"/>
                        </a:lnTo>
                        <a:lnTo>
                          <a:pt x="15" y="420"/>
                        </a:lnTo>
                        <a:lnTo>
                          <a:pt x="31" y="402"/>
                        </a:lnTo>
                        <a:lnTo>
                          <a:pt x="47" y="384"/>
                        </a:lnTo>
                        <a:lnTo>
                          <a:pt x="47" y="370"/>
                        </a:lnTo>
                        <a:lnTo>
                          <a:pt x="13" y="301"/>
                        </a:lnTo>
                        <a:lnTo>
                          <a:pt x="7" y="275"/>
                        </a:lnTo>
                        <a:lnTo>
                          <a:pt x="0" y="252"/>
                        </a:lnTo>
                        <a:lnTo>
                          <a:pt x="13" y="231"/>
                        </a:lnTo>
                        <a:lnTo>
                          <a:pt x="28" y="215"/>
                        </a:lnTo>
                        <a:lnTo>
                          <a:pt x="40" y="202"/>
                        </a:lnTo>
                        <a:lnTo>
                          <a:pt x="40" y="190"/>
                        </a:lnTo>
                        <a:lnTo>
                          <a:pt x="28" y="170"/>
                        </a:lnTo>
                        <a:lnTo>
                          <a:pt x="9" y="150"/>
                        </a:lnTo>
                        <a:lnTo>
                          <a:pt x="9" y="131"/>
                        </a:lnTo>
                        <a:lnTo>
                          <a:pt x="21" y="112"/>
                        </a:lnTo>
                        <a:lnTo>
                          <a:pt x="40" y="96"/>
                        </a:lnTo>
                        <a:lnTo>
                          <a:pt x="57" y="87"/>
                        </a:lnTo>
                        <a:lnTo>
                          <a:pt x="65" y="75"/>
                        </a:lnTo>
                        <a:lnTo>
                          <a:pt x="58" y="58"/>
                        </a:lnTo>
                        <a:lnTo>
                          <a:pt x="47" y="40"/>
                        </a:lnTo>
                        <a:lnTo>
                          <a:pt x="40" y="2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1" name="Freeform 57"/>
                  <p:cNvSpPr>
                    <a:spLocks/>
                  </p:cNvSpPr>
                  <p:nvPr/>
                </p:nvSpPr>
                <p:spPr bwMode="auto">
                  <a:xfrm>
                    <a:off x="1284" y="2631"/>
                    <a:ext cx="49" cy="452"/>
                  </a:xfrm>
                  <a:custGeom>
                    <a:avLst/>
                    <a:gdLst>
                      <a:gd name="T0" fmla="*/ 0 w 100"/>
                      <a:gd name="T1" fmla="*/ 1 h 903"/>
                      <a:gd name="T2" fmla="*/ 0 w 100"/>
                      <a:gd name="T3" fmla="*/ 1 h 903"/>
                      <a:gd name="T4" fmla="*/ 0 w 100"/>
                      <a:gd name="T5" fmla="*/ 1 h 903"/>
                      <a:gd name="T6" fmla="*/ 0 w 100"/>
                      <a:gd name="T7" fmla="*/ 1 h 903"/>
                      <a:gd name="T8" fmla="*/ 0 w 100"/>
                      <a:gd name="T9" fmla="*/ 1 h 903"/>
                      <a:gd name="T10" fmla="*/ 0 w 100"/>
                      <a:gd name="T11" fmla="*/ 1 h 903"/>
                      <a:gd name="T12" fmla="*/ 0 w 100"/>
                      <a:gd name="T13" fmla="*/ 1 h 903"/>
                      <a:gd name="T14" fmla="*/ 0 w 100"/>
                      <a:gd name="T15" fmla="*/ 1 h 903"/>
                      <a:gd name="T16" fmla="*/ 0 w 100"/>
                      <a:gd name="T17" fmla="*/ 1 h 903"/>
                      <a:gd name="T18" fmla="*/ 0 w 100"/>
                      <a:gd name="T19" fmla="*/ 1 h 903"/>
                      <a:gd name="T20" fmla="*/ 0 w 100"/>
                      <a:gd name="T21" fmla="*/ 1 h 903"/>
                      <a:gd name="T22" fmla="*/ 0 w 100"/>
                      <a:gd name="T23" fmla="*/ 1 h 903"/>
                      <a:gd name="T24" fmla="*/ 0 w 100"/>
                      <a:gd name="T25" fmla="*/ 1 h 903"/>
                      <a:gd name="T26" fmla="*/ 0 w 100"/>
                      <a:gd name="T27" fmla="*/ 1 h 903"/>
                      <a:gd name="T28" fmla="*/ 0 w 100"/>
                      <a:gd name="T29" fmla="*/ 1 h 903"/>
                      <a:gd name="T30" fmla="*/ 0 w 100"/>
                      <a:gd name="T31" fmla="*/ 1 h 903"/>
                      <a:gd name="T32" fmla="*/ 0 w 100"/>
                      <a:gd name="T33" fmla="*/ 1 h 903"/>
                      <a:gd name="T34" fmla="*/ 0 w 100"/>
                      <a:gd name="T35" fmla="*/ 1 h 903"/>
                      <a:gd name="T36" fmla="*/ 0 w 100"/>
                      <a:gd name="T37" fmla="*/ 1 h 903"/>
                      <a:gd name="T38" fmla="*/ 0 w 100"/>
                      <a:gd name="T39" fmla="*/ 1 h 903"/>
                      <a:gd name="T40" fmla="*/ 0 w 100"/>
                      <a:gd name="T41" fmla="*/ 1 h 903"/>
                      <a:gd name="T42" fmla="*/ 0 w 100"/>
                      <a:gd name="T43" fmla="*/ 1 h 903"/>
                      <a:gd name="T44" fmla="*/ 0 w 100"/>
                      <a:gd name="T45" fmla="*/ 1 h 903"/>
                      <a:gd name="T46" fmla="*/ 0 w 100"/>
                      <a:gd name="T47" fmla="*/ 1 h 903"/>
                      <a:gd name="T48" fmla="*/ 0 w 100"/>
                      <a:gd name="T49" fmla="*/ 1 h 903"/>
                      <a:gd name="T50" fmla="*/ 0 w 100"/>
                      <a:gd name="T51" fmla="*/ 1 h 903"/>
                      <a:gd name="T52" fmla="*/ 0 w 100"/>
                      <a:gd name="T53" fmla="*/ 1 h 903"/>
                      <a:gd name="T54" fmla="*/ 0 w 100"/>
                      <a:gd name="T55" fmla="*/ 1 h 903"/>
                      <a:gd name="T56" fmla="*/ 0 w 100"/>
                      <a:gd name="T57" fmla="*/ 1 h 903"/>
                      <a:gd name="T58" fmla="*/ 0 w 100"/>
                      <a:gd name="T59" fmla="*/ 1 h 903"/>
                      <a:gd name="T60" fmla="*/ 0 w 100"/>
                      <a:gd name="T61" fmla="*/ 1 h 903"/>
                      <a:gd name="T62" fmla="*/ 0 w 100"/>
                      <a:gd name="T63" fmla="*/ 1 h 903"/>
                      <a:gd name="T64" fmla="*/ 0 w 100"/>
                      <a:gd name="T65" fmla="*/ 1 h 903"/>
                      <a:gd name="T66" fmla="*/ 0 w 100"/>
                      <a:gd name="T67" fmla="*/ 0 h 903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00"/>
                      <a:gd name="T103" fmla="*/ 0 h 903"/>
                      <a:gd name="T104" fmla="*/ 100 w 100"/>
                      <a:gd name="T105" fmla="*/ 903 h 903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00" h="903">
                        <a:moveTo>
                          <a:pt x="77" y="0"/>
                        </a:moveTo>
                        <a:lnTo>
                          <a:pt x="89" y="24"/>
                        </a:lnTo>
                        <a:lnTo>
                          <a:pt x="100" y="69"/>
                        </a:lnTo>
                        <a:lnTo>
                          <a:pt x="94" y="87"/>
                        </a:lnTo>
                        <a:lnTo>
                          <a:pt x="68" y="100"/>
                        </a:lnTo>
                        <a:lnTo>
                          <a:pt x="52" y="113"/>
                        </a:lnTo>
                        <a:lnTo>
                          <a:pt x="52" y="148"/>
                        </a:lnTo>
                        <a:lnTo>
                          <a:pt x="65" y="182"/>
                        </a:lnTo>
                        <a:lnTo>
                          <a:pt x="81" y="205"/>
                        </a:lnTo>
                        <a:lnTo>
                          <a:pt x="83" y="248"/>
                        </a:lnTo>
                        <a:lnTo>
                          <a:pt x="75" y="264"/>
                        </a:lnTo>
                        <a:lnTo>
                          <a:pt x="58" y="282"/>
                        </a:lnTo>
                        <a:lnTo>
                          <a:pt x="55" y="311"/>
                        </a:lnTo>
                        <a:lnTo>
                          <a:pt x="65" y="338"/>
                        </a:lnTo>
                        <a:lnTo>
                          <a:pt x="77" y="362"/>
                        </a:lnTo>
                        <a:lnTo>
                          <a:pt x="83" y="399"/>
                        </a:lnTo>
                        <a:lnTo>
                          <a:pt x="83" y="420"/>
                        </a:lnTo>
                        <a:lnTo>
                          <a:pt x="70" y="443"/>
                        </a:lnTo>
                        <a:lnTo>
                          <a:pt x="49" y="464"/>
                        </a:lnTo>
                        <a:lnTo>
                          <a:pt x="49" y="483"/>
                        </a:lnTo>
                        <a:lnTo>
                          <a:pt x="55" y="539"/>
                        </a:lnTo>
                        <a:lnTo>
                          <a:pt x="77" y="562"/>
                        </a:lnTo>
                        <a:lnTo>
                          <a:pt x="89" y="587"/>
                        </a:lnTo>
                        <a:lnTo>
                          <a:pt x="83" y="615"/>
                        </a:lnTo>
                        <a:lnTo>
                          <a:pt x="52" y="633"/>
                        </a:lnTo>
                        <a:lnTo>
                          <a:pt x="37" y="652"/>
                        </a:lnTo>
                        <a:lnTo>
                          <a:pt x="33" y="687"/>
                        </a:lnTo>
                        <a:lnTo>
                          <a:pt x="49" y="732"/>
                        </a:lnTo>
                        <a:lnTo>
                          <a:pt x="62" y="776"/>
                        </a:lnTo>
                        <a:lnTo>
                          <a:pt x="62" y="800"/>
                        </a:lnTo>
                        <a:lnTo>
                          <a:pt x="55" y="834"/>
                        </a:lnTo>
                        <a:lnTo>
                          <a:pt x="37" y="840"/>
                        </a:lnTo>
                        <a:lnTo>
                          <a:pt x="24" y="866"/>
                        </a:lnTo>
                        <a:lnTo>
                          <a:pt x="24" y="895"/>
                        </a:lnTo>
                        <a:lnTo>
                          <a:pt x="0" y="903"/>
                        </a:lnTo>
                        <a:lnTo>
                          <a:pt x="11" y="872"/>
                        </a:lnTo>
                        <a:lnTo>
                          <a:pt x="31" y="834"/>
                        </a:lnTo>
                        <a:lnTo>
                          <a:pt x="37" y="809"/>
                        </a:lnTo>
                        <a:lnTo>
                          <a:pt x="37" y="758"/>
                        </a:lnTo>
                        <a:lnTo>
                          <a:pt x="24" y="715"/>
                        </a:lnTo>
                        <a:lnTo>
                          <a:pt x="20" y="681"/>
                        </a:lnTo>
                        <a:lnTo>
                          <a:pt x="18" y="646"/>
                        </a:lnTo>
                        <a:lnTo>
                          <a:pt x="39" y="618"/>
                        </a:lnTo>
                        <a:lnTo>
                          <a:pt x="52" y="600"/>
                        </a:lnTo>
                        <a:lnTo>
                          <a:pt x="44" y="562"/>
                        </a:lnTo>
                        <a:lnTo>
                          <a:pt x="24" y="533"/>
                        </a:lnTo>
                        <a:lnTo>
                          <a:pt x="20" y="507"/>
                        </a:lnTo>
                        <a:lnTo>
                          <a:pt x="18" y="470"/>
                        </a:lnTo>
                        <a:lnTo>
                          <a:pt x="26" y="446"/>
                        </a:lnTo>
                        <a:lnTo>
                          <a:pt x="44" y="420"/>
                        </a:lnTo>
                        <a:lnTo>
                          <a:pt x="55" y="401"/>
                        </a:lnTo>
                        <a:lnTo>
                          <a:pt x="55" y="383"/>
                        </a:lnTo>
                        <a:lnTo>
                          <a:pt x="44" y="362"/>
                        </a:lnTo>
                        <a:lnTo>
                          <a:pt x="31" y="320"/>
                        </a:lnTo>
                        <a:lnTo>
                          <a:pt x="31" y="293"/>
                        </a:lnTo>
                        <a:lnTo>
                          <a:pt x="37" y="267"/>
                        </a:lnTo>
                        <a:lnTo>
                          <a:pt x="49" y="248"/>
                        </a:lnTo>
                        <a:lnTo>
                          <a:pt x="52" y="230"/>
                        </a:lnTo>
                        <a:lnTo>
                          <a:pt x="49" y="206"/>
                        </a:lnTo>
                        <a:lnTo>
                          <a:pt x="33" y="174"/>
                        </a:lnTo>
                        <a:lnTo>
                          <a:pt x="24" y="150"/>
                        </a:lnTo>
                        <a:lnTo>
                          <a:pt x="26" y="111"/>
                        </a:lnTo>
                        <a:lnTo>
                          <a:pt x="39" y="94"/>
                        </a:lnTo>
                        <a:lnTo>
                          <a:pt x="55" y="69"/>
                        </a:lnTo>
                        <a:lnTo>
                          <a:pt x="65" y="48"/>
                        </a:lnTo>
                        <a:lnTo>
                          <a:pt x="58" y="29"/>
                        </a:lnTo>
                        <a:lnTo>
                          <a:pt x="62" y="1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2" name="Freeform 58"/>
                  <p:cNvSpPr>
                    <a:spLocks/>
                  </p:cNvSpPr>
                  <p:nvPr/>
                </p:nvSpPr>
                <p:spPr bwMode="auto">
                  <a:xfrm>
                    <a:off x="1205" y="2576"/>
                    <a:ext cx="114" cy="97"/>
                  </a:xfrm>
                  <a:custGeom>
                    <a:avLst/>
                    <a:gdLst>
                      <a:gd name="T0" fmla="*/ 1 w 226"/>
                      <a:gd name="T1" fmla="*/ 0 h 195"/>
                      <a:gd name="T2" fmla="*/ 1 w 226"/>
                      <a:gd name="T3" fmla="*/ 0 h 195"/>
                      <a:gd name="T4" fmla="*/ 1 w 226"/>
                      <a:gd name="T5" fmla="*/ 0 h 195"/>
                      <a:gd name="T6" fmla="*/ 1 w 226"/>
                      <a:gd name="T7" fmla="*/ 0 h 195"/>
                      <a:gd name="T8" fmla="*/ 0 w 226"/>
                      <a:gd name="T9" fmla="*/ 0 h 195"/>
                      <a:gd name="T10" fmla="*/ 1 w 226"/>
                      <a:gd name="T11" fmla="*/ 0 h 195"/>
                      <a:gd name="T12" fmla="*/ 1 w 226"/>
                      <a:gd name="T13" fmla="*/ 0 h 195"/>
                      <a:gd name="T14" fmla="*/ 1 w 226"/>
                      <a:gd name="T15" fmla="*/ 0 h 195"/>
                      <a:gd name="T16" fmla="*/ 1 w 226"/>
                      <a:gd name="T17" fmla="*/ 0 h 19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6"/>
                      <a:gd name="T28" fmla="*/ 0 h 195"/>
                      <a:gd name="T29" fmla="*/ 226 w 226"/>
                      <a:gd name="T30" fmla="*/ 195 h 19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6" h="195">
                        <a:moveTo>
                          <a:pt x="226" y="158"/>
                        </a:moveTo>
                        <a:lnTo>
                          <a:pt x="157" y="102"/>
                        </a:lnTo>
                        <a:lnTo>
                          <a:pt x="100" y="50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113" y="82"/>
                        </a:lnTo>
                        <a:lnTo>
                          <a:pt x="168" y="133"/>
                        </a:lnTo>
                        <a:lnTo>
                          <a:pt x="214" y="195"/>
                        </a:lnTo>
                        <a:lnTo>
                          <a:pt x="226" y="15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3" name="Freeform 59"/>
                  <p:cNvSpPr>
                    <a:spLocks/>
                  </p:cNvSpPr>
                  <p:nvPr/>
                </p:nvSpPr>
                <p:spPr bwMode="auto">
                  <a:xfrm>
                    <a:off x="1204" y="2633"/>
                    <a:ext cx="98" cy="79"/>
                  </a:xfrm>
                  <a:custGeom>
                    <a:avLst/>
                    <a:gdLst>
                      <a:gd name="T0" fmla="*/ 1 w 195"/>
                      <a:gd name="T1" fmla="*/ 0 h 159"/>
                      <a:gd name="T2" fmla="*/ 1 w 195"/>
                      <a:gd name="T3" fmla="*/ 0 h 159"/>
                      <a:gd name="T4" fmla="*/ 1 w 195"/>
                      <a:gd name="T5" fmla="*/ 0 h 159"/>
                      <a:gd name="T6" fmla="*/ 1 w 195"/>
                      <a:gd name="T7" fmla="*/ 0 h 159"/>
                      <a:gd name="T8" fmla="*/ 0 w 195"/>
                      <a:gd name="T9" fmla="*/ 0 h 159"/>
                      <a:gd name="T10" fmla="*/ 1 w 195"/>
                      <a:gd name="T11" fmla="*/ 0 h 159"/>
                      <a:gd name="T12" fmla="*/ 1 w 195"/>
                      <a:gd name="T13" fmla="*/ 0 h 159"/>
                      <a:gd name="T14" fmla="*/ 1 w 195"/>
                      <a:gd name="T15" fmla="*/ 0 h 159"/>
                      <a:gd name="T16" fmla="*/ 1 w 195"/>
                      <a:gd name="T17" fmla="*/ 0 h 159"/>
                      <a:gd name="T18" fmla="*/ 1 w 195"/>
                      <a:gd name="T19" fmla="*/ 0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5"/>
                      <a:gd name="T31" fmla="*/ 0 h 159"/>
                      <a:gd name="T32" fmla="*/ 195 w 195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5" h="159">
                        <a:moveTo>
                          <a:pt x="195" y="101"/>
                        </a:moveTo>
                        <a:lnTo>
                          <a:pt x="144" y="82"/>
                        </a:lnTo>
                        <a:lnTo>
                          <a:pt x="107" y="5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88" y="50"/>
                        </a:lnTo>
                        <a:lnTo>
                          <a:pt x="122" y="84"/>
                        </a:lnTo>
                        <a:lnTo>
                          <a:pt x="195" y="159"/>
                        </a:lnTo>
                        <a:lnTo>
                          <a:pt x="191" y="113"/>
                        </a:lnTo>
                        <a:lnTo>
                          <a:pt x="195" y="10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4" name="Freeform 60"/>
                  <p:cNvSpPr>
                    <a:spLocks/>
                  </p:cNvSpPr>
                  <p:nvPr/>
                </p:nvSpPr>
                <p:spPr bwMode="auto">
                  <a:xfrm>
                    <a:off x="1189" y="2680"/>
                    <a:ext cx="115" cy="123"/>
                  </a:xfrm>
                  <a:custGeom>
                    <a:avLst/>
                    <a:gdLst>
                      <a:gd name="T0" fmla="*/ 1 w 230"/>
                      <a:gd name="T1" fmla="*/ 1 h 246"/>
                      <a:gd name="T2" fmla="*/ 1 w 230"/>
                      <a:gd name="T3" fmla="*/ 1 h 246"/>
                      <a:gd name="T4" fmla="*/ 1 w 230"/>
                      <a:gd name="T5" fmla="*/ 1 h 246"/>
                      <a:gd name="T6" fmla="*/ 1 w 230"/>
                      <a:gd name="T7" fmla="*/ 1 h 246"/>
                      <a:gd name="T8" fmla="*/ 1 w 230"/>
                      <a:gd name="T9" fmla="*/ 1 h 246"/>
                      <a:gd name="T10" fmla="*/ 1 w 230"/>
                      <a:gd name="T11" fmla="*/ 0 h 246"/>
                      <a:gd name="T12" fmla="*/ 0 w 230"/>
                      <a:gd name="T13" fmla="*/ 0 h 246"/>
                      <a:gd name="T14" fmla="*/ 0 w 230"/>
                      <a:gd name="T15" fmla="*/ 1 h 246"/>
                      <a:gd name="T16" fmla="*/ 1 w 230"/>
                      <a:gd name="T17" fmla="*/ 1 h 246"/>
                      <a:gd name="T18" fmla="*/ 1 w 230"/>
                      <a:gd name="T19" fmla="*/ 1 h 246"/>
                      <a:gd name="T20" fmla="*/ 1 w 230"/>
                      <a:gd name="T21" fmla="*/ 1 h 246"/>
                      <a:gd name="T22" fmla="*/ 1 w 230"/>
                      <a:gd name="T23" fmla="*/ 1 h 246"/>
                      <a:gd name="T24" fmla="*/ 1 w 230"/>
                      <a:gd name="T25" fmla="*/ 1 h 246"/>
                      <a:gd name="T26" fmla="*/ 1 w 230"/>
                      <a:gd name="T27" fmla="*/ 1 h 24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30"/>
                      <a:gd name="T43" fmla="*/ 0 h 246"/>
                      <a:gd name="T44" fmla="*/ 230 w 230"/>
                      <a:gd name="T45" fmla="*/ 246 h 24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30" h="246">
                        <a:moveTo>
                          <a:pt x="227" y="183"/>
                        </a:moveTo>
                        <a:lnTo>
                          <a:pt x="164" y="127"/>
                        </a:lnTo>
                        <a:lnTo>
                          <a:pt x="139" y="88"/>
                        </a:lnTo>
                        <a:lnTo>
                          <a:pt x="89" y="51"/>
                        </a:lnTo>
                        <a:lnTo>
                          <a:pt x="45" y="18"/>
                        </a:lnTo>
                        <a:lnTo>
                          <a:pt x="13" y="0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39" y="43"/>
                        </a:lnTo>
                        <a:lnTo>
                          <a:pt x="108" y="87"/>
                        </a:lnTo>
                        <a:lnTo>
                          <a:pt x="158" y="138"/>
                        </a:lnTo>
                        <a:lnTo>
                          <a:pt x="193" y="194"/>
                        </a:lnTo>
                        <a:lnTo>
                          <a:pt x="230" y="246"/>
                        </a:lnTo>
                        <a:lnTo>
                          <a:pt x="227" y="18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5" name="Freeform 61"/>
                  <p:cNvSpPr>
                    <a:spLocks/>
                  </p:cNvSpPr>
                  <p:nvPr/>
                </p:nvSpPr>
                <p:spPr bwMode="auto">
                  <a:xfrm>
                    <a:off x="1202" y="2781"/>
                    <a:ext cx="89" cy="72"/>
                  </a:xfrm>
                  <a:custGeom>
                    <a:avLst/>
                    <a:gdLst>
                      <a:gd name="T0" fmla="*/ 1 w 177"/>
                      <a:gd name="T1" fmla="*/ 1 h 144"/>
                      <a:gd name="T2" fmla="*/ 1 w 177"/>
                      <a:gd name="T3" fmla="*/ 1 h 144"/>
                      <a:gd name="T4" fmla="*/ 1 w 177"/>
                      <a:gd name="T5" fmla="*/ 1 h 144"/>
                      <a:gd name="T6" fmla="*/ 1 w 177"/>
                      <a:gd name="T7" fmla="*/ 1 h 144"/>
                      <a:gd name="T8" fmla="*/ 0 w 177"/>
                      <a:gd name="T9" fmla="*/ 0 h 144"/>
                      <a:gd name="T10" fmla="*/ 1 w 177"/>
                      <a:gd name="T11" fmla="*/ 1 h 144"/>
                      <a:gd name="T12" fmla="*/ 1 w 177"/>
                      <a:gd name="T13" fmla="*/ 1 h 144"/>
                      <a:gd name="T14" fmla="*/ 1 w 177"/>
                      <a:gd name="T15" fmla="*/ 1 h 144"/>
                      <a:gd name="T16" fmla="*/ 1 w 177"/>
                      <a:gd name="T17" fmla="*/ 1 h 144"/>
                      <a:gd name="T18" fmla="*/ 1 w 177"/>
                      <a:gd name="T19" fmla="*/ 1 h 144"/>
                      <a:gd name="T20" fmla="*/ 1 w 177"/>
                      <a:gd name="T21" fmla="*/ 1 h 144"/>
                      <a:gd name="T22" fmla="*/ 1 w 177"/>
                      <a:gd name="T23" fmla="*/ 1 h 14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7"/>
                      <a:gd name="T37" fmla="*/ 0 h 144"/>
                      <a:gd name="T38" fmla="*/ 177 w 177"/>
                      <a:gd name="T39" fmla="*/ 144 h 14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7" h="144">
                        <a:moveTo>
                          <a:pt x="177" y="119"/>
                        </a:moveTo>
                        <a:lnTo>
                          <a:pt x="127" y="65"/>
                        </a:lnTo>
                        <a:lnTo>
                          <a:pt x="75" y="31"/>
                        </a:lnTo>
                        <a:lnTo>
                          <a:pt x="31" y="8"/>
                        </a:lnTo>
                        <a:lnTo>
                          <a:pt x="0" y="0"/>
                        </a:lnTo>
                        <a:lnTo>
                          <a:pt x="19" y="31"/>
                        </a:lnTo>
                        <a:lnTo>
                          <a:pt x="75" y="63"/>
                        </a:lnTo>
                        <a:lnTo>
                          <a:pt x="119" y="108"/>
                        </a:lnTo>
                        <a:lnTo>
                          <a:pt x="140" y="139"/>
                        </a:lnTo>
                        <a:lnTo>
                          <a:pt x="159" y="144"/>
                        </a:lnTo>
                        <a:lnTo>
                          <a:pt x="175" y="134"/>
                        </a:lnTo>
                        <a:lnTo>
                          <a:pt x="177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6" name="Freeform 62"/>
                  <p:cNvSpPr>
                    <a:spLocks/>
                  </p:cNvSpPr>
                  <p:nvPr/>
                </p:nvSpPr>
                <p:spPr bwMode="auto">
                  <a:xfrm>
                    <a:off x="1191" y="2832"/>
                    <a:ext cx="98" cy="89"/>
                  </a:xfrm>
                  <a:custGeom>
                    <a:avLst/>
                    <a:gdLst>
                      <a:gd name="T0" fmla="*/ 1 w 196"/>
                      <a:gd name="T1" fmla="*/ 0 h 180"/>
                      <a:gd name="T2" fmla="*/ 1 w 196"/>
                      <a:gd name="T3" fmla="*/ 0 h 180"/>
                      <a:gd name="T4" fmla="*/ 1 w 196"/>
                      <a:gd name="T5" fmla="*/ 0 h 180"/>
                      <a:gd name="T6" fmla="*/ 1 w 196"/>
                      <a:gd name="T7" fmla="*/ 0 h 180"/>
                      <a:gd name="T8" fmla="*/ 1 w 196"/>
                      <a:gd name="T9" fmla="*/ 0 h 180"/>
                      <a:gd name="T10" fmla="*/ 0 w 196"/>
                      <a:gd name="T11" fmla="*/ 0 h 180"/>
                      <a:gd name="T12" fmla="*/ 1 w 196"/>
                      <a:gd name="T13" fmla="*/ 0 h 180"/>
                      <a:gd name="T14" fmla="*/ 1 w 196"/>
                      <a:gd name="T15" fmla="*/ 0 h 180"/>
                      <a:gd name="T16" fmla="*/ 1 w 196"/>
                      <a:gd name="T17" fmla="*/ 0 h 180"/>
                      <a:gd name="T18" fmla="*/ 1 w 196"/>
                      <a:gd name="T19" fmla="*/ 0 h 180"/>
                      <a:gd name="T20" fmla="*/ 1 w 196"/>
                      <a:gd name="T21" fmla="*/ 0 h 180"/>
                      <a:gd name="T22" fmla="*/ 1 w 196"/>
                      <a:gd name="T23" fmla="*/ 0 h 18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6"/>
                      <a:gd name="T37" fmla="*/ 0 h 180"/>
                      <a:gd name="T38" fmla="*/ 196 w 196"/>
                      <a:gd name="T39" fmla="*/ 180 h 18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6" h="180">
                        <a:moveTo>
                          <a:pt x="196" y="167"/>
                        </a:moveTo>
                        <a:lnTo>
                          <a:pt x="146" y="113"/>
                        </a:lnTo>
                        <a:lnTo>
                          <a:pt x="83" y="48"/>
                        </a:lnTo>
                        <a:lnTo>
                          <a:pt x="45" y="17"/>
                        </a:lnTo>
                        <a:lnTo>
                          <a:pt x="16" y="0"/>
                        </a:lnTo>
                        <a:lnTo>
                          <a:pt x="0" y="11"/>
                        </a:lnTo>
                        <a:lnTo>
                          <a:pt x="34" y="38"/>
                        </a:lnTo>
                        <a:lnTo>
                          <a:pt x="90" y="95"/>
                        </a:lnTo>
                        <a:lnTo>
                          <a:pt x="142" y="151"/>
                        </a:lnTo>
                        <a:lnTo>
                          <a:pt x="177" y="180"/>
                        </a:lnTo>
                        <a:lnTo>
                          <a:pt x="185" y="180"/>
                        </a:lnTo>
                        <a:lnTo>
                          <a:pt x="196" y="1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7" name="Freeform 63"/>
                  <p:cNvSpPr>
                    <a:spLocks/>
                  </p:cNvSpPr>
                  <p:nvPr/>
                </p:nvSpPr>
                <p:spPr bwMode="auto">
                  <a:xfrm>
                    <a:off x="1203" y="2907"/>
                    <a:ext cx="68" cy="71"/>
                  </a:xfrm>
                  <a:custGeom>
                    <a:avLst/>
                    <a:gdLst>
                      <a:gd name="T0" fmla="*/ 0 w 138"/>
                      <a:gd name="T1" fmla="*/ 1 h 142"/>
                      <a:gd name="T2" fmla="*/ 0 w 138"/>
                      <a:gd name="T3" fmla="*/ 1 h 142"/>
                      <a:gd name="T4" fmla="*/ 0 w 138"/>
                      <a:gd name="T5" fmla="*/ 1 h 142"/>
                      <a:gd name="T6" fmla="*/ 0 w 138"/>
                      <a:gd name="T7" fmla="*/ 0 h 142"/>
                      <a:gd name="T8" fmla="*/ 0 w 138"/>
                      <a:gd name="T9" fmla="*/ 1 h 142"/>
                      <a:gd name="T10" fmla="*/ 0 w 138"/>
                      <a:gd name="T11" fmla="*/ 1 h 142"/>
                      <a:gd name="T12" fmla="*/ 0 w 138"/>
                      <a:gd name="T13" fmla="*/ 1 h 142"/>
                      <a:gd name="T14" fmla="*/ 0 w 138"/>
                      <a:gd name="T15" fmla="*/ 1 h 142"/>
                      <a:gd name="T16" fmla="*/ 0 w 138"/>
                      <a:gd name="T17" fmla="*/ 1 h 1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8"/>
                      <a:gd name="T28" fmla="*/ 0 h 142"/>
                      <a:gd name="T29" fmla="*/ 138 w 138"/>
                      <a:gd name="T30" fmla="*/ 142 h 1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8" h="142">
                        <a:moveTo>
                          <a:pt x="135" y="119"/>
                        </a:moveTo>
                        <a:lnTo>
                          <a:pt x="79" y="36"/>
                        </a:lnTo>
                        <a:lnTo>
                          <a:pt x="25" y="4"/>
                        </a:lnTo>
                        <a:lnTo>
                          <a:pt x="0" y="0"/>
                        </a:lnTo>
                        <a:lnTo>
                          <a:pt x="6" y="16"/>
                        </a:lnTo>
                        <a:lnTo>
                          <a:pt x="69" y="63"/>
                        </a:lnTo>
                        <a:lnTo>
                          <a:pt x="130" y="136"/>
                        </a:lnTo>
                        <a:lnTo>
                          <a:pt x="138" y="142"/>
                        </a:lnTo>
                        <a:lnTo>
                          <a:pt x="135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8" name="Freeform 64"/>
                  <p:cNvSpPr>
                    <a:spLocks/>
                  </p:cNvSpPr>
                  <p:nvPr/>
                </p:nvSpPr>
                <p:spPr bwMode="auto">
                  <a:xfrm>
                    <a:off x="1204" y="2976"/>
                    <a:ext cx="48" cy="54"/>
                  </a:xfrm>
                  <a:custGeom>
                    <a:avLst/>
                    <a:gdLst>
                      <a:gd name="T0" fmla="*/ 1 w 94"/>
                      <a:gd name="T1" fmla="*/ 1 h 107"/>
                      <a:gd name="T2" fmla="*/ 1 w 94"/>
                      <a:gd name="T3" fmla="*/ 1 h 107"/>
                      <a:gd name="T4" fmla="*/ 1 w 94"/>
                      <a:gd name="T5" fmla="*/ 0 h 107"/>
                      <a:gd name="T6" fmla="*/ 0 w 94"/>
                      <a:gd name="T7" fmla="*/ 1 h 107"/>
                      <a:gd name="T8" fmla="*/ 1 w 94"/>
                      <a:gd name="T9" fmla="*/ 1 h 107"/>
                      <a:gd name="T10" fmla="*/ 1 w 94"/>
                      <a:gd name="T11" fmla="*/ 1 h 107"/>
                      <a:gd name="T12" fmla="*/ 1 w 94"/>
                      <a:gd name="T13" fmla="*/ 1 h 107"/>
                      <a:gd name="T14" fmla="*/ 1 w 94"/>
                      <a:gd name="T15" fmla="*/ 1 h 107"/>
                      <a:gd name="T16" fmla="*/ 1 w 94"/>
                      <a:gd name="T17" fmla="*/ 1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4"/>
                      <a:gd name="T28" fmla="*/ 0 h 107"/>
                      <a:gd name="T29" fmla="*/ 94 w 9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4" h="107">
                        <a:moveTo>
                          <a:pt x="91" y="81"/>
                        </a:moveTo>
                        <a:lnTo>
                          <a:pt x="44" y="18"/>
                        </a:lnTo>
                        <a:lnTo>
                          <a:pt x="2" y="0"/>
                        </a:lnTo>
                        <a:lnTo>
                          <a:pt x="0" y="18"/>
                        </a:lnTo>
                        <a:lnTo>
                          <a:pt x="19" y="50"/>
                        </a:lnTo>
                        <a:lnTo>
                          <a:pt x="70" y="92"/>
                        </a:lnTo>
                        <a:lnTo>
                          <a:pt x="84" y="107"/>
                        </a:lnTo>
                        <a:lnTo>
                          <a:pt x="94" y="100"/>
                        </a:lnTo>
                        <a:lnTo>
                          <a:pt x="91" y="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49" name="Freeform 65"/>
                  <p:cNvSpPr>
                    <a:spLocks/>
                  </p:cNvSpPr>
                  <p:nvPr/>
                </p:nvSpPr>
                <p:spPr bwMode="auto">
                  <a:xfrm>
                    <a:off x="1208" y="3047"/>
                    <a:ext cx="60" cy="61"/>
                  </a:xfrm>
                  <a:custGeom>
                    <a:avLst/>
                    <a:gdLst>
                      <a:gd name="T0" fmla="*/ 1 w 119"/>
                      <a:gd name="T1" fmla="*/ 1 h 121"/>
                      <a:gd name="T2" fmla="*/ 1 w 119"/>
                      <a:gd name="T3" fmla="*/ 1 h 121"/>
                      <a:gd name="T4" fmla="*/ 1 w 119"/>
                      <a:gd name="T5" fmla="*/ 1 h 121"/>
                      <a:gd name="T6" fmla="*/ 1 w 119"/>
                      <a:gd name="T7" fmla="*/ 0 h 121"/>
                      <a:gd name="T8" fmla="*/ 0 w 119"/>
                      <a:gd name="T9" fmla="*/ 0 h 121"/>
                      <a:gd name="T10" fmla="*/ 1 w 119"/>
                      <a:gd name="T11" fmla="*/ 1 h 121"/>
                      <a:gd name="T12" fmla="*/ 1 w 119"/>
                      <a:gd name="T13" fmla="*/ 1 h 121"/>
                      <a:gd name="T14" fmla="*/ 1 w 119"/>
                      <a:gd name="T15" fmla="*/ 1 h 121"/>
                      <a:gd name="T16" fmla="*/ 1 w 119"/>
                      <a:gd name="T17" fmla="*/ 1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9"/>
                      <a:gd name="T28" fmla="*/ 0 h 121"/>
                      <a:gd name="T29" fmla="*/ 119 w 119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9" h="121">
                        <a:moveTo>
                          <a:pt x="119" y="121"/>
                        </a:moveTo>
                        <a:lnTo>
                          <a:pt x="102" y="103"/>
                        </a:lnTo>
                        <a:lnTo>
                          <a:pt x="69" y="52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8" y="19"/>
                        </a:lnTo>
                        <a:lnTo>
                          <a:pt x="45" y="69"/>
                        </a:lnTo>
                        <a:lnTo>
                          <a:pt x="83" y="119"/>
                        </a:lnTo>
                        <a:lnTo>
                          <a:pt x="119" y="1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0" name="Freeform 66"/>
                  <p:cNvSpPr>
                    <a:spLocks/>
                  </p:cNvSpPr>
                  <p:nvPr/>
                </p:nvSpPr>
                <p:spPr bwMode="auto">
                  <a:xfrm>
                    <a:off x="1289" y="2542"/>
                    <a:ext cx="182" cy="675"/>
                  </a:xfrm>
                  <a:custGeom>
                    <a:avLst/>
                    <a:gdLst>
                      <a:gd name="T0" fmla="*/ 1 w 364"/>
                      <a:gd name="T1" fmla="*/ 0 h 1352"/>
                      <a:gd name="T2" fmla="*/ 1 w 364"/>
                      <a:gd name="T3" fmla="*/ 0 h 1352"/>
                      <a:gd name="T4" fmla="*/ 1 w 364"/>
                      <a:gd name="T5" fmla="*/ 0 h 1352"/>
                      <a:gd name="T6" fmla="*/ 1 w 364"/>
                      <a:gd name="T7" fmla="*/ 0 h 1352"/>
                      <a:gd name="T8" fmla="*/ 1 w 364"/>
                      <a:gd name="T9" fmla="*/ 0 h 1352"/>
                      <a:gd name="T10" fmla="*/ 1 w 364"/>
                      <a:gd name="T11" fmla="*/ 0 h 1352"/>
                      <a:gd name="T12" fmla="*/ 1 w 364"/>
                      <a:gd name="T13" fmla="*/ 0 h 1352"/>
                      <a:gd name="T14" fmla="*/ 1 w 364"/>
                      <a:gd name="T15" fmla="*/ 0 h 1352"/>
                      <a:gd name="T16" fmla="*/ 1 w 364"/>
                      <a:gd name="T17" fmla="*/ 0 h 1352"/>
                      <a:gd name="T18" fmla="*/ 1 w 364"/>
                      <a:gd name="T19" fmla="*/ 0 h 1352"/>
                      <a:gd name="T20" fmla="*/ 1 w 364"/>
                      <a:gd name="T21" fmla="*/ 0 h 1352"/>
                      <a:gd name="T22" fmla="*/ 1 w 364"/>
                      <a:gd name="T23" fmla="*/ 0 h 1352"/>
                      <a:gd name="T24" fmla="*/ 1 w 364"/>
                      <a:gd name="T25" fmla="*/ 0 h 1352"/>
                      <a:gd name="T26" fmla="*/ 0 w 364"/>
                      <a:gd name="T27" fmla="*/ 0 h 1352"/>
                      <a:gd name="T28" fmla="*/ 1 w 364"/>
                      <a:gd name="T29" fmla="*/ 0 h 1352"/>
                      <a:gd name="T30" fmla="*/ 1 w 364"/>
                      <a:gd name="T31" fmla="*/ 0 h 1352"/>
                      <a:gd name="T32" fmla="*/ 1 w 364"/>
                      <a:gd name="T33" fmla="*/ 0 h 1352"/>
                      <a:gd name="T34" fmla="*/ 1 w 364"/>
                      <a:gd name="T35" fmla="*/ 0 h 1352"/>
                      <a:gd name="T36" fmla="*/ 1 w 364"/>
                      <a:gd name="T37" fmla="*/ 0 h 1352"/>
                      <a:gd name="T38" fmla="*/ 1 w 364"/>
                      <a:gd name="T39" fmla="*/ 0 h 1352"/>
                      <a:gd name="T40" fmla="*/ 1 w 364"/>
                      <a:gd name="T41" fmla="*/ 0 h 1352"/>
                      <a:gd name="T42" fmla="*/ 1 w 364"/>
                      <a:gd name="T43" fmla="*/ 0 h 1352"/>
                      <a:gd name="T44" fmla="*/ 1 w 364"/>
                      <a:gd name="T45" fmla="*/ 0 h 1352"/>
                      <a:gd name="T46" fmla="*/ 1 w 364"/>
                      <a:gd name="T47" fmla="*/ 0 h 1352"/>
                      <a:gd name="T48" fmla="*/ 1 w 364"/>
                      <a:gd name="T49" fmla="*/ 0 h 1352"/>
                      <a:gd name="T50" fmla="*/ 1 w 364"/>
                      <a:gd name="T51" fmla="*/ 0 h 1352"/>
                      <a:gd name="T52" fmla="*/ 1 w 364"/>
                      <a:gd name="T53" fmla="*/ 0 h 1352"/>
                      <a:gd name="T54" fmla="*/ 1 w 364"/>
                      <a:gd name="T55" fmla="*/ 0 h 1352"/>
                      <a:gd name="T56" fmla="*/ 1 w 364"/>
                      <a:gd name="T57" fmla="*/ 0 h 1352"/>
                      <a:gd name="T58" fmla="*/ 1 w 364"/>
                      <a:gd name="T59" fmla="*/ 0 h 1352"/>
                      <a:gd name="T60" fmla="*/ 1 w 364"/>
                      <a:gd name="T61" fmla="*/ 0 h 1352"/>
                      <a:gd name="T62" fmla="*/ 1 w 364"/>
                      <a:gd name="T63" fmla="*/ 0 h 1352"/>
                      <a:gd name="T64" fmla="*/ 1 w 364"/>
                      <a:gd name="T65" fmla="*/ 0 h 1352"/>
                      <a:gd name="T66" fmla="*/ 1 w 364"/>
                      <a:gd name="T67" fmla="*/ 0 h 1352"/>
                      <a:gd name="T68" fmla="*/ 1 w 364"/>
                      <a:gd name="T69" fmla="*/ 0 h 1352"/>
                      <a:gd name="T70" fmla="*/ 1 w 364"/>
                      <a:gd name="T71" fmla="*/ 0 h 1352"/>
                      <a:gd name="T72" fmla="*/ 1 w 364"/>
                      <a:gd name="T73" fmla="*/ 0 h 1352"/>
                      <a:gd name="T74" fmla="*/ 1 w 364"/>
                      <a:gd name="T75" fmla="*/ 0 h 1352"/>
                      <a:gd name="T76" fmla="*/ 1 w 364"/>
                      <a:gd name="T77" fmla="*/ 0 h 1352"/>
                      <a:gd name="T78" fmla="*/ 1 w 364"/>
                      <a:gd name="T79" fmla="*/ 0 h 1352"/>
                      <a:gd name="T80" fmla="*/ 1 w 364"/>
                      <a:gd name="T81" fmla="*/ 0 h 1352"/>
                      <a:gd name="T82" fmla="*/ 1 w 364"/>
                      <a:gd name="T83" fmla="*/ 0 h 1352"/>
                      <a:gd name="T84" fmla="*/ 1 w 364"/>
                      <a:gd name="T85" fmla="*/ 0 h 1352"/>
                      <a:gd name="T86" fmla="*/ 1 w 364"/>
                      <a:gd name="T87" fmla="*/ 0 h 1352"/>
                      <a:gd name="T88" fmla="*/ 1 w 364"/>
                      <a:gd name="T89" fmla="*/ 0 h 1352"/>
                      <a:gd name="T90" fmla="*/ 1 w 364"/>
                      <a:gd name="T91" fmla="*/ 0 h 1352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364"/>
                      <a:gd name="T139" fmla="*/ 0 h 1352"/>
                      <a:gd name="T140" fmla="*/ 364 w 364"/>
                      <a:gd name="T141" fmla="*/ 1352 h 1352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364" h="1352">
                        <a:moveTo>
                          <a:pt x="65" y="127"/>
                        </a:moveTo>
                        <a:lnTo>
                          <a:pt x="52" y="166"/>
                        </a:lnTo>
                        <a:lnTo>
                          <a:pt x="63" y="203"/>
                        </a:lnTo>
                        <a:lnTo>
                          <a:pt x="65" y="241"/>
                        </a:lnTo>
                        <a:lnTo>
                          <a:pt x="52" y="264"/>
                        </a:lnTo>
                        <a:lnTo>
                          <a:pt x="34" y="291"/>
                        </a:lnTo>
                        <a:lnTo>
                          <a:pt x="26" y="333"/>
                        </a:lnTo>
                        <a:lnTo>
                          <a:pt x="37" y="360"/>
                        </a:lnTo>
                        <a:lnTo>
                          <a:pt x="56" y="391"/>
                        </a:lnTo>
                        <a:lnTo>
                          <a:pt x="56" y="417"/>
                        </a:lnTo>
                        <a:lnTo>
                          <a:pt x="44" y="441"/>
                        </a:lnTo>
                        <a:lnTo>
                          <a:pt x="27" y="473"/>
                        </a:lnTo>
                        <a:lnTo>
                          <a:pt x="34" y="504"/>
                        </a:lnTo>
                        <a:lnTo>
                          <a:pt x="58" y="571"/>
                        </a:lnTo>
                        <a:lnTo>
                          <a:pt x="56" y="599"/>
                        </a:lnTo>
                        <a:lnTo>
                          <a:pt x="21" y="653"/>
                        </a:lnTo>
                        <a:lnTo>
                          <a:pt x="21" y="699"/>
                        </a:lnTo>
                        <a:lnTo>
                          <a:pt x="40" y="734"/>
                        </a:lnTo>
                        <a:lnTo>
                          <a:pt x="52" y="766"/>
                        </a:lnTo>
                        <a:lnTo>
                          <a:pt x="50" y="793"/>
                        </a:lnTo>
                        <a:lnTo>
                          <a:pt x="18" y="822"/>
                        </a:lnTo>
                        <a:lnTo>
                          <a:pt x="13" y="843"/>
                        </a:lnTo>
                        <a:lnTo>
                          <a:pt x="18" y="893"/>
                        </a:lnTo>
                        <a:lnTo>
                          <a:pt x="34" y="948"/>
                        </a:lnTo>
                        <a:lnTo>
                          <a:pt x="34" y="979"/>
                        </a:lnTo>
                        <a:lnTo>
                          <a:pt x="31" y="1004"/>
                        </a:lnTo>
                        <a:lnTo>
                          <a:pt x="8" y="1042"/>
                        </a:lnTo>
                        <a:lnTo>
                          <a:pt x="0" y="1074"/>
                        </a:lnTo>
                        <a:lnTo>
                          <a:pt x="2" y="1107"/>
                        </a:lnTo>
                        <a:lnTo>
                          <a:pt x="18" y="1132"/>
                        </a:lnTo>
                        <a:lnTo>
                          <a:pt x="37" y="1154"/>
                        </a:lnTo>
                        <a:lnTo>
                          <a:pt x="21" y="1186"/>
                        </a:lnTo>
                        <a:lnTo>
                          <a:pt x="13" y="1217"/>
                        </a:lnTo>
                        <a:lnTo>
                          <a:pt x="27" y="1243"/>
                        </a:lnTo>
                        <a:lnTo>
                          <a:pt x="50" y="1262"/>
                        </a:lnTo>
                        <a:lnTo>
                          <a:pt x="52" y="1293"/>
                        </a:lnTo>
                        <a:lnTo>
                          <a:pt x="52" y="1318"/>
                        </a:lnTo>
                        <a:lnTo>
                          <a:pt x="56" y="1352"/>
                        </a:lnTo>
                        <a:lnTo>
                          <a:pt x="96" y="1325"/>
                        </a:lnTo>
                        <a:lnTo>
                          <a:pt x="138" y="1301"/>
                        </a:lnTo>
                        <a:lnTo>
                          <a:pt x="176" y="1289"/>
                        </a:lnTo>
                        <a:lnTo>
                          <a:pt x="234" y="1289"/>
                        </a:lnTo>
                        <a:lnTo>
                          <a:pt x="276" y="1283"/>
                        </a:lnTo>
                        <a:lnTo>
                          <a:pt x="301" y="1262"/>
                        </a:lnTo>
                        <a:lnTo>
                          <a:pt x="345" y="1249"/>
                        </a:lnTo>
                        <a:lnTo>
                          <a:pt x="322" y="1224"/>
                        </a:lnTo>
                        <a:lnTo>
                          <a:pt x="314" y="1188"/>
                        </a:lnTo>
                        <a:lnTo>
                          <a:pt x="329" y="1149"/>
                        </a:lnTo>
                        <a:lnTo>
                          <a:pt x="327" y="1093"/>
                        </a:lnTo>
                        <a:lnTo>
                          <a:pt x="314" y="1051"/>
                        </a:lnTo>
                        <a:lnTo>
                          <a:pt x="301" y="1030"/>
                        </a:lnTo>
                        <a:lnTo>
                          <a:pt x="297" y="998"/>
                        </a:lnTo>
                        <a:lnTo>
                          <a:pt x="314" y="961"/>
                        </a:lnTo>
                        <a:lnTo>
                          <a:pt x="308" y="935"/>
                        </a:lnTo>
                        <a:lnTo>
                          <a:pt x="276" y="892"/>
                        </a:lnTo>
                        <a:lnTo>
                          <a:pt x="278" y="866"/>
                        </a:lnTo>
                        <a:lnTo>
                          <a:pt x="290" y="843"/>
                        </a:lnTo>
                        <a:lnTo>
                          <a:pt x="320" y="812"/>
                        </a:lnTo>
                        <a:lnTo>
                          <a:pt x="309" y="787"/>
                        </a:lnTo>
                        <a:lnTo>
                          <a:pt x="288" y="734"/>
                        </a:lnTo>
                        <a:lnTo>
                          <a:pt x="272" y="699"/>
                        </a:lnTo>
                        <a:lnTo>
                          <a:pt x="272" y="661"/>
                        </a:lnTo>
                        <a:lnTo>
                          <a:pt x="329" y="641"/>
                        </a:lnTo>
                        <a:lnTo>
                          <a:pt x="335" y="605"/>
                        </a:lnTo>
                        <a:lnTo>
                          <a:pt x="329" y="584"/>
                        </a:lnTo>
                        <a:lnTo>
                          <a:pt x="314" y="565"/>
                        </a:lnTo>
                        <a:lnTo>
                          <a:pt x="316" y="534"/>
                        </a:lnTo>
                        <a:lnTo>
                          <a:pt x="314" y="496"/>
                        </a:lnTo>
                        <a:lnTo>
                          <a:pt x="297" y="478"/>
                        </a:lnTo>
                        <a:lnTo>
                          <a:pt x="285" y="452"/>
                        </a:lnTo>
                        <a:lnTo>
                          <a:pt x="295" y="427"/>
                        </a:lnTo>
                        <a:lnTo>
                          <a:pt x="308" y="398"/>
                        </a:lnTo>
                        <a:lnTo>
                          <a:pt x="308" y="378"/>
                        </a:lnTo>
                        <a:lnTo>
                          <a:pt x="288" y="354"/>
                        </a:lnTo>
                        <a:lnTo>
                          <a:pt x="282" y="333"/>
                        </a:lnTo>
                        <a:lnTo>
                          <a:pt x="288" y="316"/>
                        </a:lnTo>
                        <a:lnTo>
                          <a:pt x="308" y="304"/>
                        </a:lnTo>
                        <a:lnTo>
                          <a:pt x="309" y="283"/>
                        </a:lnTo>
                        <a:lnTo>
                          <a:pt x="303" y="270"/>
                        </a:lnTo>
                        <a:lnTo>
                          <a:pt x="282" y="238"/>
                        </a:lnTo>
                        <a:lnTo>
                          <a:pt x="276" y="203"/>
                        </a:lnTo>
                        <a:lnTo>
                          <a:pt x="278" y="176"/>
                        </a:lnTo>
                        <a:lnTo>
                          <a:pt x="297" y="151"/>
                        </a:lnTo>
                        <a:lnTo>
                          <a:pt x="348" y="96"/>
                        </a:lnTo>
                        <a:lnTo>
                          <a:pt x="364" y="50"/>
                        </a:lnTo>
                        <a:lnTo>
                          <a:pt x="364" y="13"/>
                        </a:lnTo>
                        <a:lnTo>
                          <a:pt x="348" y="0"/>
                        </a:lnTo>
                        <a:lnTo>
                          <a:pt x="322" y="13"/>
                        </a:lnTo>
                        <a:lnTo>
                          <a:pt x="259" y="53"/>
                        </a:lnTo>
                        <a:lnTo>
                          <a:pt x="201" y="77"/>
                        </a:lnTo>
                        <a:lnTo>
                          <a:pt x="140" y="103"/>
                        </a:lnTo>
                        <a:lnTo>
                          <a:pt x="100" y="116"/>
                        </a:lnTo>
                        <a:lnTo>
                          <a:pt x="65" y="127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1" name="Freeform 67"/>
                  <p:cNvSpPr>
                    <a:spLocks/>
                  </p:cNvSpPr>
                  <p:nvPr/>
                </p:nvSpPr>
                <p:spPr bwMode="auto">
                  <a:xfrm>
                    <a:off x="1162" y="2536"/>
                    <a:ext cx="325" cy="691"/>
                  </a:xfrm>
                  <a:custGeom>
                    <a:avLst/>
                    <a:gdLst>
                      <a:gd name="T0" fmla="*/ 0 w 651"/>
                      <a:gd name="T1" fmla="*/ 1 h 1382"/>
                      <a:gd name="T2" fmla="*/ 0 w 651"/>
                      <a:gd name="T3" fmla="*/ 1 h 1382"/>
                      <a:gd name="T4" fmla="*/ 0 w 651"/>
                      <a:gd name="T5" fmla="*/ 1 h 1382"/>
                      <a:gd name="T6" fmla="*/ 0 w 651"/>
                      <a:gd name="T7" fmla="*/ 1 h 1382"/>
                      <a:gd name="T8" fmla="*/ 0 w 651"/>
                      <a:gd name="T9" fmla="*/ 1 h 1382"/>
                      <a:gd name="T10" fmla="*/ 0 w 651"/>
                      <a:gd name="T11" fmla="*/ 1 h 1382"/>
                      <a:gd name="T12" fmla="*/ 0 w 651"/>
                      <a:gd name="T13" fmla="*/ 1 h 1382"/>
                      <a:gd name="T14" fmla="*/ 0 w 651"/>
                      <a:gd name="T15" fmla="*/ 1 h 1382"/>
                      <a:gd name="T16" fmla="*/ 0 w 651"/>
                      <a:gd name="T17" fmla="*/ 1 h 1382"/>
                      <a:gd name="T18" fmla="*/ 0 w 651"/>
                      <a:gd name="T19" fmla="*/ 1 h 1382"/>
                      <a:gd name="T20" fmla="*/ 0 w 651"/>
                      <a:gd name="T21" fmla="*/ 1 h 1382"/>
                      <a:gd name="T22" fmla="*/ 0 w 651"/>
                      <a:gd name="T23" fmla="*/ 1 h 1382"/>
                      <a:gd name="T24" fmla="*/ 0 w 651"/>
                      <a:gd name="T25" fmla="*/ 1 h 1382"/>
                      <a:gd name="T26" fmla="*/ 0 w 651"/>
                      <a:gd name="T27" fmla="*/ 1 h 1382"/>
                      <a:gd name="T28" fmla="*/ 0 w 651"/>
                      <a:gd name="T29" fmla="*/ 1 h 1382"/>
                      <a:gd name="T30" fmla="*/ 0 w 651"/>
                      <a:gd name="T31" fmla="*/ 1 h 1382"/>
                      <a:gd name="T32" fmla="*/ 0 w 651"/>
                      <a:gd name="T33" fmla="*/ 1 h 1382"/>
                      <a:gd name="T34" fmla="*/ 0 w 651"/>
                      <a:gd name="T35" fmla="*/ 1 h 1382"/>
                      <a:gd name="T36" fmla="*/ 0 w 651"/>
                      <a:gd name="T37" fmla="*/ 1 h 1382"/>
                      <a:gd name="T38" fmla="*/ 0 w 651"/>
                      <a:gd name="T39" fmla="*/ 1 h 1382"/>
                      <a:gd name="T40" fmla="*/ 0 w 651"/>
                      <a:gd name="T41" fmla="*/ 1 h 1382"/>
                      <a:gd name="T42" fmla="*/ 0 w 651"/>
                      <a:gd name="T43" fmla="*/ 1 h 1382"/>
                      <a:gd name="T44" fmla="*/ 0 w 651"/>
                      <a:gd name="T45" fmla="*/ 1 h 1382"/>
                      <a:gd name="T46" fmla="*/ 0 w 651"/>
                      <a:gd name="T47" fmla="*/ 1 h 1382"/>
                      <a:gd name="T48" fmla="*/ 0 w 651"/>
                      <a:gd name="T49" fmla="*/ 1 h 1382"/>
                      <a:gd name="T50" fmla="*/ 0 w 651"/>
                      <a:gd name="T51" fmla="*/ 1 h 1382"/>
                      <a:gd name="T52" fmla="*/ 0 w 651"/>
                      <a:gd name="T53" fmla="*/ 1 h 1382"/>
                      <a:gd name="T54" fmla="*/ 0 w 651"/>
                      <a:gd name="T55" fmla="*/ 1 h 1382"/>
                      <a:gd name="T56" fmla="*/ 0 w 651"/>
                      <a:gd name="T57" fmla="*/ 1 h 1382"/>
                      <a:gd name="T58" fmla="*/ 0 w 651"/>
                      <a:gd name="T59" fmla="*/ 1 h 1382"/>
                      <a:gd name="T60" fmla="*/ 0 w 651"/>
                      <a:gd name="T61" fmla="*/ 1 h 1382"/>
                      <a:gd name="T62" fmla="*/ 0 w 651"/>
                      <a:gd name="T63" fmla="*/ 1 h 1382"/>
                      <a:gd name="T64" fmla="*/ 0 w 651"/>
                      <a:gd name="T65" fmla="*/ 1 h 1382"/>
                      <a:gd name="T66" fmla="*/ 0 w 651"/>
                      <a:gd name="T67" fmla="*/ 1 h 1382"/>
                      <a:gd name="T68" fmla="*/ 0 w 651"/>
                      <a:gd name="T69" fmla="*/ 1 h 1382"/>
                      <a:gd name="T70" fmla="*/ 0 w 651"/>
                      <a:gd name="T71" fmla="*/ 1 h 1382"/>
                      <a:gd name="T72" fmla="*/ 0 w 651"/>
                      <a:gd name="T73" fmla="*/ 1 h 1382"/>
                      <a:gd name="T74" fmla="*/ 0 w 651"/>
                      <a:gd name="T75" fmla="*/ 1 h 1382"/>
                      <a:gd name="T76" fmla="*/ 0 w 651"/>
                      <a:gd name="T77" fmla="*/ 1 h 1382"/>
                      <a:gd name="T78" fmla="*/ 0 w 651"/>
                      <a:gd name="T79" fmla="*/ 1 h 1382"/>
                      <a:gd name="T80" fmla="*/ 0 w 651"/>
                      <a:gd name="T81" fmla="*/ 1 h 1382"/>
                      <a:gd name="T82" fmla="*/ 0 w 651"/>
                      <a:gd name="T83" fmla="*/ 1 h 1382"/>
                      <a:gd name="T84" fmla="*/ 0 w 651"/>
                      <a:gd name="T85" fmla="*/ 1 h 1382"/>
                      <a:gd name="T86" fmla="*/ 0 w 651"/>
                      <a:gd name="T87" fmla="*/ 1 h 1382"/>
                      <a:gd name="T88" fmla="*/ 0 w 651"/>
                      <a:gd name="T89" fmla="*/ 1 h 1382"/>
                      <a:gd name="T90" fmla="*/ 0 w 651"/>
                      <a:gd name="T91" fmla="*/ 1 h 1382"/>
                      <a:gd name="T92" fmla="*/ 0 w 651"/>
                      <a:gd name="T93" fmla="*/ 1 h 1382"/>
                      <a:gd name="T94" fmla="*/ 0 w 651"/>
                      <a:gd name="T95" fmla="*/ 1 h 1382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651"/>
                      <a:gd name="T145" fmla="*/ 0 h 1382"/>
                      <a:gd name="T146" fmla="*/ 651 w 651"/>
                      <a:gd name="T147" fmla="*/ 1382 h 1382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651" h="1382">
                        <a:moveTo>
                          <a:pt x="552" y="1250"/>
                        </a:moveTo>
                        <a:lnTo>
                          <a:pt x="526" y="1281"/>
                        </a:lnTo>
                        <a:lnTo>
                          <a:pt x="481" y="1292"/>
                        </a:lnTo>
                        <a:lnTo>
                          <a:pt x="425" y="1297"/>
                        </a:lnTo>
                        <a:lnTo>
                          <a:pt x="365" y="1310"/>
                        </a:lnTo>
                        <a:lnTo>
                          <a:pt x="325" y="1335"/>
                        </a:lnTo>
                        <a:lnTo>
                          <a:pt x="312" y="1348"/>
                        </a:lnTo>
                        <a:lnTo>
                          <a:pt x="300" y="1342"/>
                        </a:lnTo>
                        <a:lnTo>
                          <a:pt x="227" y="1287"/>
                        </a:lnTo>
                        <a:lnTo>
                          <a:pt x="132" y="1212"/>
                        </a:lnTo>
                        <a:lnTo>
                          <a:pt x="101" y="1166"/>
                        </a:lnTo>
                        <a:lnTo>
                          <a:pt x="53" y="1118"/>
                        </a:lnTo>
                        <a:lnTo>
                          <a:pt x="39" y="1080"/>
                        </a:lnTo>
                        <a:lnTo>
                          <a:pt x="0" y="1075"/>
                        </a:lnTo>
                        <a:lnTo>
                          <a:pt x="20" y="1115"/>
                        </a:lnTo>
                        <a:lnTo>
                          <a:pt x="40" y="1155"/>
                        </a:lnTo>
                        <a:lnTo>
                          <a:pt x="101" y="1199"/>
                        </a:lnTo>
                        <a:lnTo>
                          <a:pt x="143" y="1254"/>
                        </a:lnTo>
                        <a:lnTo>
                          <a:pt x="245" y="1318"/>
                        </a:lnTo>
                        <a:lnTo>
                          <a:pt x="309" y="1382"/>
                        </a:lnTo>
                        <a:lnTo>
                          <a:pt x="333" y="1376"/>
                        </a:lnTo>
                        <a:lnTo>
                          <a:pt x="359" y="1344"/>
                        </a:lnTo>
                        <a:lnTo>
                          <a:pt x="394" y="1325"/>
                        </a:lnTo>
                        <a:lnTo>
                          <a:pt x="438" y="1313"/>
                        </a:lnTo>
                        <a:lnTo>
                          <a:pt x="531" y="1304"/>
                        </a:lnTo>
                        <a:lnTo>
                          <a:pt x="559" y="1287"/>
                        </a:lnTo>
                        <a:lnTo>
                          <a:pt x="607" y="1275"/>
                        </a:lnTo>
                        <a:lnTo>
                          <a:pt x="616" y="1254"/>
                        </a:lnTo>
                        <a:lnTo>
                          <a:pt x="600" y="1229"/>
                        </a:lnTo>
                        <a:lnTo>
                          <a:pt x="584" y="1204"/>
                        </a:lnTo>
                        <a:lnTo>
                          <a:pt x="595" y="1173"/>
                        </a:lnTo>
                        <a:lnTo>
                          <a:pt x="607" y="1155"/>
                        </a:lnTo>
                        <a:lnTo>
                          <a:pt x="607" y="1128"/>
                        </a:lnTo>
                        <a:lnTo>
                          <a:pt x="595" y="1086"/>
                        </a:lnTo>
                        <a:lnTo>
                          <a:pt x="589" y="1065"/>
                        </a:lnTo>
                        <a:lnTo>
                          <a:pt x="571" y="1047"/>
                        </a:lnTo>
                        <a:lnTo>
                          <a:pt x="563" y="1024"/>
                        </a:lnTo>
                        <a:lnTo>
                          <a:pt x="571" y="1003"/>
                        </a:lnTo>
                        <a:lnTo>
                          <a:pt x="590" y="986"/>
                        </a:lnTo>
                        <a:lnTo>
                          <a:pt x="589" y="959"/>
                        </a:lnTo>
                        <a:lnTo>
                          <a:pt x="578" y="940"/>
                        </a:lnTo>
                        <a:lnTo>
                          <a:pt x="557" y="911"/>
                        </a:lnTo>
                        <a:lnTo>
                          <a:pt x="544" y="896"/>
                        </a:lnTo>
                        <a:lnTo>
                          <a:pt x="550" y="874"/>
                        </a:lnTo>
                        <a:lnTo>
                          <a:pt x="582" y="855"/>
                        </a:lnTo>
                        <a:lnTo>
                          <a:pt x="595" y="829"/>
                        </a:lnTo>
                        <a:lnTo>
                          <a:pt x="590" y="808"/>
                        </a:lnTo>
                        <a:lnTo>
                          <a:pt x="570" y="773"/>
                        </a:lnTo>
                        <a:lnTo>
                          <a:pt x="547" y="729"/>
                        </a:lnTo>
                        <a:lnTo>
                          <a:pt x="538" y="698"/>
                        </a:lnTo>
                        <a:lnTo>
                          <a:pt x="550" y="685"/>
                        </a:lnTo>
                        <a:lnTo>
                          <a:pt x="584" y="673"/>
                        </a:lnTo>
                        <a:lnTo>
                          <a:pt x="603" y="660"/>
                        </a:lnTo>
                        <a:lnTo>
                          <a:pt x="607" y="621"/>
                        </a:lnTo>
                        <a:lnTo>
                          <a:pt x="584" y="576"/>
                        </a:lnTo>
                        <a:lnTo>
                          <a:pt x="589" y="547"/>
                        </a:lnTo>
                        <a:lnTo>
                          <a:pt x="597" y="520"/>
                        </a:lnTo>
                        <a:lnTo>
                          <a:pt x="576" y="489"/>
                        </a:lnTo>
                        <a:lnTo>
                          <a:pt x="557" y="460"/>
                        </a:lnTo>
                        <a:lnTo>
                          <a:pt x="563" y="441"/>
                        </a:lnTo>
                        <a:lnTo>
                          <a:pt x="576" y="422"/>
                        </a:lnTo>
                        <a:lnTo>
                          <a:pt x="576" y="391"/>
                        </a:lnTo>
                        <a:lnTo>
                          <a:pt x="563" y="372"/>
                        </a:lnTo>
                        <a:lnTo>
                          <a:pt x="550" y="357"/>
                        </a:lnTo>
                        <a:lnTo>
                          <a:pt x="552" y="333"/>
                        </a:lnTo>
                        <a:lnTo>
                          <a:pt x="576" y="322"/>
                        </a:lnTo>
                        <a:lnTo>
                          <a:pt x="589" y="309"/>
                        </a:lnTo>
                        <a:lnTo>
                          <a:pt x="582" y="284"/>
                        </a:lnTo>
                        <a:lnTo>
                          <a:pt x="557" y="253"/>
                        </a:lnTo>
                        <a:lnTo>
                          <a:pt x="547" y="225"/>
                        </a:lnTo>
                        <a:lnTo>
                          <a:pt x="544" y="193"/>
                        </a:lnTo>
                        <a:lnTo>
                          <a:pt x="565" y="163"/>
                        </a:lnTo>
                        <a:lnTo>
                          <a:pt x="610" y="114"/>
                        </a:lnTo>
                        <a:lnTo>
                          <a:pt x="632" y="77"/>
                        </a:lnTo>
                        <a:lnTo>
                          <a:pt x="651" y="45"/>
                        </a:lnTo>
                        <a:lnTo>
                          <a:pt x="645" y="14"/>
                        </a:lnTo>
                        <a:lnTo>
                          <a:pt x="628" y="0"/>
                        </a:lnTo>
                        <a:lnTo>
                          <a:pt x="616" y="2"/>
                        </a:lnTo>
                        <a:lnTo>
                          <a:pt x="595" y="27"/>
                        </a:lnTo>
                        <a:lnTo>
                          <a:pt x="610" y="45"/>
                        </a:lnTo>
                        <a:lnTo>
                          <a:pt x="607" y="77"/>
                        </a:lnTo>
                        <a:lnTo>
                          <a:pt x="578" y="132"/>
                        </a:lnTo>
                        <a:lnTo>
                          <a:pt x="540" y="163"/>
                        </a:lnTo>
                        <a:lnTo>
                          <a:pt x="528" y="182"/>
                        </a:lnTo>
                        <a:lnTo>
                          <a:pt x="520" y="206"/>
                        </a:lnTo>
                        <a:lnTo>
                          <a:pt x="515" y="221"/>
                        </a:lnTo>
                        <a:lnTo>
                          <a:pt x="459" y="265"/>
                        </a:lnTo>
                        <a:lnTo>
                          <a:pt x="409" y="294"/>
                        </a:lnTo>
                        <a:lnTo>
                          <a:pt x="402" y="315"/>
                        </a:lnTo>
                        <a:lnTo>
                          <a:pt x="419" y="319"/>
                        </a:lnTo>
                        <a:lnTo>
                          <a:pt x="494" y="265"/>
                        </a:lnTo>
                        <a:lnTo>
                          <a:pt x="531" y="253"/>
                        </a:lnTo>
                        <a:lnTo>
                          <a:pt x="550" y="288"/>
                        </a:lnTo>
                        <a:lnTo>
                          <a:pt x="557" y="303"/>
                        </a:lnTo>
                        <a:lnTo>
                          <a:pt x="538" y="319"/>
                        </a:lnTo>
                        <a:lnTo>
                          <a:pt x="521" y="332"/>
                        </a:lnTo>
                        <a:lnTo>
                          <a:pt x="520" y="353"/>
                        </a:lnTo>
                        <a:lnTo>
                          <a:pt x="526" y="375"/>
                        </a:lnTo>
                        <a:lnTo>
                          <a:pt x="509" y="394"/>
                        </a:lnTo>
                        <a:lnTo>
                          <a:pt x="463" y="415"/>
                        </a:lnTo>
                        <a:lnTo>
                          <a:pt x="394" y="444"/>
                        </a:lnTo>
                        <a:lnTo>
                          <a:pt x="419" y="454"/>
                        </a:lnTo>
                        <a:lnTo>
                          <a:pt x="489" y="426"/>
                        </a:lnTo>
                        <a:lnTo>
                          <a:pt x="547" y="396"/>
                        </a:lnTo>
                        <a:lnTo>
                          <a:pt x="557" y="404"/>
                        </a:lnTo>
                        <a:lnTo>
                          <a:pt x="550" y="422"/>
                        </a:lnTo>
                        <a:lnTo>
                          <a:pt x="531" y="441"/>
                        </a:lnTo>
                        <a:lnTo>
                          <a:pt x="526" y="460"/>
                        </a:lnTo>
                        <a:lnTo>
                          <a:pt x="534" y="484"/>
                        </a:lnTo>
                        <a:lnTo>
                          <a:pt x="557" y="504"/>
                        </a:lnTo>
                        <a:lnTo>
                          <a:pt x="557" y="520"/>
                        </a:lnTo>
                        <a:lnTo>
                          <a:pt x="520" y="528"/>
                        </a:lnTo>
                        <a:lnTo>
                          <a:pt x="488" y="570"/>
                        </a:lnTo>
                        <a:lnTo>
                          <a:pt x="450" y="595"/>
                        </a:lnTo>
                        <a:lnTo>
                          <a:pt x="400" y="608"/>
                        </a:lnTo>
                        <a:lnTo>
                          <a:pt x="396" y="621"/>
                        </a:lnTo>
                        <a:lnTo>
                          <a:pt x="428" y="616"/>
                        </a:lnTo>
                        <a:lnTo>
                          <a:pt x="494" y="595"/>
                        </a:lnTo>
                        <a:lnTo>
                          <a:pt x="520" y="576"/>
                        </a:lnTo>
                        <a:lnTo>
                          <a:pt x="534" y="558"/>
                        </a:lnTo>
                        <a:lnTo>
                          <a:pt x="557" y="554"/>
                        </a:lnTo>
                        <a:lnTo>
                          <a:pt x="557" y="576"/>
                        </a:lnTo>
                        <a:lnTo>
                          <a:pt x="571" y="597"/>
                        </a:lnTo>
                        <a:lnTo>
                          <a:pt x="584" y="621"/>
                        </a:lnTo>
                        <a:lnTo>
                          <a:pt x="576" y="639"/>
                        </a:lnTo>
                        <a:lnTo>
                          <a:pt x="547" y="652"/>
                        </a:lnTo>
                        <a:lnTo>
                          <a:pt x="520" y="660"/>
                        </a:lnTo>
                        <a:lnTo>
                          <a:pt x="500" y="679"/>
                        </a:lnTo>
                        <a:lnTo>
                          <a:pt x="415" y="705"/>
                        </a:lnTo>
                        <a:lnTo>
                          <a:pt x="352" y="727"/>
                        </a:lnTo>
                        <a:lnTo>
                          <a:pt x="327" y="740"/>
                        </a:lnTo>
                        <a:lnTo>
                          <a:pt x="346" y="755"/>
                        </a:lnTo>
                        <a:lnTo>
                          <a:pt x="383" y="745"/>
                        </a:lnTo>
                        <a:lnTo>
                          <a:pt x="459" y="716"/>
                        </a:lnTo>
                        <a:lnTo>
                          <a:pt x="509" y="702"/>
                        </a:lnTo>
                        <a:lnTo>
                          <a:pt x="521" y="723"/>
                        </a:lnTo>
                        <a:lnTo>
                          <a:pt x="534" y="761"/>
                        </a:lnTo>
                        <a:lnTo>
                          <a:pt x="557" y="792"/>
                        </a:lnTo>
                        <a:lnTo>
                          <a:pt x="559" y="817"/>
                        </a:lnTo>
                        <a:lnTo>
                          <a:pt x="557" y="840"/>
                        </a:lnTo>
                        <a:lnTo>
                          <a:pt x="531" y="848"/>
                        </a:lnTo>
                        <a:lnTo>
                          <a:pt x="488" y="859"/>
                        </a:lnTo>
                        <a:lnTo>
                          <a:pt x="431" y="884"/>
                        </a:lnTo>
                        <a:lnTo>
                          <a:pt x="349" y="896"/>
                        </a:lnTo>
                        <a:lnTo>
                          <a:pt x="319" y="911"/>
                        </a:lnTo>
                        <a:lnTo>
                          <a:pt x="340" y="922"/>
                        </a:lnTo>
                        <a:lnTo>
                          <a:pt x="412" y="911"/>
                        </a:lnTo>
                        <a:lnTo>
                          <a:pt x="463" y="893"/>
                        </a:lnTo>
                        <a:lnTo>
                          <a:pt x="496" y="880"/>
                        </a:lnTo>
                        <a:lnTo>
                          <a:pt x="526" y="874"/>
                        </a:lnTo>
                        <a:lnTo>
                          <a:pt x="521" y="896"/>
                        </a:lnTo>
                        <a:lnTo>
                          <a:pt x="534" y="928"/>
                        </a:lnTo>
                        <a:lnTo>
                          <a:pt x="552" y="946"/>
                        </a:lnTo>
                        <a:lnTo>
                          <a:pt x="557" y="967"/>
                        </a:lnTo>
                        <a:lnTo>
                          <a:pt x="557" y="986"/>
                        </a:lnTo>
                        <a:lnTo>
                          <a:pt x="531" y="996"/>
                        </a:lnTo>
                        <a:lnTo>
                          <a:pt x="484" y="999"/>
                        </a:lnTo>
                        <a:lnTo>
                          <a:pt x="450" y="1009"/>
                        </a:lnTo>
                        <a:lnTo>
                          <a:pt x="375" y="1035"/>
                        </a:lnTo>
                        <a:lnTo>
                          <a:pt x="333" y="1036"/>
                        </a:lnTo>
                        <a:lnTo>
                          <a:pt x="319" y="1055"/>
                        </a:lnTo>
                        <a:lnTo>
                          <a:pt x="338" y="1062"/>
                        </a:lnTo>
                        <a:lnTo>
                          <a:pt x="375" y="1054"/>
                        </a:lnTo>
                        <a:lnTo>
                          <a:pt x="431" y="1036"/>
                        </a:lnTo>
                        <a:lnTo>
                          <a:pt x="463" y="1024"/>
                        </a:lnTo>
                        <a:lnTo>
                          <a:pt x="502" y="1015"/>
                        </a:lnTo>
                        <a:lnTo>
                          <a:pt x="534" y="1017"/>
                        </a:lnTo>
                        <a:lnTo>
                          <a:pt x="544" y="1017"/>
                        </a:lnTo>
                        <a:lnTo>
                          <a:pt x="544" y="1047"/>
                        </a:lnTo>
                        <a:lnTo>
                          <a:pt x="552" y="1062"/>
                        </a:lnTo>
                        <a:lnTo>
                          <a:pt x="496" y="1075"/>
                        </a:lnTo>
                        <a:lnTo>
                          <a:pt x="446" y="1112"/>
                        </a:lnTo>
                        <a:lnTo>
                          <a:pt x="390" y="1131"/>
                        </a:lnTo>
                        <a:lnTo>
                          <a:pt x="352" y="1136"/>
                        </a:lnTo>
                        <a:lnTo>
                          <a:pt x="320" y="1154"/>
                        </a:lnTo>
                        <a:lnTo>
                          <a:pt x="333" y="1166"/>
                        </a:lnTo>
                        <a:lnTo>
                          <a:pt x="365" y="1155"/>
                        </a:lnTo>
                        <a:lnTo>
                          <a:pt x="400" y="1143"/>
                        </a:lnTo>
                        <a:lnTo>
                          <a:pt x="440" y="1136"/>
                        </a:lnTo>
                        <a:lnTo>
                          <a:pt x="475" y="1115"/>
                        </a:lnTo>
                        <a:lnTo>
                          <a:pt x="494" y="1097"/>
                        </a:lnTo>
                        <a:lnTo>
                          <a:pt x="520" y="1093"/>
                        </a:lnTo>
                        <a:lnTo>
                          <a:pt x="550" y="1093"/>
                        </a:lnTo>
                        <a:lnTo>
                          <a:pt x="559" y="1097"/>
                        </a:lnTo>
                        <a:lnTo>
                          <a:pt x="570" y="1118"/>
                        </a:lnTo>
                        <a:lnTo>
                          <a:pt x="576" y="1143"/>
                        </a:lnTo>
                        <a:lnTo>
                          <a:pt x="570" y="1166"/>
                        </a:lnTo>
                        <a:lnTo>
                          <a:pt x="557" y="1178"/>
                        </a:lnTo>
                        <a:lnTo>
                          <a:pt x="547" y="1210"/>
                        </a:lnTo>
                        <a:lnTo>
                          <a:pt x="557" y="1223"/>
                        </a:lnTo>
                        <a:lnTo>
                          <a:pt x="570" y="1236"/>
                        </a:lnTo>
                        <a:lnTo>
                          <a:pt x="570" y="1247"/>
                        </a:lnTo>
                        <a:lnTo>
                          <a:pt x="552" y="12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2" name="Freeform 68"/>
                  <p:cNvSpPr>
                    <a:spLocks/>
                  </p:cNvSpPr>
                  <p:nvPr/>
                </p:nvSpPr>
                <p:spPr bwMode="auto">
                  <a:xfrm>
                    <a:off x="1334" y="3130"/>
                    <a:ext cx="94" cy="31"/>
                  </a:xfrm>
                  <a:custGeom>
                    <a:avLst/>
                    <a:gdLst>
                      <a:gd name="T0" fmla="*/ 0 w 189"/>
                      <a:gd name="T1" fmla="*/ 1 h 61"/>
                      <a:gd name="T2" fmla="*/ 0 w 189"/>
                      <a:gd name="T3" fmla="*/ 1 h 61"/>
                      <a:gd name="T4" fmla="*/ 0 w 189"/>
                      <a:gd name="T5" fmla="*/ 1 h 61"/>
                      <a:gd name="T6" fmla="*/ 0 w 189"/>
                      <a:gd name="T7" fmla="*/ 1 h 61"/>
                      <a:gd name="T8" fmla="*/ 0 w 189"/>
                      <a:gd name="T9" fmla="*/ 0 h 61"/>
                      <a:gd name="T10" fmla="*/ 0 w 189"/>
                      <a:gd name="T11" fmla="*/ 1 h 61"/>
                      <a:gd name="T12" fmla="*/ 0 w 189"/>
                      <a:gd name="T13" fmla="*/ 1 h 61"/>
                      <a:gd name="T14" fmla="*/ 0 w 189"/>
                      <a:gd name="T15" fmla="*/ 1 h 61"/>
                      <a:gd name="T16" fmla="*/ 0 w 189"/>
                      <a:gd name="T17" fmla="*/ 1 h 61"/>
                      <a:gd name="T18" fmla="*/ 0 w 189"/>
                      <a:gd name="T19" fmla="*/ 1 h 61"/>
                      <a:gd name="T20" fmla="*/ 0 w 189"/>
                      <a:gd name="T21" fmla="*/ 1 h 61"/>
                      <a:gd name="T22" fmla="*/ 0 w 189"/>
                      <a:gd name="T23" fmla="*/ 1 h 61"/>
                      <a:gd name="T24" fmla="*/ 0 w 189"/>
                      <a:gd name="T25" fmla="*/ 1 h 6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9"/>
                      <a:gd name="T40" fmla="*/ 0 h 61"/>
                      <a:gd name="T41" fmla="*/ 189 w 189"/>
                      <a:gd name="T42" fmla="*/ 61 h 6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9" h="61">
                        <a:moveTo>
                          <a:pt x="0" y="49"/>
                        </a:moveTo>
                        <a:lnTo>
                          <a:pt x="76" y="46"/>
                        </a:lnTo>
                        <a:lnTo>
                          <a:pt x="105" y="30"/>
                        </a:lnTo>
                        <a:lnTo>
                          <a:pt x="129" y="11"/>
                        </a:lnTo>
                        <a:lnTo>
                          <a:pt x="176" y="0"/>
                        </a:lnTo>
                        <a:lnTo>
                          <a:pt x="189" y="11"/>
                        </a:lnTo>
                        <a:lnTo>
                          <a:pt x="169" y="17"/>
                        </a:lnTo>
                        <a:lnTo>
                          <a:pt x="136" y="35"/>
                        </a:lnTo>
                        <a:lnTo>
                          <a:pt x="119" y="46"/>
                        </a:lnTo>
                        <a:lnTo>
                          <a:pt x="88" y="54"/>
                        </a:lnTo>
                        <a:lnTo>
                          <a:pt x="42" y="59"/>
                        </a:lnTo>
                        <a:lnTo>
                          <a:pt x="4" y="61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3" name="Freeform 69"/>
                  <p:cNvSpPr>
                    <a:spLocks/>
                  </p:cNvSpPr>
                  <p:nvPr/>
                </p:nvSpPr>
                <p:spPr bwMode="auto">
                  <a:xfrm>
                    <a:off x="1190" y="2454"/>
                    <a:ext cx="273" cy="148"/>
                  </a:xfrm>
                  <a:custGeom>
                    <a:avLst/>
                    <a:gdLst>
                      <a:gd name="T0" fmla="*/ 1 w 546"/>
                      <a:gd name="T1" fmla="*/ 0 h 297"/>
                      <a:gd name="T2" fmla="*/ 1 w 546"/>
                      <a:gd name="T3" fmla="*/ 0 h 297"/>
                      <a:gd name="T4" fmla="*/ 1 w 546"/>
                      <a:gd name="T5" fmla="*/ 0 h 297"/>
                      <a:gd name="T6" fmla="*/ 1 w 546"/>
                      <a:gd name="T7" fmla="*/ 0 h 297"/>
                      <a:gd name="T8" fmla="*/ 1 w 546"/>
                      <a:gd name="T9" fmla="*/ 0 h 297"/>
                      <a:gd name="T10" fmla="*/ 1 w 546"/>
                      <a:gd name="T11" fmla="*/ 0 h 297"/>
                      <a:gd name="T12" fmla="*/ 1 w 546"/>
                      <a:gd name="T13" fmla="*/ 0 h 297"/>
                      <a:gd name="T14" fmla="*/ 1 w 546"/>
                      <a:gd name="T15" fmla="*/ 0 h 297"/>
                      <a:gd name="T16" fmla="*/ 1 w 546"/>
                      <a:gd name="T17" fmla="*/ 0 h 297"/>
                      <a:gd name="T18" fmla="*/ 1 w 546"/>
                      <a:gd name="T19" fmla="*/ 0 h 297"/>
                      <a:gd name="T20" fmla="*/ 1 w 546"/>
                      <a:gd name="T21" fmla="*/ 0 h 297"/>
                      <a:gd name="T22" fmla="*/ 1 w 546"/>
                      <a:gd name="T23" fmla="*/ 0 h 297"/>
                      <a:gd name="T24" fmla="*/ 1 w 546"/>
                      <a:gd name="T25" fmla="*/ 0 h 297"/>
                      <a:gd name="T26" fmla="*/ 1 w 546"/>
                      <a:gd name="T27" fmla="*/ 0 h 297"/>
                      <a:gd name="T28" fmla="*/ 1 w 546"/>
                      <a:gd name="T29" fmla="*/ 0 h 297"/>
                      <a:gd name="T30" fmla="*/ 1 w 546"/>
                      <a:gd name="T31" fmla="*/ 0 h 297"/>
                      <a:gd name="T32" fmla="*/ 1 w 546"/>
                      <a:gd name="T33" fmla="*/ 0 h 297"/>
                      <a:gd name="T34" fmla="*/ 1 w 546"/>
                      <a:gd name="T35" fmla="*/ 0 h 297"/>
                      <a:gd name="T36" fmla="*/ 1 w 546"/>
                      <a:gd name="T37" fmla="*/ 0 h 297"/>
                      <a:gd name="T38" fmla="*/ 1 w 546"/>
                      <a:gd name="T39" fmla="*/ 0 h 297"/>
                      <a:gd name="T40" fmla="*/ 1 w 546"/>
                      <a:gd name="T41" fmla="*/ 0 h 297"/>
                      <a:gd name="T42" fmla="*/ 1 w 546"/>
                      <a:gd name="T43" fmla="*/ 0 h 297"/>
                      <a:gd name="T44" fmla="*/ 1 w 546"/>
                      <a:gd name="T45" fmla="*/ 0 h 297"/>
                      <a:gd name="T46" fmla="*/ 1 w 546"/>
                      <a:gd name="T47" fmla="*/ 0 h 297"/>
                      <a:gd name="T48" fmla="*/ 0 w 546"/>
                      <a:gd name="T49" fmla="*/ 0 h 297"/>
                      <a:gd name="T50" fmla="*/ 1 w 546"/>
                      <a:gd name="T51" fmla="*/ 0 h 29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46"/>
                      <a:gd name="T79" fmla="*/ 0 h 297"/>
                      <a:gd name="T80" fmla="*/ 546 w 546"/>
                      <a:gd name="T81" fmla="*/ 297 h 29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46" h="297">
                        <a:moveTo>
                          <a:pt x="16" y="34"/>
                        </a:moveTo>
                        <a:lnTo>
                          <a:pt x="81" y="37"/>
                        </a:lnTo>
                        <a:lnTo>
                          <a:pt x="150" y="40"/>
                        </a:lnTo>
                        <a:lnTo>
                          <a:pt x="194" y="40"/>
                        </a:lnTo>
                        <a:lnTo>
                          <a:pt x="230" y="32"/>
                        </a:lnTo>
                        <a:lnTo>
                          <a:pt x="287" y="15"/>
                        </a:lnTo>
                        <a:lnTo>
                          <a:pt x="314" y="0"/>
                        </a:lnTo>
                        <a:lnTo>
                          <a:pt x="351" y="21"/>
                        </a:lnTo>
                        <a:lnTo>
                          <a:pt x="412" y="63"/>
                        </a:lnTo>
                        <a:lnTo>
                          <a:pt x="456" y="94"/>
                        </a:lnTo>
                        <a:lnTo>
                          <a:pt x="512" y="133"/>
                        </a:lnTo>
                        <a:lnTo>
                          <a:pt x="546" y="164"/>
                        </a:lnTo>
                        <a:lnTo>
                          <a:pt x="514" y="190"/>
                        </a:lnTo>
                        <a:lnTo>
                          <a:pt x="483" y="220"/>
                        </a:lnTo>
                        <a:lnTo>
                          <a:pt x="433" y="241"/>
                        </a:lnTo>
                        <a:lnTo>
                          <a:pt x="380" y="263"/>
                        </a:lnTo>
                        <a:lnTo>
                          <a:pt x="332" y="281"/>
                        </a:lnTo>
                        <a:lnTo>
                          <a:pt x="288" y="288"/>
                        </a:lnTo>
                        <a:lnTo>
                          <a:pt x="242" y="297"/>
                        </a:lnTo>
                        <a:lnTo>
                          <a:pt x="185" y="257"/>
                        </a:lnTo>
                        <a:lnTo>
                          <a:pt x="142" y="222"/>
                        </a:lnTo>
                        <a:lnTo>
                          <a:pt x="92" y="178"/>
                        </a:lnTo>
                        <a:lnTo>
                          <a:pt x="50" y="133"/>
                        </a:lnTo>
                        <a:lnTo>
                          <a:pt x="18" y="103"/>
                        </a:lnTo>
                        <a:lnTo>
                          <a:pt x="0" y="58"/>
                        </a:lnTo>
                        <a:lnTo>
                          <a:pt x="16" y="34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4" name="Freeform 70"/>
                  <p:cNvSpPr>
                    <a:spLocks/>
                  </p:cNvSpPr>
                  <p:nvPr/>
                </p:nvSpPr>
                <p:spPr bwMode="auto">
                  <a:xfrm>
                    <a:off x="1183" y="2449"/>
                    <a:ext cx="296" cy="173"/>
                  </a:xfrm>
                  <a:custGeom>
                    <a:avLst/>
                    <a:gdLst>
                      <a:gd name="T0" fmla="*/ 1 w 590"/>
                      <a:gd name="T1" fmla="*/ 1 h 345"/>
                      <a:gd name="T2" fmla="*/ 1 w 590"/>
                      <a:gd name="T3" fmla="*/ 1 h 345"/>
                      <a:gd name="T4" fmla="*/ 1 w 590"/>
                      <a:gd name="T5" fmla="*/ 1 h 345"/>
                      <a:gd name="T6" fmla="*/ 1 w 590"/>
                      <a:gd name="T7" fmla="*/ 1 h 345"/>
                      <a:gd name="T8" fmla="*/ 1 w 590"/>
                      <a:gd name="T9" fmla="*/ 1 h 345"/>
                      <a:gd name="T10" fmla="*/ 1 w 590"/>
                      <a:gd name="T11" fmla="*/ 1 h 345"/>
                      <a:gd name="T12" fmla="*/ 1 w 590"/>
                      <a:gd name="T13" fmla="*/ 1 h 345"/>
                      <a:gd name="T14" fmla="*/ 1 w 590"/>
                      <a:gd name="T15" fmla="*/ 1 h 345"/>
                      <a:gd name="T16" fmla="*/ 1 w 590"/>
                      <a:gd name="T17" fmla="*/ 1 h 345"/>
                      <a:gd name="T18" fmla="*/ 1 w 590"/>
                      <a:gd name="T19" fmla="*/ 1 h 345"/>
                      <a:gd name="T20" fmla="*/ 1 w 590"/>
                      <a:gd name="T21" fmla="*/ 1 h 345"/>
                      <a:gd name="T22" fmla="*/ 1 w 590"/>
                      <a:gd name="T23" fmla="*/ 1 h 345"/>
                      <a:gd name="T24" fmla="*/ 1 w 590"/>
                      <a:gd name="T25" fmla="*/ 1 h 345"/>
                      <a:gd name="T26" fmla="*/ 1 w 590"/>
                      <a:gd name="T27" fmla="*/ 1 h 345"/>
                      <a:gd name="T28" fmla="*/ 1 w 590"/>
                      <a:gd name="T29" fmla="*/ 1 h 345"/>
                      <a:gd name="T30" fmla="*/ 1 w 590"/>
                      <a:gd name="T31" fmla="*/ 1 h 345"/>
                      <a:gd name="T32" fmla="*/ 1 w 590"/>
                      <a:gd name="T33" fmla="*/ 1 h 345"/>
                      <a:gd name="T34" fmla="*/ 1 w 590"/>
                      <a:gd name="T35" fmla="*/ 1 h 345"/>
                      <a:gd name="T36" fmla="*/ 1 w 590"/>
                      <a:gd name="T37" fmla="*/ 1 h 345"/>
                      <a:gd name="T38" fmla="*/ 1 w 590"/>
                      <a:gd name="T39" fmla="*/ 1 h 345"/>
                      <a:gd name="T40" fmla="*/ 1 w 590"/>
                      <a:gd name="T41" fmla="*/ 1 h 345"/>
                      <a:gd name="T42" fmla="*/ 1 w 590"/>
                      <a:gd name="T43" fmla="*/ 1 h 345"/>
                      <a:gd name="T44" fmla="*/ 1 w 590"/>
                      <a:gd name="T45" fmla="*/ 1 h 345"/>
                      <a:gd name="T46" fmla="*/ 1 w 590"/>
                      <a:gd name="T47" fmla="*/ 1 h 345"/>
                      <a:gd name="T48" fmla="*/ 1 w 590"/>
                      <a:gd name="T49" fmla="*/ 1 h 345"/>
                      <a:gd name="T50" fmla="*/ 1 w 590"/>
                      <a:gd name="T51" fmla="*/ 1 h 345"/>
                      <a:gd name="T52" fmla="*/ 1 w 590"/>
                      <a:gd name="T53" fmla="*/ 1 h 345"/>
                      <a:gd name="T54" fmla="*/ 1 w 590"/>
                      <a:gd name="T55" fmla="*/ 1 h 345"/>
                      <a:gd name="T56" fmla="*/ 1 w 590"/>
                      <a:gd name="T57" fmla="*/ 1 h 345"/>
                      <a:gd name="T58" fmla="*/ 1 w 590"/>
                      <a:gd name="T59" fmla="*/ 1 h 345"/>
                      <a:gd name="T60" fmla="*/ 0 w 590"/>
                      <a:gd name="T61" fmla="*/ 1 h 345"/>
                      <a:gd name="T62" fmla="*/ 1 w 590"/>
                      <a:gd name="T63" fmla="*/ 1 h 345"/>
                      <a:gd name="T64" fmla="*/ 1 w 590"/>
                      <a:gd name="T65" fmla="*/ 1 h 345"/>
                      <a:gd name="T66" fmla="*/ 1 w 590"/>
                      <a:gd name="T67" fmla="*/ 1 h 345"/>
                      <a:gd name="T68" fmla="*/ 1 w 590"/>
                      <a:gd name="T69" fmla="*/ 1 h 345"/>
                      <a:gd name="T70" fmla="*/ 1 w 590"/>
                      <a:gd name="T71" fmla="*/ 1 h 345"/>
                      <a:gd name="T72" fmla="*/ 1 w 590"/>
                      <a:gd name="T73" fmla="*/ 1 h 345"/>
                      <a:gd name="T74" fmla="*/ 1 w 590"/>
                      <a:gd name="T75" fmla="*/ 1 h 345"/>
                      <a:gd name="T76" fmla="*/ 1 w 590"/>
                      <a:gd name="T77" fmla="*/ 0 h 345"/>
                      <a:gd name="T78" fmla="*/ 1 w 590"/>
                      <a:gd name="T79" fmla="*/ 0 h 345"/>
                      <a:gd name="T80" fmla="*/ 1 w 590"/>
                      <a:gd name="T81" fmla="*/ 1 h 345"/>
                      <a:gd name="T82" fmla="*/ 1 w 590"/>
                      <a:gd name="T83" fmla="*/ 1 h 345"/>
                      <a:gd name="T84" fmla="*/ 1 w 590"/>
                      <a:gd name="T85" fmla="*/ 1 h 345"/>
                      <a:gd name="T86" fmla="*/ 1 w 590"/>
                      <a:gd name="T87" fmla="*/ 1 h 345"/>
                      <a:gd name="T88" fmla="*/ 1 w 590"/>
                      <a:gd name="T89" fmla="*/ 1 h 345"/>
                      <a:gd name="T90" fmla="*/ 1 w 590"/>
                      <a:gd name="T91" fmla="*/ 1 h 345"/>
                      <a:gd name="T92" fmla="*/ 1 w 590"/>
                      <a:gd name="T93" fmla="*/ 1 h 345"/>
                      <a:gd name="T94" fmla="*/ 1 w 590"/>
                      <a:gd name="T95" fmla="*/ 1 h 345"/>
                      <a:gd name="T96" fmla="*/ 1 w 590"/>
                      <a:gd name="T97" fmla="*/ 1 h 345"/>
                      <a:gd name="T98" fmla="*/ 1 w 590"/>
                      <a:gd name="T99" fmla="*/ 1 h 345"/>
                      <a:gd name="T100" fmla="*/ 1 w 590"/>
                      <a:gd name="T101" fmla="*/ 1 h 345"/>
                      <a:gd name="T102" fmla="*/ 1 w 590"/>
                      <a:gd name="T103" fmla="*/ 1 h 345"/>
                      <a:gd name="T104" fmla="*/ 1 w 590"/>
                      <a:gd name="T105" fmla="*/ 1 h 345"/>
                      <a:gd name="T106" fmla="*/ 1 w 590"/>
                      <a:gd name="T107" fmla="*/ 1 h 345"/>
                      <a:gd name="T108" fmla="*/ 1 w 590"/>
                      <a:gd name="T109" fmla="*/ 1 h 345"/>
                      <a:gd name="T110" fmla="*/ 1 w 590"/>
                      <a:gd name="T111" fmla="*/ 1 h 345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590"/>
                      <a:gd name="T169" fmla="*/ 0 h 345"/>
                      <a:gd name="T170" fmla="*/ 590 w 590"/>
                      <a:gd name="T171" fmla="*/ 345 h 345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590" h="345">
                        <a:moveTo>
                          <a:pt x="289" y="295"/>
                        </a:moveTo>
                        <a:lnTo>
                          <a:pt x="382" y="269"/>
                        </a:lnTo>
                        <a:lnTo>
                          <a:pt x="458" y="237"/>
                        </a:lnTo>
                        <a:lnTo>
                          <a:pt x="513" y="198"/>
                        </a:lnTo>
                        <a:lnTo>
                          <a:pt x="534" y="176"/>
                        </a:lnTo>
                        <a:lnTo>
                          <a:pt x="456" y="105"/>
                        </a:lnTo>
                        <a:lnTo>
                          <a:pt x="393" y="66"/>
                        </a:lnTo>
                        <a:lnTo>
                          <a:pt x="332" y="29"/>
                        </a:lnTo>
                        <a:lnTo>
                          <a:pt x="321" y="29"/>
                        </a:lnTo>
                        <a:lnTo>
                          <a:pt x="282" y="42"/>
                        </a:lnTo>
                        <a:lnTo>
                          <a:pt x="232" y="56"/>
                        </a:lnTo>
                        <a:lnTo>
                          <a:pt x="142" y="63"/>
                        </a:lnTo>
                        <a:lnTo>
                          <a:pt x="54" y="60"/>
                        </a:lnTo>
                        <a:lnTo>
                          <a:pt x="31" y="63"/>
                        </a:lnTo>
                        <a:lnTo>
                          <a:pt x="31" y="79"/>
                        </a:lnTo>
                        <a:lnTo>
                          <a:pt x="50" y="105"/>
                        </a:lnTo>
                        <a:lnTo>
                          <a:pt x="86" y="150"/>
                        </a:lnTo>
                        <a:lnTo>
                          <a:pt x="131" y="188"/>
                        </a:lnTo>
                        <a:lnTo>
                          <a:pt x="187" y="243"/>
                        </a:lnTo>
                        <a:lnTo>
                          <a:pt x="242" y="282"/>
                        </a:lnTo>
                        <a:lnTo>
                          <a:pt x="276" y="306"/>
                        </a:lnTo>
                        <a:lnTo>
                          <a:pt x="287" y="330"/>
                        </a:lnTo>
                        <a:lnTo>
                          <a:pt x="274" y="345"/>
                        </a:lnTo>
                        <a:lnTo>
                          <a:pt x="255" y="337"/>
                        </a:lnTo>
                        <a:lnTo>
                          <a:pt x="200" y="287"/>
                        </a:lnTo>
                        <a:lnTo>
                          <a:pt x="131" y="230"/>
                        </a:lnTo>
                        <a:lnTo>
                          <a:pt x="81" y="188"/>
                        </a:lnTo>
                        <a:lnTo>
                          <a:pt x="47" y="150"/>
                        </a:lnTo>
                        <a:lnTo>
                          <a:pt x="18" y="111"/>
                        </a:lnTo>
                        <a:lnTo>
                          <a:pt x="5" y="85"/>
                        </a:lnTo>
                        <a:lnTo>
                          <a:pt x="0" y="56"/>
                        </a:lnTo>
                        <a:lnTo>
                          <a:pt x="8" y="37"/>
                        </a:lnTo>
                        <a:lnTo>
                          <a:pt x="29" y="29"/>
                        </a:lnTo>
                        <a:lnTo>
                          <a:pt x="66" y="31"/>
                        </a:lnTo>
                        <a:lnTo>
                          <a:pt x="137" y="42"/>
                        </a:lnTo>
                        <a:lnTo>
                          <a:pt x="198" y="42"/>
                        </a:lnTo>
                        <a:lnTo>
                          <a:pt x="242" y="29"/>
                        </a:lnTo>
                        <a:lnTo>
                          <a:pt x="293" y="18"/>
                        </a:lnTo>
                        <a:lnTo>
                          <a:pt x="314" y="0"/>
                        </a:lnTo>
                        <a:lnTo>
                          <a:pt x="337" y="0"/>
                        </a:lnTo>
                        <a:lnTo>
                          <a:pt x="389" y="31"/>
                        </a:lnTo>
                        <a:lnTo>
                          <a:pt x="445" y="74"/>
                        </a:lnTo>
                        <a:lnTo>
                          <a:pt x="506" y="113"/>
                        </a:lnTo>
                        <a:lnTo>
                          <a:pt x="540" y="138"/>
                        </a:lnTo>
                        <a:lnTo>
                          <a:pt x="575" y="161"/>
                        </a:lnTo>
                        <a:lnTo>
                          <a:pt x="590" y="169"/>
                        </a:lnTo>
                        <a:lnTo>
                          <a:pt x="582" y="187"/>
                        </a:lnTo>
                        <a:lnTo>
                          <a:pt x="556" y="201"/>
                        </a:lnTo>
                        <a:lnTo>
                          <a:pt x="527" y="226"/>
                        </a:lnTo>
                        <a:lnTo>
                          <a:pt x="500" y="237"/>
                        </a:lnTo>
                        <a:lnTo>
                          <a:pt x="450" y="258"/>
                        </a:lnTo>
                        <a:lnTo>
                          <a:pt x="414" y="274"/>
                        </a:lnTo>
                        <a:lnTo>
                          <a:pt x="374" y="299"/>
                        </a:lnTo>
                        <a:lnTo>
                          <a:pt x="332" y="306"/>
                        </a:lnTo>
                        <a:lnTo>
                          <a:pt x="300" y="308"/>
                        </a:lnTo>
                        <a:lnTo>
                          <a:pt x="289" y="2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55" name="Freeform 71"/>
                  <p:cNvSpPr>
                    <a:spLocks/>
                  </p:cNvSpPr>
                  <p:nvPr/>
                </p:nvSpPr>
                <p:spPr bwMode="auto">
                  <a:xfrm>
                    <a:off x="1350" y="2580"/>
                    <a:ext cx="94" cy="60"/>
                  </a:xfrm>
                  <a:custGeom>
                    <a:avLst/>
                    <a:gdLst>
                      <a:gd name="T0" fmla="*/ 1 w 187"/>
                      <a:gd name="T1" fmla="*/ 1 h 119"/>
                      <a:gd name="T2" fmla="*/ 1 w 187"/>
                      <a:gd name="T3" fmla="*/ 1 h 119"/>
                      <a:gd name="T4" fmla="*/ 1 w 187"/>
                      <a:gd name="T5" fmla="*/ 1 h 119"/>
                      <a:gd name="T6" fmla="*/ 1 w 187"/>
                      <a:gd name="T7" fmla="*/ 1 h 119"/>
                      <a:gd name="T8" fmla="*/ 0 w 187"/>
                      <a:gd name="T9" fmla="*/ 1 h 119"/>
                      <a:gd name="T10" fmla="*/ 1 w 187"/>
                      <a:gd name="T11" fmla="*/ 1 h 119"/>
                      <a:gd name="T12" fmla="*/ 1 w 187"/>
                      <a:gd name="T13" fmla="*/ 1 h 119"/>
                      <a:gd name="T14" fmla="*/ 1 w 187"/>
                      <a:gd name="T15" fmla="*/ 1 h 119"/>
                      <a:gd name="T16" fmla="*/ 1 w 187"/>
                      <a:gd name="T17" fmla="*/ 0 h 119"/>
                      <a:gd name="T18" fmla="*/ 1 w 187"/>
                      <a:gd name="T19" fmla="*/ 1 h 1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7"/>
                      <a:gd name="T31" fmla="*/ 0 h 119"/>
                      <a:gd name="T32" fmla="*/ 187 w 187"/>
                      <a:gd name="T33" fmla="*/ 119 h 1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7" h="119">
                        <a:moveTo>
                          <a:pt x="158" y="14"/>
                        </a:moveTo>
                        <a:lnTo>
                          <a:pt x="118" y="46"/>
                        </a:lnTo>
                        <a:lnTo>
                          <a:pt x="82" y="75"/>
                        </a:lnTo>
                        <a:lnTo>
                          <a:pt x="30" y="94"/>
                        </a:lnTo>
                        <a:lnTo>
                          <a:pt x="0" y="103"/>
                        </a:lnTo>
                        <a:lnTo>
                          <a:pt x="24" y="119"/>
                        </a:lnTo>
                        <a:lnTo>
                          <a:pt x="61" y="113"/>
                        </a:lnTo>
                        <a:lnTo>
                          <a:pt x="119" y="75"/>
                        </a:lnTo>
                        <a:lnTo>
                          <a:pt x="187" y="0"/>
                        </a:lnTo>
                        <a:lnTo>
                          <a:pt x="158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203" name="Group 72"/>
                <p:cNvGrpSpPr>
                  <a:grpSpLocks/>
                </p:cNvGrpSpPr>
                <p:nvPr/>
              </p:nvGrpSpPr>
              <p:grpSpPr bwMode="auto">
                <a:xfrm>
                  <a:off x="1261" y="2564"/>
                  <a:ext cx="345" cy="778"/>
                  <a:chOff x="1261" y="2564"/>
                  <a:chExt cx="345" cy="778"/>
                </a:xfrm>
              </p:grpSpPr>
              <p:sp>
                <p:nvSpPr>
                  <p:cNvPr id="4222" name="Freeform 73"/>
                  <p:cNvSpPr>
                    <a:spLocks/>
                  </p:cNvSpPr>
                  <p:nvPr/>
                </p:nvSpPr>
                <p:spPr bwMode="auto">
                  <a:xfrm>
                    <a:off x="1268" y="2598"/>
                    <a:ext cx="181" cy="733"/>
                  </a:xfrm>
                  <a:custGeom>
                    <a:avLst/>
                    <a:gdLst>
                      <a:gd name="T0" fmla="*/ 1 w 362"/>
                      <a:gd name="T1" fmla="*/ 1 h 1466"/>
                      <a:gd name="T2" fmla="*/ 1 w 362"/>
                      <a:gd name="T3" fmla="*/ 1 h 1466"/>
                      <a:gd name="T4" fmla="*/ 1 w 362"/>
                      <a:gd name="T5" fmla="*/ 1 h 1466"/>
                      <a:gd name="T6" fmla="*/ 1 w 362"/>
                      <a:gd name="T7" fmla="*/ 1 h 1466"/>
                      <a:gd name="T8" fmla="*/ 1 w 362"/>
                      <a:gd name="T9" fmla="*/ 1 h 1466"/>
                      <a:gd name="T10" fmla="*/ 1 w 362"/>
                      <a:gd name="T11" fmla="*/ 1 h 1466"/>
                      <a:gd name="T12" fmla="*/ 1 w 362"/>
                      <a:gd name="T13" fmla="*/ 1 h 1466"/>
                      <a:gd name="T14" fmla="*/ 1 w 362"/>
                      <a:gd name="T15" fmla="*/ 1 h 1466"/>
                      <a:gd name="T16" fmla="*/ 1 w 362"/>
                      <a:gd name="T17" fmla="*/ 1 h 1466"/>
                      <a:gd name="T18" fmla="*/ 1 w 362"/>
                      <a:gd name="T19" fmla="*/ 1 h 1466"/>
                      <a:gd name="T20" fmla="*/ 1 w 362"/>
                      <a:gd name="T21" fmla="*/ 1 h 1466"/>
                      <a:gd name="T22" fmla="*/ 1 w 362"/>
                      <a:gd name="T23" fmla="*/ 1 h 1466"/>
                      <a:gd name="T24" fmla="*/ 1 w 362"/>
                      <a:gd name="T25" fmla="*/ 1 h 1466"/>
                      <a:gd name="T26" fmla="*/ 1 w 362"/>
                      <a:gd name="T27" fmla="*/ 1 h 1466"/>
                      <a:gd name="T28" fmla="*/ 0 w 362"/>
                      <a:gd name="T29" fmla="*/ 1 h 1466"/>
                      <a:gd name="T30" fmla="*/ 0 w 362"/>
                      <a:gd name="T31" fmla="*/ 1 h 1466"/>
                      <a:gd name="T32" fmla="*/ 1 w 362"/>
                      <a:gd name="T33" fmla="*/ 1 h 1466"/>
                      <a:gd name="T34" fmla="*/ 1 w 362"/>
                      <a:gd name="T35" fmla="*/ 1 h 1466"/>
                      <a:gd name="T36" fmla="*/ 1 w 362"/>
                      <a:gd name="T37" fmla="*/ 1 h 1466"/>
                      <a:gd name="T38" fmla="*/ 1 w 362"/>
                      <a:gd name="T39" fmla="*/ 1 h 1466"/>
                      <a:gd name="T40" fmla="*/ 1 w 362"/>
                      <a:gd name="T41" fmla="*/ 1 h 1466"/>
                      <a:gd name="T42" fmla="*/ 1 w 362"/>
                      <a:gd name="T43" fmla="*/ 1 h 1466"/>
                      <a:gd name="T44" fmla="*/ 1 w 362"/>
                      <a:gd name="T45" fmla="*/ 1 h 1466"/>
                      <a:gd name="T46" fmla="*/ 1 w 362"/>
                      <a:gd name="T47" fmla="*/ 1 h 1466"/>
                      <a:gd name="T48" fmla="*/ 1 w 362"/>
                      <a:gd name="T49" fmla="*/ 1 h 1466"/>
                      <a:gd name="T50" fmla="*/ 1 w 362"/>
                      <a:gd name="T51" fmla="*/ 1 h 1466"/>
                      <a:gd name="T52" fmla="*/ 1 w 362"/>
                      <a:gd name="T53" fmla="*/ 1 h 1466"/>
                      <a:gd name="T54" fmla="*/ 1 w 362"/>
                      <a:gd name="T55" fmla="*/ 1 h 1466"/>
                      <a:gd name="T56" fmla="*/ 1 w 362"/>
                      <a:gd name="T57" fmla="*/ 1 h 1466"/>
                      <a:gd name="T58" fmla="*/ 1 w 362"/>
                      <a:gd name="T59" fmla="*/ 1 h 1466"/>
                      <a:gd name="T60" fmla="*/ 1 w 362"/>
                      <a:gd name="T61" fmla="*/ 1 h 1466"/>
                      <a:gd name="T62" fmla="*/ 1 w 362"/>
                      <a:gd name="T63" fmla="*/ 1 h 1466"/>
                      <a:gd name="T64" fmla="*/ 1 w 362"/>
                      <a:gd name="T65" fmla="*/ 1 h 1466"/>
                      <a:gd name="T66" fmla="*/ 1 w 362"/>
                      <a:gd name="T67" fmla="*/ 1 h 1466"/>
                      <a:gd name="T68" fmla="*/ 1 w 362"/>
                      <a:gd name="T69" fmla="*/ 1 h 1466"/>
                      <a:gd name="T70" fmla="*/ 1 w 362"/>
                      <a:gd name="T71" fmla="*/ 1 h 1466"/>
                      <a:gd name="T72" fmla="*/ 1 w 362"/>
                      <a:gd name="T73" fmla="*/ 1 h 1466"/>
                      <a:gd name="T74" fmla="*/ 1 w 362"/>
                      <a:gd name="T75" fmla="*/ 1 h 1466"/>
                      <a:gd name="T76" fmla="*/ 1 w 362"/>
                      <a:gd name="T77" fmla="*/ 1 h 1466"/>
                      <a:gd name="T78" fmla="*/ 1 w 362"/>
                      <a:gd name="T79" fmla="*/ 1 h 1466"/>
                      <a:gd name="T80" fmla="*/ 1 w 362"/>
                      <a:gd name="T81" fmla="*/ 1 h 1466"/>
                      <a:gd name="T82" fmla="*/ 1 w 362"/>
                      <a:gd name="T83" fmla="*/ 1 h 1466"/>
                      <a:gd name="T84" fmla="*/ 1 w 362"/>
                      <a:gd name="T85" fmla="*/ 1 h 1466"/>
                      <a:gd name="T86" fmla="*/ 1 w 362"/>
                      <a:gd name="T87" fmla="*/ 1 h 1466"/>
                      <a:gd name="T88" fmla="*/ 1 w 362"/>
                      <a:gd name="T89" fmla="*/ 1 h 1466"/>
                      <a:gd name="T90" fmla="*/ 1 w 362"/>
                      <a:gd name="T91" fmla="*/ 1 h 1466"/>
                      <a:gd name="T92" fmla="*/ 1 w 362"/>
                      <a:gd name="T93" fmla="*/ 1 h 1466"/>
                      <a:gd name="T94" fmla="*/ 1 w 362"/>
                      <a:gd name="T95" fmla="*/ 1 h 1466"/>
                      <a:gd name="T96" fmla="*/ 1 w 362"/>
                      <a:gd name="T97" fmla="*/ 1 h 1466"/>
                      <a:gd name="T98" fmla="*/ 1 w 362"/>
                      <a:gd name="T99" fmla="*/ 0 h 1466"/>
                      <a:gd name="T100" fmla="*/ 1 w 362"/>
                      <a:gd name="T101" fmla="*/ 1 h 1466"/>
                      <a:gd name="T102" fmla="*/ 1 w 362"/>
                      <a:gd name="T103" fmla="*/ 1 h 1466"/>
                      <a:gd name="T104" fmla="*/ 1 w 362"/>
                      <a:gd name="T105" fmla="*/ 1 h 1466"/>
                      <a:gd name="T106" fmla="*/ 1 w 362"/>
                      <a:gd name="T107" fmla="*/ 1 h 1466"/>
                      <a:gd name="T108" fmla="*/ 1 w 362"/>
                      <a:gd name="T109" fmla="*/ 1 h 1466"/>
                      <a:gd name="T110" fmla="*/ 1 w 362"/>
                      <a:gd name="T111" fmla="*/ 1 h 146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362"/>
                      <a:gd name="T169" fmla="*/ 0 h 1466"/>
                      <a:gd name="T170" fmla="*/ 362 w 362"/>
                      <a:gd name="T171" fmla="*/ 1466 h 146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362" h="1466">
                        <a:moveTo>
                          <a:pt x="356" y="264"/>
                        </a:moveTo>
                        <a:lnTo>
                          <a:pt x="362" y="318"/>
                        </a:lnTo>
                        <a:lnTo>
                          <a:pt x="362" y="608"/>
                        </a:lnTo>
                        <a:lnTo>
                          <a:pt x="336" y="998"/>
                        </a:lnTo>
                        <a:lnTo>
                          <a:pt x="338" y="1247"/>
                        </a:lnTo>
                        <a:lnTo>
                          <a:pt x="351" y="1418"/>
                        </a:lnTo>
                        <a:lnTo>
                          <a:pt x="338" y="1466"/>
                        </a:lnTo>
                        <a:lnTo>
                          <a:pt x="317" y="1456"/>
                        </a:lnTo>
                        <a:lnTo>
                          <a:pt x="195" y="1361"/>
                        </a:lnTo>
                        <a:lnTo>
                          <a:pt x="163" y="1343"/>
                        </a:lnTo>
                        <a:lnTo>
                          <a:pt x="145" y="1316"/>
                        </a:lnTo>
                        <a:lnTo>
                          <a:pt x="113" y="1280"/>
                        </a:lnTo>
                        <a:lnTo>
                          <a:pt x="71" y="1242"/>
                        </a:lnTo>
                        <a:lnTo>
                          <a:pt x="50" y="1192"/>
                        </a:lnTo>
                        <a:lnTo>
                          <a:pt x="0" y="1149"/>
                        </a:lnTo>
                        <a:lnTo>
                          <a:pt x="0" y="1123"/>
                        </a:lnTo>
                        <a:lnTo>
                          <a:pt x="27" y="1089"/>
                        </a:lnTo>
                        <a:lnTo>
                          <a:pt x="37" y="1046"/>
                        </a:lnTo>
                        <a:lnTo>
                          <a:pt x="31" y="1023"/>
                        </a:lnTo>
                        <a:lnTo>
                          <a:pt x="19" y="985"/>
                        </a:lnTo>
                        <a:lnTo>
                          <a:pt x="14" y="959"/>
                        </a:lnTo>
                        <a:lnTo>
                          <a:pt x="34" y="917"/>
                        </a:lnTo>
                        <a:lnTo>
                          <a:pt x="34" y="889"/>
                        </a:lnTo>
                        <a:lnTo>
                          <a:pt x="13" y="833"/>
                        </a:lnTo>
                        <a:lnTo>
                          <a:pt x="13" y="801"/>
                        </a:lnTo>
                        <a:lnTo>
                          <a:pt x="24" y="777"/>
                        </a:lnTo>
                        <a:lnTo>
                          <a:pt x="45" y="747"/>
                        </a:lnTo>
                        <a:lnTo>
                          <a:pt x="44" y="697"/>
                        </a:lnTo>
                        <a:lnTo>
                          <a:pt x="31" y="656"/>
                        </a:lnTo>
                        <a:lnTo>
                          <a:pt x="44" y="608"/>
                        </a:lnTo>
                        <a:lnTo>
                          <a:pt x="56" y="597"/>
                        </a:lnTo>
                        <a:lnTo>
                          <a:pt x="45" y="552"/>
                        </a:lnTo>
                        <a:lnTo>
                          <a:pt x="19" y="506"/>
                        </a:lnTo>
                        <a:lnTo>
                          <a:pt x="13" y="475"/>
                        </a:lnTo>
                        <a:lnTo>
                          <a:pt x="19" y="446"/>
                        </a:lnTo>
                        <a:lnTo>
                          <a:pt x="52" y="421"/>
                        </a:lnTo>
                        <a:lnTo>
                          <a:pt x="50" y="400"/>
                        </a:lnTo>
                        <a:lnTo>
                          <a:pt x="14" y="333"/>
                        </a:lnTo>
                        <a:lnTo>
                          <a:pt x="2" y="281"/>
                        </a:lnTo>
                        <a:lnTo>
                          <a:pt x="13" y="251"/>
                        </a:lnTo>
                        <a:lnTo>
                          <a:pt x="45" y="224"/>
                        </a:lnTo>
                        <a:lnTo>
                          <a:pt x="37" y="201"/>
                        </a:lnTo>
                        <a:lnTo>
                          <a:pt x="14" y="174"/>
                        </a:lnTo>
                        <a:lnTo>
                          <a:pt x="14" y="145"/>
                        </a:lnTo>
                        <a:lnTo>
                          <a:pt x="52" y="125"/>
                        </a:lnTo>
                        <a:lnTo>
                          <a:pt x="69" y="104"/>
                        </a:lnTo>
                        <a:lnTo>
                          <a:pt x="37" y="61"/>
                        </a:lnTo>
                        <a:lnTo>
                          <a:pt x="37" y="38"/>
                        </a:lnTo>
                        <a:lnTo>
                          <a:pt x="75" y="24"/>
                        </a:lnTo>
                        <a:lnTo>
                          <a:pt x="77" y="0"/>
                        </a:lnTo>
                        <a:lnTo>
                          <a:pt x="119" y="61"/>
                        </a:lnTo>
                        <a:lnTo>
                          <a:pt x="169" y="124"/>
                        </a:lnTo>
                        <a:lnTo>
                          <a:pt x="232" y="174"/>
                        </a:lnTo>
                        <a:lnTo>
                          <a:pt x="282" y="214"/>
                        </a:lnTo>
                        <a:lnTo>
                          <a:pt x="336" y="245"/>
                        </a:lnTo>
                        <a:lnTo>
                          <a:pt x="356" y="264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3" name="Freeform 74"/>
                  <p:cNvSpPr>
                    <a:spLocks/>
                  </p:cNvSpPr>
                  <p:nvPr/>
                </p:nvSpPr>
                <p:spPr bwMode="auto">
                  <a:xfrm>
                    <a:off x="1261" y="2609"/>
                    <a:ext cx="52" cy="559"/>
                  </a:xfrm>
                  <a:custGeom>
                    <a:avLst/>
                    <a:gdLst>
                      <a:gd name="T0" fmla="*/ 1 w 104"/>
                      <a:gd name="T1" fmla="*/ 1 h 1116"/>
                      <a:gd name="T2" fmla="*/ 1 w 104"/>
                      <a:gd name="T3" fmla="*/ 1 h 1116"/>
                      <a:gd name="T4" fmla="*/ 1 w 104"/>
                      <a:gd name="T5" fmla="*/ 1 h 1116"/>
                      <a:gd name="T6" fmla="*/ 1 w 104"/>
                      <a:gd name="T7" fmla="*/ 1 h 1116"/>
                      <a:gd name="T8" fmla="*/ 1 w 104"/>
                      <a:gd name="T9" fmla="*/ 1 h 1116"/>
                      <a:gd name="T10" fmla="*/ 1 w 104"/>
                      <a:gd name="T11" fmla="*/ 1 h 1116"/>
                      <a:gd name="T12" fmla="*/ 1 w 104"/>
                      <a:gd name="T13" fmla="*/ 1 h 1116"/>
                      <a:gd name="T14" fmla="*/ 1 w 104"/>
                      <a:gd name="T15" fmla="*/ 1 h 1116"/>
                      <a:gd name="T16" fmla="*/ 1 w 104"/>
                      <a:gd name="T17" fmla="*/ 1 h 1116"/>
                      <a:gd name="T18" fmla="*/ 1 w 104"/>
                      <a:gd name="T19" fmla="*/ 1 h 1116"/>
                      <a:gd name="T20" fmla="*/ 1 w 104"/>
                      <a:gd name="T21" fmla="*/ 1 h 1116"/>
                      <a:gd name="T22" fmla="*/ 1 w 104"/>
                      <a:gd name="T23" fmla="*/ 1 h 1116"/>
                      <a:gd name="T24" fmla="*/ 1 w 104"/>
                      <a:gd name="T25" fmla="*/ 1 h 1116"/>
                      <a:gd name="T26" fmla="*/ 1 w 104"/>
                      <a:gd name="T27" fmla="*/ 1 h 1116"/>
                      <a:gd name="T28" fmla="*/ 1 w 104"/>
                      <a:gd name="T29" fmla="*/ 1 h 1116"/>
                      <a:gd name="T30" fmla="*/ 1 w 104"/>
                      <a:gd name="T31" fmla="*/ 1 h 1116"/>
                      <a:gd name="T32" fmla="*/ 1 w 104"/>
                      <a:gd name="T33" fmla="*/ 1 h 1116"/>
                      <a:gd name="T34" fmla="*/ 1 w 104"/>
                      <a:gd name="T35" fmla="*/ 1 h 1116"/>
                      <a:gd name="T36" fmla="*/ 1 w 104"/>
                      <a:gd name="T37" fmla="*/ 1 h 1116"/>
                      <a:gd name="T38" fmla="*/ 1 w 104"/>
                      <a:gd name="T39" fmla="*/ 1 h 1116"/>
                      <a:gd name="T40" fmla="*/ 1 w 104"/>
                      <a:gd name="T41" fmla="*/ 1 h 1116"/>
                      <a:gd name="T42" fmla="*/ 1 w 104"/>
                      <a:gd name="T43" fmla="*/ 1 h 1116"/>
                      <a:gd name="T44" fmla="*/ 1 w 104"/>
                      <a:gd name="T45" fmla="*/ 1 h 1116"/>
                      <a:gd name="T46" fmla="*/ 1 w 104"/>
                      <a:gd name="T47" fmla="*/ 1 h 1116"/>
                      <a:gd name="T48" fmla="*/ 1 w 104"/>
                      <a:gd name="T49" fmla="*/ 1 h 1116"/>
                      <a:gd name="T50" fmla="*/ 1 w 104"/>
                      <a:gd name="T51" fmla="*/ 1 h 1116"/>
                      <a:gd name="T52" fmla="*/ 1 w 104"/>
                      <a:gd name="T53" fmla="*/ 1 h 1116"/>
                      <a:gd name="T54" fmla="*/ 1 w 104"/>
                      <a:gd name="T55" fmla="*/ 1 h 1116"/>
                      <a:gd name="T56" fmla="*/ 1 w 104"/>
                      <a:gd name="T57" fmla="*/ 1 h 1116"/>
                      <a:gd name="T58" fmla="*/ 1 w 104"/>
                      <a:gd name="T59" fmla="*/ 1 h 1116"/>
                      <a:gd name="T60" fmla="*/ 1 w 104"/>
                      <a:gd name="T61" fmla="*/ 1 h 1116"/>
                      <a:gd name="T62" fmla="*/ 1 w 104"/>
                      <a:gd name="T63" fmla="*/ 1 h 1116"/>
                      <a:gd name="T64" fmla="*/ 1 w 104"/>
                      <a:gd name="T65" fmla="*/ 1 h 1116"/>
                      <a:gd name="T66" fmla="*/ 1 w 104"/>
                      <a:gd name="T67" fmla="*/ 1 h 1116"/>
                      <a:gd name="T68" fmla="*/ 1 w 104"/>
                      <a:gd name="T69" fmla="*/ 1 h 1116"/>
                      <a:gd name="T70" fmla="*/ 1 w 104"/>
                      <a:gd name="T71" fmla="*/ 1 h 1116"/>
                      <a:gd name="T72" fmla="*/ 1 w 104"/>
                      <a:gd name="T73" fmla="*/ 1 h 1116"/>
                      <a:gd name="T74" fmla="*/ 1 w 104"/>
                      <a:gd name="T75" fmla="*/ 1 h 1116"/>
                      <a:gd name="T76" fmla="*/ 1 w 104"/>
                      <a:gd name="T77" fmla="*/ 1 h 1116"/>
                      <a:gd name="T78" fmla="*/ 1 w 104"/>
                      <a:gd name="T79" fmla="*/ 1 h 1116"/>
                      <a:gd name="T80" fmla="*/ 1 w 104"/>
                      <a:gd name="T81" fmla="*/ 1 h 1116"/>
                      <a:gd name="T82" fmla="*/ 0 w 104"/>
                      <a:gd name="T83" fmla="*/ 1 h 1116"/>
                      <a:gd name="T84" fmla="*/ 1 w 104"/>
                      <a:gd name="T85" fmla="*/ 1 h 1116"/>
                      <a:gd name="T86" fmla="*/ 1 w 104"/>
                      <a:gd name="T87" fmla="*/ 1 h 1116"/>
                      <a:gd name="T88" fmla="*/ 1 w 104"/>
                      <a:gd name="T89" fmla="*/ 1 h 1116"/>
                      <a:gd name="T90" fmla="*/ 1 w 104"/>
                      <a:gd name="T91" fmla="*/ 1 h 1116"/>
                      <a:gd name="T92" fmla="*/ 1 w 104"/>
                      <a:gd name="T93" fmla="*/ 1 h 1116"/>
                      <a:gd name="T94" fmla="*/ 1 w 104"/>
                      <a:gd name="T95" fmla="*/ 1 h 1116"/>
                      <a:gd name="T96" fmla="*/ 1 w 104"/>
                      <a:gd name="T97" fmla="*/ 1 h 111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104"/>
                      <a:gd name="T148" fmla="*/ 0 h 1116"/>
                      <a:gd name="T149" fmla="*/ 104 w 104"/>
                      <a:gd name="T150" fmla="*/ 1116 h 111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104" h="1116">
                        <a:moveTo>
                          <a:pt x="52" y="0"/>
                        </a:moveTo>
                        <a:lnTo>
                          <a:pt x="71" y="37"/>
                        </a:lnTo>
                        <a:lnTo>
                          <a:pt x="88" y="61"/>
                        </a:lnTo>
                        <a:lnTo>
                          <a:pt x="104" y="77"/>
                        </a:lnTo>
                        <a:lnTo>
                          <a:pt x="100" y="95"/>
                        </a:lnTo>
                        <a:lnTo>
                          <a:pt x="84" y="108"/>
                        </a:lnTo>
                        <a:lnTo>
                          <a:pt x="58" y="114"/>
                        </a:lnTo>
                        <a:lnTo>
                          <a:pt x="40" y="130"/>
                        </a:lnTo>
                        <a:lnTo>
                          <a:pt x="44" y="150"/>
                        </a:lnTo>
                        <a:lnTo>
                          <a:pt x="57" y="162"/>
                        </a:lnTo>
                        <a:lnTo>
                          <a:pt x="77" y="187"/>
                        </a:lnTo>
                        <a:lnTo>
                          <a:pt x="77" y="201"/>
                        </a:lnTo>
                        <a:lnTo>
                          <a:pt x="71" y="214"/>
                        </a:lnTo>
                        <a:lnTo>
                          <a:pt x="52" y="227"/>
                        </a:lnTo>
                        <a:lnTo>
                          <a:pt x="34" y="240"/>
                        </a:lnTo>
                        <a:lnTo>
                          <a:pt x="31" y="259"/>
                        </a:lnTo>
                        <a:lnTo>
                          <a:pt x="38" y="277"/>
                        </a:lnTo>
                        <a:lnTo>
                          <a:pt x="52" y="315"/>
                        </a:lnTo>
                        <a:lnTo>
                          <a:pt x="65" y="344"/>
                        </a:lnTo>
                        <a:lnTo>
                          <a:pt x="77" y="365"/>
                        </a:lnTo>
                        <a:lnTo>
                          <a:pt x="77" y="388"/>
                        </a:lnTo>
                        <a:lnTo>
                          <a:pt x="71" y="409"/>
                        </a:lnTo>
                        <a:lnTo>
                          <a:pt x="52" y="428"/>
                        </a:lnTo>
                        <a:lnTo>
                          <a:pt x="40" y="447"/>
                        </a:lnTo>
                        <a:lnTo>
                          <a:pt x="44" y="478"/>
                        </a:lnTo>
                        <a:lnTo>
                          <a:pt x="76" y="526"/>
                        </a:lnTo>
                        <a:lnTo>
                          <a:pt x="88" y="552"/>
                        </a:lnTo>
                        <a:lnTo>
                          <a:pt x="90" y="576"/>
                        </a:lnTo>
                        <a:lnTo>
                          <a:pt x="77" y="595"/>
                        </a:lnTo>
                        <a:lnTo>
                          <a:pt x="63" y="613"/>
                        </a:lnTo>
                        <a:lnTo>
                          <a:pt x="58" y="639"/>
                        </a:lnTo>
                        <a:lnTo>
                          <a:pt x="69" y="671"/>
                        </a:lnTo>
                        <a:lnTo>
                          <a:pt x="82" y="703"/>
                        </a:lnTo>
                        <a:lnTo>
                          <a:pt x="88" y="727"/>
                        </a:lnTo>
                        <a:lnTo>
                          <a:pt x="82" y="742"/>
                        </a:lnTo>
                        <a:lnTo>
                          <a:pt x="65" y="758"/>
                        </a:lnTo>
                        <a:lnTo>
                          <a:pt x="44" y="777"/>
                        </a:lnTo>
                        <a:lnTo>
                          <a:pt x="34" y="796"/>
                        </a:lnTo>
                        <a:lnTo>
                          <a:pt x="44" y="829"/>
                        </a:lnTo>
                        <a:lnTo>
                          <a:pt x="65" y="864"/>
                        </a:lnTo>
                        <a:lnTo>
                          <a:pt x="76" y="890"/>
                        </a:lnTo>
                        <a:lnTo>
                          <a:pt x="77" y="911"/>
                        </a:lnTo>
                        <a:lnTo>
                          <a:pt x="71" y="922"/>
                        </a:lnTo>
                        <a:lnTo>
                          <a:pt x="50" y="922"/>
                        </a:lnTo>
                        <a:lnTo>
                          <a:pt x="44" y="967"/>
                        </a:lnTo>
                        <a:lnTo>
                          <a:pt x="57" y="996"/>
                        </a:lnTo>
                        <a:lnTo>
                          <a:pt x="69" y="1017"/>
                        </a:lnTo>
                        <a:lnTo>
                          <a:pt x="71" y="1036"/>
                        </a:lnTo>
                        <a:lnTo>
                          <a:pt x="71" y="1053"/>
                        </a:lnTo>
                        <a:lnTo>
                          <a:pt x="50" y="1080"/>
                        </a:lnTo>
                        <a:lnTo>
                          <a:pt x="21" y="1116"/>
                        </a:lnTo>
                        <a:lnTo>
                          <a:pt x="2" y="1104"/>
                        </a:lnTo>
                        <a:lnTo>
                          <a:pt x="9" y="1074"/>
                        </a:lnTo>
                        <a:lnTo>
                          <a:pt x="38" y="1028"/>
                        </a:lnTo>
                        <a:lnTo>
                          <a:pt x="34" y="999"/>
                        </a:lnTo>
                        <a:lnTo>
                          <a:pt x="21" y="965"/>
                        </a:lnTo>
                        <a:lnTo>
                          <a:pt x="13" y="936"/>
                        </a:lnTo>
                        <a:lnTo>
                          <a:pt x="26" y="911"/>
                        </a:lnTo>
                        <a:lnTo>
                          <a:pt x="38" y="903"/>
                        </a:lnTo>
                        <a:lnTo>
                          <a:pt x="40" y="884"/>
                        </a:lnTo>
                        <a:lnTo>
                          <a:pt x="26" y="848"/>
                        </a:lnTo>
                        <a:lnTo>
                          <a:pt x="9" y="817"/>
                        </a:lnTo>
                        <a:lnTo>
                          <a:pt x="0" y="785"/>
                        </a:lnTo>
                        <a:lnTo>
                          <a:pt x="9" y="748"/>
                        </a:lnTo>
                        <a:lnTo>
                          <a:pt x="38" y="734"/>
                        </a:lnTo>
                        <a:lnTo>
                          <a:pt x="47" y="716"/>
                        </a:lnTo>
                        <a:lnTo>
                          <a:pt x="44" y="692"/>
                        </a:lnTo>
                        <a:lnTo>
                          <a:pt x="38" y="666"/>
                        </a:lnTo>
                        <a:lnTo>
                          <a:pt x="28" y="633"/>
                        </a:lnTo>
                        <a:lnTo>
                          <a:pt x="28" y="608"/>
                        </a:lnTo>
                        <a:lnTo>
                          <a:pt x="40" y="591"/>
                        </a:lnTo>
                        <a:lnTo>
                          <a:pt x="57" y="570"/>
                        </a:lnTo>
                        <a:lnTo>
                          <a:pt x="57" y="557"/>
                        </a:lnTo>
                        <a:lnTo>
                          <a:pt x="44" y="528"/>
                        </a:lnTo>
                        <a:lnTo>
                          <a:pt x="20" y="491"/>
                        </a:lnTo>
                        <a:lnTo>
                          <a:pt x="9" y="463"/>
                        </a:lnTo>
                        <a:lnTo>
                          <a:pt x="9" y="441"/>
                        </a:lnTo>
                        <a:lnTo>
                          <a:pt x="15" y="420"/>
                        </a:lnTo>
                        <a:lnTo>
                          <a:pt x="31" y="402"/>
                        </a:lnTo>
                        <a:lnTo>
                          <a:pt x="47" y="384"/>
                        </a:lnTo>
                        <a:lnTo>
                          <a:pt x="47" y="370"/>
                        </a:lnTo>
                        <a:lnTo>
                          <a:pt x="13" y="301"/>
                        </a:lnTo>
                        <a:lnTo>
                          <a:pt x="7" y="275"/>
                        </a:lnTo>
                        <a:lnTo>
                          <a:pt x="0" y="252"/>
                        </a:lnTo>
                        <a:lnTo>
                          <a:pt x="13" y="231"/>
                        </a:lnTo>
                        <a:lnTo>
                          <a:pt x="28" y="214"/>
                        </a:lnTo>
                        <a:lnTo>
                          <a:pt x="40" y="201"/>
                        </a:lnTo>
                        <a:lnTo>
                          <a:pt x="40" y="190"/>
                        </a:lnTo>
                        <a:lnTo>
                          <a:pt x="28" y="170"/>
                        </a:lnTo>
                        <a:lnTo>
                          <a:pt x="9" y="150"/>
                        </a:lnTo>
                        <a:lnTo>
                          <a:pt x="9" y="130"/>
                        </a:lnTo>
                        <a:lnTo>
                          <a:pt x="21" y="112"/>
                        </a:lnTo>
                        <a:lnTo>
                          <a:pt x="40" y="95"/>
                        </a:lnTo>
                        <a:lnTo>
                          <a:pt x="57" y="87"/>
                        </a:lnTo>
                        <a:lnTo>
                          <a:pt x="65" y="74"/>
                        </a:lnTo>
                        <a:lnTo>
                          <a:pt x="58" y="58"/>
                        </a:lnTo>
                        <a:lnTo>
                          <a:pt x="47" y="39"/>
                        </a:lnTo>
                        <a:lnTo>
                          <a:pt x="40" y="19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4" name="Freeform 75"/>
                  <p:cNvSpPr>
                    <a:spLocks/>
                  </p:cNvSpPr>
                  <p:nvPr/>
                </p:nvSpPr>
                <p:spPr bwMode="auto">
                  <a:xfrm>
                    <a:off x="1403" y="2745"/>
                    <a:ext cx="49" cy="452"/>
                  </a:xfrm>
                  <a:custGeom>
                    <a:avLst/>
                    <a:gdLst>
                      <a:gd name="T0" fmla="*/ 0 w 100"/>
                      <a:gd name="T1" fmla="*/ 1 h 903"/>
                      <a:gd name="T2" fmla="*/ 0 w 100"/>
                      <a:gd name="T3" fmla="*/ 1 h 903"/>
                      <a:gd name="T4" fmla="*/ 0 w 100"/>
                      <a:gd name="T5" fmla="*/ 1 h 903"/>
                      <a:gd name="T6" fmla="*/ 0 w 100"/>
                      <a:gd name="T7" fmla="*/ 1 h 903"/>
                      <a:gd name="T8" fmla="*/ 0 w 100"/>
                      <a:gd name="T9" fmla="*/ 1 h 903"/>
                      <a:gd name="T10" fmla="*/ 0 w 100"/>
                      <a:gd name="T11" fmla="*/ 1 h 903"/>
                      <a:gd name="T12" fmla="*/ 0 w 100"/>
                      <a:gd name="T13" fmla="*/ 1 h 903"/>
                      <a:gd name="T14" fmla="*/ 0 w 100"/>
                      <a:gd name="T15" fmla="*/ 1 h 903"/>
                      <a:gd name="T16" fmla="*/ 0 w 100"/>
                      <a:gd name="T17" fmla="*/ 1 h 903"/>
                      <a:gd name="T18" fmla="*/ 0 w 100"/>
                      <a:gd name="T19" fmla="*/ 1 h 903"/>
                      <a:gd name="T20" fmla="*/ 0 w 100"/>
                      <a:gd name="T21" fmla="*/ 1 h 903"/>
                      <a:gd name="T22" fmla="*/ 0 w 100"/>
                      <a:gd name="T23" fmla="*/ 1 h 903"/>
                      <a:gd name="T24" fmla="*/ 0 w 100"/>
                      <a:gd name="T25" fmla="*/ 1 h 903"/>
                      <a:gd name="T26" fmla="*/ 0 w 100"/>
                      <a:gd name="T27" fmla="*/ 1 h 903"/>
                      <a:gd name="T28" fmla="*/ 0 w 100"/>
                      <a:gd name="T29" fmla="*/ 1 h 903"/>
                      <a:gd name="T30" fmla="*/ 0 w 100"/>
                      <a:gd name="T31" fmla="*/ 1 h 903"/>
                      <a:gd name="T32" fmla="*/ 0 w 100"/>
                      <a:gd name="T33" fmla="*/ 1 h 903"/>
                      <a:gd name="T34" fmla="*/ 0 w 100"/>
                      <a:gd name="T35" fmla="*/ 1 h 903"/>
                      <a:gd name="T36" fmla="*/ 0 w 100"/>
                      <a:gd name="T37" fmla="*/ 1 h 903"/>
                      <a:gd name="T38" fmla="*/ 0 w 100"/>
                      <a:gd name="T39" fmla="*/ 1 h 903"/>
                      <a:gd name="T40" fmla="*/ 0 w 100"/>
                      <a:gd name="T41" fmla="*/ 1 h 903"/>
                      <a:gd name="T42" fmla="*/ 0 w 100"/>
                      <a:gd name="T43" fmla="*/ 1 h 903"/>
                      <a:gd name="T44" fmla="*/ 0 w 100"/>
                      <a:gd name="T45" fmla="*/ 1 h 903"/>
                      <a:gd name="T46" fmla="*/ 0 w 100"/>
                      <a:gd name="T47" fmla="*/ 1 h 903"/>
                      <a:gd name="T48" fmla="*/ 0 w 100"/>
                      <a:gd name="T49" fmla="*/ 1 h 903"/>
                      <a:gd name="T50" fmla="*/ 0 w 100"/>
                      <a:gd name="T51" fmla="*/ 1 h 903"/>
                      <a:gd name="T52" fmla="*/ 0 w 100"/>
                      <a:gd name="T53" fmla="*/ 1 h 903"/>
                      <a:gd name="T54" fmla="*/ 0 w 100"/>
                      <a:gd name="T55" fmla="*/ 1 h 903"/>
                      <a:gd name="T56" fmla="*/ 0 w 100"/>
                      <a:gd name="T57" fmla="*/ 1 h 903"/>
                      <a:gd name="T58" fmla="*/ 0 w 100"/>
                      <a:gd name="T59" fmla="*/ 1 h 903"/>
                      <a:gd name="T60" fmla="*/ 0 w 100"/>
                      <a:gd name="T61" fmla="*/ 1 h 903"/>
                      <a:gd name="T62" fmla="*/ 0 w 100"/>
                      <a:gd name="T63" fmla="*/ 1 h 903"/>
                      <a:gd name="T64" fmla="*/ 0 w 100"/>
                      <a:gd name="T65" fmla="*/ 1 h 903"/>
                      <a:gd name="T66" fmla="*/ 0 w 100"/>
                      <a:gd name="T67" fmla="*/ 0 h 903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00"/>
                      <a:gd name="T103" fmla="*/ 0 h 903"/>
                      <a:gd name="T104" fmla="*/ 100 w 100"/>
                      <a:gd name="T105" fmla="*/ 903 h 903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00" h="903">
                        <a:moveTo>
                          <a:pt x="77" y="0"/>
                        </a:moveTo>
                        <a:lnTo>
                          <a:pt x="89" y="25"/>
                        </a:lnTo>
                        <a:lnTo>
                          <a:pt x="100" y="68"/>
                        </a:lnTo>
                        <a:lnTo>
                          <a:pt x="94" y="87"/>
                        </a:lnTo>
                        <a:lnTo>
                          <a:pt x="68" y="100"/>
                        </a:lnTo>
                        <a:lnTo>
                          <a:pt x="52" y="113"/>
                        </a:lnTo>
                        <a:lnTo>
                          <a:pt x="52" y="148"/>
                        </a:lnTo>
                        <a:lnTo>
                          <a:pt x="65" y="182"/>
                        </a:lnTo>
                        <a:lnTo>
                          <a:pt x="81" y="205"/>
                        </a:lnTo>
                        <a:lnTo>
                          <a:pt x="83" y="248"/>
                        </a:lnTo>
                        <a:lnTo>
                          <a:pt x="75" y="263"/>
                        </a:lnTo>
                        <a:lnTo>
                          <a:pt x="58" y="282"/>
                        </a:lnTo>
                        <a:lnTo>
                          <a:pt x="55" y="311"/>
                        </a:lnTo>
                        <a:lnTo>
                          <a:pt x="65" y="338"/>
                        </a:lnTo>
                        <a:lnTo>
                          <a:pt x="77" y="361"/>
                        </a:lnTo>
                        <a:lnTo>
                          <a:pt x="83" y="399"/>
                        </a:lnTo>
                        <a:lnTo>
                          <a:pt x="83" y="420"/>
                        </a:lnTo>
                        <a:lnTo>
                          <a:pt x="70" y="443"/>
                        </a:lnTo>
                        <a:lnTo>
                          <a:pt x="49" y="464"/>
                        </a:lnTo>
                        <a:lnTo>
                          <a:pt x="49" y="483"/>
                        </a:lnTo>
                        <a:lnTo>
                          <a:pt x="55" y="539"/>
                        </a:lnTo>
                        <a:lnTo>
                          <a:pt x="77" y="562"/>
                        </a:lnTo>
                        <a:lnTo>
                          <a:pt x="89" y="587"/>
                        </a:lnTo>
                        <a:lnTo>
                          <a:pt x="83" y="615"/>
                        </a:lnTo>
                        <a:lnTo>
                          <a:pt x="52" y="633"/>
                        </a:lnTo>
                        <a:lnTo>
                          <a:pt x="37" y="652"/>
                        </a:lnTo>
                        <a:lnTo>
                          <a:pt x="33" y="687"/>
                        </a:lnTo>
                        <a:lnTo>
                          <a:pt x="49" y="731"/>
                        </a:lnTo>
                        <a:lnTo>
                          <a:pt x="62" y="776"/>
                        </a:lnTo>
                        <a:lnTo>
                          <a:pt x="62" y="800"/>
                        </a:lnTo>
                        <a:lnTo>
                          <a:pt x="55" y="834"/>
                        </a:lnTo>
                        <a:lnTo>
                          <a:pt x="37" y="840"/>
                        </a:lnTo>
                        <a:lnTo>
                          <a:pt x="24" y="865"/>
                        </a:lnTo>
                        <a:lnTo>
                          <a:pt x="24" y="895"/>
                        </a:lnTo>
                        <a:lnTo>
                          <a:pt x="0" y="903"/>
                        </a:lnTo>
                        <a:lnTo>
                          <a:pt x="11" y="871"/>
                        </a:lnTo>
                        <a:lnTo>
                          <a:pt x="31" y="834"/>
                        </a:lnTo>
                        <a:lnTo>
                          <a:pt x="37" y="808"/>
                        </a:lnTo>
                        <a:lnTo>
                          <a:pt x="37" y="758"/>
                        </a:lnTo>
                        <a:lnTo>
                          <a:pt x="24" y="715"/>
                        </a:lnTo>
                        <a:lnTo>
                          <a:pt x="20" y="681"/>
                        </a:lnTo>
                        <a:lnTo>
                          <a:pt x="18" y="646"/>
                        </a:lnTo>
                        <a:lnTo>
                          <a:pt x="39" y="618"/>
                        </a:lnTo>
                        <a:lnTo>
                          <a:pt x="52" y="599"/>
                        </a:lnTo>
                        <a:lnTo>
                          <a:pt x="44" y="562"/>
                        </a:lnTo>
                        <a:lnTo>
                          <a:pt x="24" y="533"/>
                        </a:lnTo>
                        <a:lnTo>
                          <a:pt x="20" y="507"/>
                        </a:lnTo>
                        <a:lnTo>
                          <a:pt x="18" y="470"/>
                        </a:lnTo>
                        <a:lnTo>
                          <a:pt x="26" y="445"/>
                        </a:lnTo>
                        <a:lnTo>
                          <a:pt x="44" y="420"/>
                        </a:lnTo>
                        <a:lnTo>
                          <a:pt x="55" y="401"/>
                        </a:lnTo>
                        <a:lnTo>
                          <a:pt x="55" y="382"/>
                        </a:lnTo>
                        <a:lnTo>
                          <a:pt x="44" y="361"/>
                        </a:lnTo>
                        <a:lnTo>
                          <a:pt x="31" y="319"/>
                        </a:lnTo>
                        <a:lnTo>
                          <a:pt x="31" y="292"/>
                        </a:lnTo>
                        <a:lnTo>
                          <a:pt x="37" y="267"/>
                        </a:lnTo>
                        <a:lnTo>
                          <a:pt x="49" y="248"/>
                        </a:lnTo>
                        <a:lnTo>
                          <a:pt x="52" y="229"/>
                        </a:lnTo>
                        <a:lnTo>
                          <a:pt x="49" y="206"/>
                        </a:lnTo>
                        <a:lnTo>
                          <a:pt x="33" y="173"/>
                        </a:lnTo>
                        <a:lnTo>
                          <a:pt x="24" y="150"/>
                        </a:lnTo>
                        <a:lnTo>
                          <a:pt x="26" y="110"/>
                        </a:lnTo>
                        <a:lnTo>
                          <a:pt x="39" y="94"/>
                        </a:lnTo>
                        <a:lnTo>
                          <a:pt x="55" y="68"/>
                        </a:lnTo>
                        <a:lnTo>
                          <a:pt x="65" y="47"/>
                        </a:lnTo>
                        <a:lnTo>
                          <a:pt x="58" y="29"/>
                        </a:lnTo>
                        <a:lnTo>
                          <a:pt x="62" y="1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5" name="Freeform 76"/>
                  <p:cNvSpPr>
                    <a:spLocks/>
                  </p:cNvSpPr>
                  <p:nvPr/>
                </p:nvSpPr>
                <p:spPr bwMode="auto">
                  <a:xfrm>
                    <a:off x="1325" y="2690"/>
                    <a:ext cx="113" cy="98"/>
                  </a:xfrm>
                  <a:custGeom>
                    <a:avLst/>
                    <a:gdLst>
                      <a:gd name="T0" fmla="*/ 1 w 226"/>
                      <a:gd name="T1" fmla="*/ 1 h 195"/>
                      <a:gd name="T2" fmla="*/ 1 w 226"/>
                      <a:gd name="T3" fmla="*/ 1 h 195"/>
                      <a:gd name="T4" fmla="*/ 1 w 226"/>
                      <a:gd name="T5" fmla="*/ 1 h 195"/>
                      <a:gd name="T6" fmla="*/ 1 w 226"/>
                      <a:gd name="T7" fmla="*/ 0 h 195"/>
                      <a:gd name="T8" fmla="*/ 0 w 226"/>
                      <a:gd name="T9" fmla="*/ 0 h 195"/>
                      <a:gd name="T10" fmla="*/ 1 w 226"/>
                      <a:gd name="T11" fmla="*/ 1 h 195"/>
                      <a:gd name="T12" fmla="*/ 1 w 226"/>
                      <a:gd name="T13" fmla="*/ 1 h 195"/>
                      <a:gd name="T14" fmla="*/ 1 w 226"/>
                      <a:gd name="T15" fmla="*/ 1 h 195"/>
                      <a:gd name="T16" fmla="*/ 1 w 226"/>
                      <a:gd name="T17" fmla="*/ 1 h 19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6"/>
                      <a:gd name="T28" fmla="*/ 0 h 195"/>
                      <a:gd name="T29" fmla="*/ 226 w 226"/>
                      <a:gd name="T30" fmla="*/ 195 h 19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6" h="195">
                        <a:moveTo>
                          <a:pt x="226" y="157"/>
                        </a:moveTo>
                        <a:lnTo>
                          <a:pt x="158" y="101"/>
                        </a:lnTo>
                        <a:lnTo>
                          <a:pt x="100" y="50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113" y="81"/>
                        </a:lnTo>
                        <a:lnTo>
                          <a:pt x="168" y="133"/>
                        </a:lnTo>
                        <a:lnTo>
                          <a:pt x="214" y="195"/>
                        </a:lnTo>
                        <a:lnTo>
                          <a:pt x="226" y="1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6" name="Freeform 77"/>
                  <p:cNvSpPr>
                    <a:spLocks/>
                  </p:cNvSpPr>
                  <p:nvPr/>
                </p:nvSpPr>
                <p:spPr bwMode="auto">
                  <a:xfrm>
                    <a:off x="1323" y="2747"/>
                    <a:ext cx="98" cy="79"/>
                  </a:xfrm>
                  <a:custGeom>
                    <a:avLst/>
                    <a:gdLst>
                      <a:gd name="T0" fmla="*/ 1 w 195"/>
                      <a:gd name="T1" fmla="*/ 0 h 159"/>
                      <a:gd name="T2" fmla="*/ 1 w 195"/>
                      <a:gd name="T3" fmla="*/ 0 h 159"/>
                      <a:gd name="T4" fmla="*/ 1 w 195"/>
                      <a:gd name="T5" fmla="*/ 0 h 159"/>
                      <a:gd name="T6" fmla="*/ 1 w 195"/>
                      <a:gd name="T7" fmla="*/ 0 h 159"/>
                      <a:gd name="T8" fmla="*/ 0 w 195"/>
                      <a:gd name="T9" fmla="*/ 0 h 159"/>
                      <a:gd name="T10" fmla="*/ 1 w 195"/>
                      <a:gd name="T11" fmla="*/ 0 h 159"/>
                      <a:gd name="T12" fmla="*/ 1 w 195"/>
                      <a:gd name="T13" fmla="*/ 0 h 159"/>
                      <a:gd name="T14" fmla="*/ 1 w 195"/>
                      <a:gd name="T15" fmla="*/ 0 h 159"/>
                      <a:gd name="T16" fmla="*/ 1 w 195"/>
                      <a:gd name="T17" fmla="*/ 0 h 159"/>
                      <a:gd name="T18" fmla="*/ 1 w 195"/>
                      <a:gd name="T19" fmla="*/ 0 h 15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5"/>
                      <a:gd name="T31" fmla="*/ 0 h 159"/>
                      <a:gd name="T32" fmla="*/ 195 w 195"/>
                      <a:gd name="T33" fmla="*/ 159 h 15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5" h="159">
                        <a:moveTo>
                          <a:pt x="195" y="100"/>
                        </a:moveTo>
                        <a:lnTo>
                          <a:pt x="144" y="82"/>
                        </a:lnTo>
                        <a:lnTo>
                          <a:pt x="107" y="5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88" y="50"/>
                        </a:lnTo>
                        <a:lnTo>
                          <a:pt x="122" y="84"/>
                        </a:lnTo>
                        <a:lnTo>
                          <a:pt x="195" y="159"/>
                        </a:lnTo>
                        <a:lnTo>
                          <a:pt x="191" y="113"/>
                        </a:lnTo>
                        <a:lnTo>
                          <a:pt x="195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7" name="Freeform 78"/>
                  <p:cNvSpPr>
                    <a:spLocks/>
                  </p:cNvSpPr>
                  <p:nvPr/>
                </p:nvSpPr>
                <p:spPr bwMode="auto">
                  <a:xfrm>
                    <a:off x="1308" y="2794"/>
                    <a:ext cx="116" cy="123"/>
                  </a:xfrm>
                  <a:custGeom>
                    <a:avLst/>
                    <a:gdLst>
                      <a:gd name="T0" fmla="*/ 1 w 231"/>
                      <a:gd name="T1" fmla="*/ 1 h 246"/>
                      <a:gd name="T2" fmla="*/ 1 w 231"/>
                      <a:gd name="T3" fmla="*/ 1 h 246"/>
                      <a:gd name="T4" fmla="*/ 1 w 231"/>
                      <a:gd name="T5" fmla="*/ 1 h 246"/>
                      <a:gd name="T6" fmla="*/ 1 w 231"/>
                      <a:gd name="T7" fmla="*/ 1 h 246"/>
                      <a:gd name="T8" fmla="*/ 1 w 231"/>
                      <a:gd name="T9" fmla="*/ 1 h 246"/>
                      <a:gd name="T10" fmla="*/ 1 w 231"/>
                      <a:gd name="T11" fmla="*/ 0 h 246"/>
                      <a:gd name="T12" fmla="*/ 0 w 231"/>
                      <a:gd name="T13" fmla="*/ 0 h 246"/>
                      <a:gd name="T14" fmla="*/ 0 w 231"/>
                      <a:gd name="T15" fmla="*/ 1 h 246"/>
                      <a:gd name="T16" fmla="*/ 1 w 231"/>
                      <a:gd name="T17" fmla="*/ 1 h 246"/>
                      <a:gd name="T18" fmla="*/ 1 w 231"/>
                      <a:gd name="T19" fmla="*/ 1 h 246"/>
                      <a:gd name="T20" fmla="*/ 1 w 231"/>
                      <a:gd name="T21" fmla="*/ 1 h 246"/>
                      <a:gd name="T22" fmla="*/ 1 w 231"/>
                      <a:gd name="T23" fmla="*/ 1 h 246"/>
                      <a:gd name="T24" fmla="*/ 1 w 231"/>
                      <a:gd name="T25" fmla="*/ 1 h 246"/>
                      <a:gd name="T26" fmla="*/ 1 w 231"/>
                      <a:gd name="T27" fmla="*/ 1 h 24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31"/>
                      <a:gd name="T43" fmla="*/ 0 h 246"/>
                      <a:gd name="T44" fmla="*/ 231 w 231"/>
                      <a:gd name="T45" fmla="*/ 246 h 24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31" h="246">
                        <a:moveTo>
                          <a:pt x="227" y="183"/>
                        </a:moveTo>
                        <a:lnTo>
                          <a:pt x="164" y="127"/>
                        </a:lnTo>
                        <a:lnTo>
                          <a:pt x="139" y="88"/>
                        </a:lnTo>
                        <a:lnTo>
                          <a:pt x="89" y="51"/>
                        </a:lnTo>
                        <a:lnTo>
                          <a:pt x="45" y="18"/>
                        </a:lnTo>
                        <a:lnTo>
                          <a:pt x="13" y="0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lnTo>
                          <a:pt x="39" y="43"/>
                        </a:lnTo>
                        <a:lnTo>
                          <a:pt x="108" y="87"/>
                        </a:lnTo>
                        <a:lnTo>
                          <a:pt x="158" y="137"/>
                        </a:lnTo>
                        <a:lnTo>
                          <a:pt x="193" y="193"/>
                        </a:lnTo>
                        <a:lnTo>
                          <a:pt x="231" y="246"/>
                        </a:lnTo>
                        <a:lnTo>
                          <a:pt x="227" y="18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8" name="Freeform 79"/>
                  <p:cNvSpPr>
                    <a:spLocks/>
                  </p:cNvSpPr>
                  <p:nvPr/>
                </p:nvSpPr>
                <p:spPr bwMode="auto">
                  <a:xfrm>
                    <a:off x="1321" y="2895"/>
                    <a:ext cx="89" cy="73"/>
                  </a:xfrm>
                  <a:custGeom>
                    <a:avLst/>
                    <a:gdLst>
                      <a:gd name="T0" fmla="*/ 1 w 177"/>
                      <a:gd name="T1" fmla="*/ 1 h 145"/>
                      <a:gd name="T2" fmla="*/ 1 w 177"/>
                      <a:gd name="T3" fmla="*/ 1 h 145"/>
                      <a:gd name="T4" fmla="*/ 1 w 177"/>
                      <a:gd name="T5" fmla="*/ 1 h 145"/>
                      <a:gd name="T6" fmla="*/ 1 w 177"/>
                      <a:gd name="T7" fmla="*/ 1 h 145"/>
                      <a:gd name="T8" fmla="*/ 0 w 177"/>
                      <a:gd name="T9" fmla="*/ 0 h 145"/>
                      <a:gd name="T10" fmla="*/ 1 w 177"/>
                      <a:gd name="T11" fmla="*/ 1 h 145"/>
                      <a:gd name="T12" fmla="*/ 1 w 177"/>
                      <a:gd name="T13" fmla="*/ 1 h 145"/>
                      <a:gd name="T14" fmla="*/ 1 w 177"/>
                      <a:gd name="T15" fmla="*/ 1 h 145"/>
                      <a:gd name="T16" fmla="*/ 1 w 177"/>
                      <a:gd name="T17" fmla="*/ 1 h 145"/>
                      <a:gd name="T18" fmla="*/ 1 w 177"/>
                      <a:gd name="T19" fmla="*/ 1 h 145"/>
                      <a:gd name="T20" fmla="*/ 1 w 177"/>
                      <a:gd name="T21" fmla="*/ 1 h 145"/>
                      <a:gd name="T22" fmla="*/ 1 w 177"/>
                      <a:gd name="T23" fmla="*/ 1 h 14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7"/>
                      <a:gd name="T37" fmla="*/ 0 h 145"/>
                      <a:gd name="T38" fmla="*/ 177 w 177"/>
                      <a:gd name="T39" fmla="*/ 145 h 14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7" h="145">
                        <a:moveTo>
                          <a:pt x="177" y="119"/>
                        </a:moveTo>
                        <a:lnTo>
                          <a:pt x="127" y="66"/>
                        </a:lnTo>
                        <a:lnTo>
                          <a:pt x="75" y="32"/>
                        </a:lnTo>
                        <a:lnTo>
                          <a:pt x="32" y="9"/>
                        </a:lnTo>
                        <a:lnTo>
                          <a:pt x="0" y="0"/>
                        </a:lnTo>
                        <a:lnTo>
                          <a:pt x="19" y="32"/>
                        </a:lnTo>
                        <a:lnTo>
                          <a:pt x="75" y="63"/>
                        </a:lnTo>
                        <a:lnTo>
                          <a:pt x="119" y="109"/>
                        </a:lnTo>
                        <a:lnTo>
                          <a:pt x="140" y="139"/>
                        </a:lnTo>
                        <a:lnTo>
                          <a:pt x="159" y="145"/>
                        </a:lnTo>
                        <a:lnTo>
                          <a:pt x="175" y="135"/>
                        </a:lnTo>
                        <a:lnTo>
                          <a:pt x="177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9" name="Freeform 80"/>
                  <p:cNvSpPr>
                    <a:spLocks/>
                  </p:cNvSpPr>
                  <p:nvPr/>
                </p:nvSpPr>
                <p:spPr bwMode="auto">
                  <a:xfrm>
                    <a:off x="1310" y="2946"/>
                    <a:ext cx="98" cy="90"/>
                  </a:xfrm>
                  <a:custGeom>
                    <a:avLst/>
                    <a:gdLst>
                      <a:gd name="T0" fmla="*/ 1 w 196"/>
                      <a:gd name="T1" fmla="*/ 1 h 180"/>
                      <a:gd name="T2" fmla="*/ 1 w 196"/>
                      <a:gd name="T3" fmla="*/ 1 h 180"/>
                      <a:gd name="T4" fmla="*/ 1 w 196"/>
                      <a:gd name="T5" fmla="*/ 1 h 180"/>
                      <a:gd name="T6" fmla="*/ 1 w 196"/>
                      <a:gd name="T7" fmla="*/ 1 h 180"/>
                      <a:gd name="T8" fmla="*/ 1 w 196"/>
                      <a:gd name="T9" fmla="*/ 0 h 180"/>
                      <a:gd name="T10" fmla="*/ 0 w 196"/>
                      <a:gd name="T11" fmla="*/ 1 h 180"/>
                      <a:gd name="T12" fmla="*/ 1 w 196"/>
                      <a:gd name="T13" fmla="*/ 1 h 180"/>
                      <a:gd name="T14" fmla="*/ 1 w 196"/>
                      <a:gd name="T15" fmla="*/ 1 h 180"/>
                      <a:gd name="T16" fmla="*/ 1 w 196"/>
                      <a:gd name="T17" fmla="*/ 1 h 180"/>
                      <a:gd name="T18" fmla="*/ 1 w 196"/>
                      <a:gd name="T19" fmla="*/ 1 h 180"/>
                      <a:gd name="T20" fmla="*/ 1 w 196"/>
                      <a:gd name="T21" fmla="*/ 1 h 180"/>
                      <a:gd name="T22" fmla="*/ 1 w 196"/>
                      <a:gd name="T23" fmla="*/ 1 h 18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6"/>
                      <a:gd name="T37" fmla="*/ 0 h 180"/>
                      <a:gd name="T38" fmla="*/ 196 w 196"/>
                      <a:gd name="T39" fmla="*/ 180 h 18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6" h="180">
                        <a:moveTo>
                          <a:pt x="196" y="167"/>
                        </a:moveTo>
                        <a:lnTo>
                          <a:pt x="146" y="113"/>
                        </a:lnTo>
                        <a:lnTo>
                          <a:pt x="83" y="48"/>
                        </a:lnTo>
                        <a:lnTo>
                          <a:pt x="45" y="16"/>
                        </a:lnTo>
                        <a:lnTo>
                          <a:pt x="16" y="0"/>
                        </a:lnTo>
                        <a:lnTo>
                          <a:pt x="0" y="10"/>
                        </a:lnTo>
                        <a:lnTo>
                          <a:pt x="34" y="37"/>
                        </a:lnTo>
                        <a:lnTo>
                          <a:pt x="90" y="95"/>
                        </a:lnTo>
                        <a:lnTo>
                          <a:pt x="142" y="151"/>
                        </a:lnTo>
                        <a:lnTo>
                          <a:pt x="177" y="180"/>
                        </a:lnTo>
                        <a:lnTo>
                          <a:pt x="185" y="180"/>
                        </a:lnTo>
                        <a:lnTo>
                          <a:pt x="196" y="1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0" name="Freeform 81"/>
                  <p:cNvSpPr>
                    <a:spLocks/>
                  </p:cNvSpPr>
                  <p:nvPr/>
                </p:nvSpPr>
                <p:spPr bwMode="auto">
                  <a:xfrm>
                    <a:off x="1322" y="3021"/>
                    <a:ext cx="68" cy="71"/>
                  </a:xfrm>
                  <a:custGeom>
                    <a:avLst/>
                    <a:gdLst>
                      <a:gd name="T0" fmla="*/ 0 w 138"/>
                      <a:gd name="T1" fmla="*/ 1 h 142"/>
                      <a:gd name="T2" fmla="*/ 0 w 138"/>
                      <a:gd name="T3" fmla="*/ 1 h 142"/>
                      <a:gd name="T4" fmla="*/ 0 w 138"/>
                      <a:gd name="T5" fmla="*/ 1 h 142"/>
                      <a:gd name="T6" fmla="*/ 0 w 138"/>
                      <a:gd name="T7" fmla="*/ 0 h 142"/>
                      <a:gd name="T8" fmla="*/ 0 w 138"/>
                      <a:gd name="T9" fmla="*/ 1 h 142"/>
                      <a:gd name="T10" fmla="*/ 0 w 138"/>
                      <a:gd name="T11" fmla="*/ 1 h 142"/>
                      <a:gd name="T12" fmla="*/ 0 w 138"/>
                      <a:gd name="T13" fmla="*/ 1 h 142"/>
                      <a:gd name="T14" fmla="*/ 0 w 138"/>
                      <a:gd name="T15" fmla="*/ 1 h 142"/>
                      <a:gd name="T16" fmla="*/ 0 w 138"/>
                      <a:gd name="T17" fmla="*/ 1 h 1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8"/>
                      <a:gd name="T28" fmla="*/ 0 h 142"/>
                      <a:gd name="T29" fmla="*/ 138 w 138"/>
                      <a:gd name="T30" fmla="*/ 142 h 1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8" h="142">
                        <a:moveTo>
                          <a:pt x="136" y="119"/>
                        </a:moveTo>
                        <a:lnTo>
                          <a:pt x="80" y="36"/>
                        </a:lnTo>
                        <a:lnTo>
                          <a:pt x="25" y="4"/>
                        </a:lnTo>
                        <a:lnTo>
                          <a:pt x="0" y="0"/>
                        </a:lnTo>
                        <a:lnTo>
                          <a:pt x="6" y="16"/>
                        </a:lnTo>
                        <a:lnTo>
                          <a:pt x="69" y="63"/>
                        </a:lnTo>
                        <a:lnTo>
                          <a:pt x="130" y="136"/>
                        </a:lnTo>
                        <a:lnTo>
                          <a:pt x="138" y="142"/>
                        </a:lnTo>
                        <a:lnTo>
                          <a:pt x="136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1" name="Freeform 82"/>
                  <p:cNvSpPr>
                    <a:spLocks/>
                  </p:cNvSpPr>
                  <p:nvPr/>
                </p:nvSpPr>
                <p:spPr bwMode="auto">
                  <a:xfrm>
                    <a:off x="1323" y="3091"/>
                    <a:ext cx="48" cy="53"/>
                  </a:xfrm>
                  <a:custGeom>
                    <a:avLst/>
                    <a:gdLst>
                      <a:gd name="T0" fmla="*/ 1 w 94"/>
                      <a:gd name="T1" fmla="*/ 0 h 108"/>
                      <a:gd name="T2" fmla="*/ 1 w 94"/>
                      <a:gd name="T3" fmla="*/ 0 h 108"/>
                      <a:gd name="T4" fmla="*/ 1 w 94"/>
                      <a:gd name="T5" fmla="*/ 0 h 108"/>
                      <a:gd name="T6" fmla="*/ 0 w 94"/>
                      <a:gd name="T7" fmla="*/ 0 h 108"/>
                      <a:gd name="T8" fmla="*/ 1 w 94"/>
                      <a:gd name="T9" fmla="*/ 0 h 108"/>
                      <a:gd name="T10" fmla="*/ 1 w 94"/>
                      <a:gd name="T11" fmla="*/ 0 h 108"/>
                      <a:gd name="T12" fmla="*/ 1 w 94"/>
                      <a:gd name="T13" fmla="*/ 0 h 108"/>
                      <a:gd name="T14" fmla="*/ 1 w 94"/>
                      <a:gd name="T15" fmla="*/ 0 h 108"/>
                      <a:gd name="T16" fmla="*/ 1 w 94"/>
                      <a:gd name="T17" fmla="*/ 0 h 10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4"/>
                      <a:gd name="T28" fmla="*/ 0 h 108"/>
                      <a:gd name="T29" fmla="*/ 94 w 94"/>
                      <a:gd name="T30" fmla="*/ 108 h 10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4" h="108">
                        <a:moveTo>
                          <a:pt x="91" y="82"/>
                        </a:moveTo>
                        <a:lnTo>
                          <a:pt x="44" y="19"/>
                        </a:lnTo>
                        <a:lnTo>
                          <a:pt x="2" y="0"/>
                        </a:lnTo>
                        <a:lnTo>
                          <a:pt x="0" y="19"/>
                        </a:lnTo>
                        <a:lnTo>
                          <a:pt x="20" y="51"/>
                        </a:lnTo>
                        <a:lnTo>
                          <a:pt x="70" y="93"/>
                        </a:lnTo>
                        <a:lnTo>
                          <a:pt x="84" y="108"/>
                        </a:lnTo>
                        <a:lnTo>
                          <a:pt x="94" y="101"/>
                        </a:lnTo>
                        <a:lnTo>
                          <a:pt x="91" y="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2" name="Freeform 83"/>
                  <p:cNvSpPr>
                    <a:spLocks/>
                  </p:cNvSpPr>
                  <p:nvPr/>
                </p:nvSpPr>
                <p:spPr bwMode="auto">
                  <a:xfrm>
                    <a:off x="1327" y="3161"/>
                    <a:ext cx="60" cy="61"/>
                  </a:xfrm>
                  <a:custGeom>
                    <a:avLst/>
                    <a:gdLst>
                      <a:gd name="T0" fmla="*/ 1 w 119"/>
                      <a:gd name="T1" fmla="*/ 1 h 121"/>
                      <a:gd name="T2" fmla="*/ 1 w 119"/>
                      <a:gd name="T3" fmla="*/ 1 h 121"/>
                      <a:gd name="T4" fmla="*/ 1 w 119"/>
                      <a:gd name="T5" fmla="*/ 1 h 121"/>
                      <a:gd name="T6" fmla="*/ 1 w 119"/>
                      <a:gd name="T7" fmla="*/ 0 h 121"/>
                      <a:gd name="T8" fmla="*/ 0 w 119"/>
                      <a:gd name="T9" fmla="*/ 0 h 121"/>
                      <a:gd name="T10" fmla="*/ 1 w 119"/>
                      <a:gd name="T11" fmla="*/ 1 h 121"/>
                      <a:gd name="T12" fmla="*/ 1 w 119"/>
                      <a:gd name="T13" fmla="*/ 1 h 121"/>
                      <a:gd name="T14" fmla="*/ 1 w 119"/>
                      <a:gd name="T15" fmla="*/ 1 h 121"/>
                      <a:gd name="T16" fmla="*/ 1 w 119"/>
                      <a:gd name="T17" fmla="*/ 1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9"/>
                      <a:gd name="T28" fmla="*/ 0 h 121"/>
                      <a:gd name="T29" fmla="*/ 119 w 119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9" h="121">
                        <a:moveTo>
                          <a:pt x="119" y="121"/>
                        </a:moveTo>
                        <a:lnTo>
                          <a:pt x="103" y="102"/>
                        </a:lnTo>
                        <a:lnTo>
                          <a:pt x="69" y="52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8" y="18"/>
                        </a:lnTo>
                        <a:lnTo>
                          <a:pt x="45" y="68"/>
                        </a:lnTo>
                        <a:lnTo>
                          <a:pt x="83" y="119"/>
                        </a:lnTo>
                        <a:lnTo>
                          <a:pt x="119" y="1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3" name="Freeform 84"/>
                  <p:cNvSpPr>
                    <a:spLocks/>
                  </p:cNvSpPr>
                  <p:nvPr/>
                </p:nvSpPr>
                <p:spPr bwMode="auto">
                  <a:xfrm>
                    <a:off x="1408" y="2656"/>
                    <a:ext cx="182" cy="676"/>
                  </a:xfrm>
                  <a:custGeom>
                    <a:avLst/>
                    <a:gdLst>
                      <a:gd name="T0" fmla="*/ 1 w 364"/>
                      <a:gd name="T1" fmla="*/ 1 h 1351"/>
                      <a:gd name="T2" fmla="*/ 1 w 364"/>
                      <a:gd name="T3" fmla="*/ 1 h 1351"/>
                      <a:gd name="T4" fmla="*/ 1 w 364"/>
                      <a:gd name="T5" fmla="*/ 1 h 1351"/>
                      <a:gd name="T6" fmla="*/ 1 w 364"/>
                      <a:gd name="T7" fmla="*/ 1 h 1351"/>
                      <a:gd name="T8" fmla="*/ 1 w 364"/>
                      <a:gd name="T9" fmla="*/ 1 h 1351"/>
                      <a:gd name="T10" fmla="*/ 1 w 364"/>
                      <a:gd name="T11" fmla="*/ 1 h 1351"/>
                      <a:gd name="T12" fmla="*/ 1 w 364"/>
                      <a:gd name="T13" fmla="*/ 1 h 1351"/>
                      <a:gd name="T14" fmla="*/ 1 w 364"/>
                      <a:gd name="T15" fmla="*/ 1 h 1351"/>
                      <a:gd name="T16" fmla="*/ 1 w 364"/>
                      <a:gd name="T17" fmla="*/ 1 h 1351"/>
                      <a:gd name="T18" fmla="*/ 1 w 364"/>
                      <a:gd name="T19" fmla="*/ 1 h 1351"/>
                      <a:gd name="T20" fmla="*/ 1 w 364"/>
                      <a:gd name="T21" fmla="*/ 1 h 1351"/>
                      <a:gd name="T22" fmla="*/ 1 w 364"/>
                      <a:gd name="T23" fmla="*/ 1 h 1351"/>
                      <a:gd name="T24" fmla="*/ 1 w 364"/>
                      <a:gd name="T25" fmla="*/ 1 h 1351"/>
                      <a:gd name="T26" fmla="*/ 0 w 364"/>
                      <a:gd name="T27" fmla="*/ 1 h 1351"/>
                      <a:gd name="T28" fmla="*/ 1 w 364"/>
                      <a:gd name="T29" fmla="*/ 1 h 1351"/>
                      <a:gd name="T30" fmla="*/ 1 w 364"/>
                      <a:gd name="T31" fmla="*/ 1 h 1351"/>
                      <a:gd name="T32" fmla="*/ 1 w 364"/>
                      <a:gd name="T33" fmla="*/ 1 h 1351"/>
                      <a:gd name="T34" fmla="*/ 1 w 364"/>
                      <a:gd name="T35" fmla="*/ 1 h 1351"/>
                      <a:gd name="T36" fmla="*/ 1 w 364"/>
                      <a:gd name="T37" fmla="*/ 1 h 1351"/>
                      <a:gd name="T38" fmla="*/ 1 w 364"/>
                      <a:gd name="T39" fmla="*/ 1 h 1351"/>
                      <a:gd name="T40" fmla="*/ 1 w 364"/>
                      <a:gd name="T41" fmla="*/ 1 h 1351"/>
                      <a:gd name="T42" fmla="*/ 1 w 364"/>
                      <a:gd name="T43" fmla="*/ 1 h 1351"/>
                      <a:gd name="T44" fmla="*/ 1 w 364"/>
                      <a:gd name="T45" fmla="*/ 1 h 1351"/>
                      <a:gd name="T46" fmla="*/ 1 w 364"/>
                      <a:gd name="T47" fmla="*/ 1 h 1351"/>
                      <a:gd name="T48" fmla="*/ 1 w 364"/>
                      <a:gd name="T49" fmla="*/ 1 h 1351"/>
                      <a:gd name="T50" fmla="*/ 1 w 364"/>
                      <a:gd name="T51" fmla="*/ 1 h 1351"/>
                      <a:gd name="T52" fmla="*/ 1 w 364"/>
                      <a:gd name="T53" fmla="*/ 1 h 1351"/>
                      <a:gd name="T54" fmla="*/ 1 w 364"/>
                      <a:gd name="T55" fmla="*/ 1 h 1351"/>
                      <a:gd name="T56" fmla="*/ 1 w 364"/>
                      <a:gd name="T57" fmla="*/ 1 h 1351"/>
                      <a:gd name="T58" fmla="*/ 1 w 364"/>
                      <a:gd name="T59" fmla="*/ 1 h 1351"/>
                      <a:gd name="T60" fmla="*/ 1 w 364"/>
                      <a:gd name="T61" fmla="*/ 1 h 1351"/>
                      <a:gd name="T62" fmla="*/ 1 w 364"/>
                      <a:gd name="T63" fmla="*/ 1 h 1351"/>
                      <a:gd name="T64" fmla="*/ 1 w 364"/>
                      <a:gd name="T65" fmla="*/ 1 h 1351"/>
                      <a:gd name="T66" fmla="*/ 1 w 364"/>
                      <a:gd name="T67" fmla="*/ 1 h 1351"/>
                      <a:gd name="T68" fmla="*/ 1 w 364"/>
                      <a:gd name="T69" fmla="*/ 1 h 1351"/>
                      <a:gd name="T70" fmla="*/ 1 w 364"/>
                      <a:gd name="T71" fmla="*/ 1 h 1351"/>
                      <a:gd name="T72" fmla="*/ 1 w 364"/>
                      <a:gd name="T73" fmla="*/ 1 h 1351"/>
                      <a:gd name="T74" fmla="*/ 1 w 364"/>
                      <a:gd name="T75" fmla="*/ 1 h 1351"/>
                      <a:gd name="T76" fmla="*/ 1 w 364"/>
                      <a:gd name="T77" fmla="*/ 1 h 1351"/>
                      <a:gd name="T78" fmla="*/ 1 w 364"/>
                      <a:gd name="T79" fmla="*/ 1 h 1351"/>
                      <a:gd name="T80" fmla="*/ 1 w 364"/>
                      <a:gd name="T81" fmla="*/ 1 h 1351"/>
                      <a:gd name="T82" fmla="*/ 1 w 364"/>
                      <a:gd name="T83" fmla="*/ 1 h 1351"/>
                      <a:gd name="T84" fmla="*/ 1 w 364"/>
                      <a:gd name="T85" fmla="*/ 1 h 1351"/>
                      <a:gd name="T86" fmla="*/ 1 w 364"/>
                      <a:gd name="T87" fmla="*/ 1 h 1351"/>
                      <a:gd name="T88" fmla="*/ 1 w 364"/>
                      <a:gd name="T89" fmla="*/ 1 h 1351"/>
                      <a:gd name="T90" fmla="*/ 1 w 364"/>
                      <a:gd name="T91" fmla="*/ 1 h 1351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364"/>
                      <a:gd name="T139" fmla="*/ 0 h 1351"/>
                      <a:gd name="T140" fmla="*/ 364 w 364"/>
                      <a:gd name="T141" fmla="*/ 1351 h 1351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364" h="1351">
                        <a:moveTo>
                          <a:pt x="65" y="127"/>
                        </a:moveTo>
                        <a:lnTo>
                          <a:pt x="52" y="166"/>
                        </a:lnTo>
                        <a:lnTo>
                          <a:pt x="63" y="203"/>
                        </a:lnTo>
                        <a:lnTo>
                          <a:pt x="65" y="240"/>
                        </a:lnTo>
                        <a:lnTo>
                          <a:pt x="52" y="264"/>
                        </a:lnTo>
                        <a:lnTo>
                          <a:pt x="34" y="291"/>
                        </a:lnTo>
                        <a:lnTo>
                          <a:pt x="26" y="333"/>
                        </a:lnTo>
                        <a:lnTo>
                          <a:pt x="37" y="359"/>
                        </a:lnTo>
                        <a:lnTo>
                          <a:pt x="56" y="391"/>
                        </a:lnTo>
                        <a:lnTo>
                          <a:pt x="56" y="417"/>
                        </a:lnTo>
                        <a:lnTo>
                          <a:pt x="44" y="441"/>
                        </a:lnTo>
                        <a:lnTo>
                          <a:pt x="27" y="473"/>
                        </a:lnTo>
                        <a:lnTo>
                          <a:pt x="34" y="504"/>
                        </a:lnTo>
                        <a:lnTo>
                          <a:pt x="58" y="571"/>
                        </a:lnTo>
                        <a:lnTo>
                          <a:pt x="56" y="599"/>
                        </a:lnTo>
                        <a:lnTo>
                          <a:pt x="21" y="652"/>
                        </a:lnTo>
                        <a:lnTo>
                          <a:pt x="21" y="699"/>
                        </a:lnTo>
                        <a:lnTo>
                          <a:pt x="40" y="734"/>
                        </a:lnTo>
                        <a:lnTo>
                          <a:pt x="52" y="766"/>
                        </a:lnTo>
                        <a:lnTo>
                          <a:pt x="50" y="792"/>
                        </a:lnTo>
                        <a:lnTo>
                          <a:pt x="19" y="822"/>
                        </a:lnTo>
                        <a:lnTo>
                          <a:pt x="13" y="843"/>
                        </a:lnTo>
                        <a:lnTo>
                          <a:pt x="19" y="893"/>
                        </a:lnTo>
                        <a:lnTo>
                          <a:pt x="34" y="948"/>
                        </a:lnTo>
                        <a:lnTo>
                          <a:pt x="34" y="979"/>
                        </a:lnTo>
                        <a:lnTo>
                          <a:pt x="31" y="1004"/>
                        </a:lnTo>
                        <a:lnTo>
                          <a:pt x="8" y="1042"/>
                        </a:lnTo>
                        <a:lnTo>
                          <a:pt x="0" y="1074"/>
                        </a:lnTo>
                        <a:lnTo>
                          <a:pt x="2" y="1106"/>
                        </a:lnTo>
                        <a:lnTo>
                          <a:pt x="19" y="1132"/>
                        </a:lnTo>
                        <a:lnTo>
                          <a:pt x="37" y="1154"/>
                        </a:lnTo>
                        <a:lnTo>
                          <a:pt x="21" y="1186"/>
                        </a:lnTo>
                        <a:lnTo>
                          <a:pt x="13" y="1217"/>
                        </a:lnTo>
                        <a:lnTo>
                          <a:pt x="27" y="1243"/>
                        </a:lnTo>
                        <a:lnTo>
                          <a:pt x="50" y="1262"/>
                        </a:lnTo>
                        <a:lnTo>
                          <a:pt x="52" y="1293"/>
                        </a:lnTo>
                        <a:lnTo>
                          <a:pt x="52" y="1318"/>
                        </a:lnTo>
                        <a:lnTo>
                          <a:pt x="56" y="1351"/>
                        </a:lnTo>
                        <a:lnTo>
                          <a:pt x="96" y="1325"/>
                        </a:lnTo>
                        <a:lnTo>
                          <a:pt x="138" y="1301"/>
                        </a:lnTo>
                        <a:lnTo>
                          <a:pt x="176" y="1288"/>
                        </a:lnTo>
                        <a:lnTo>
                          <a:pt x="235" y="1288"/>
                        </a:lnTo>
                        <a:lnTo>
                          <a:pt x="277" y="1283"/>
                        </a:lnTo>
                        <a:lnTo>
                          <a:pt x="301" y="1262"/>
                        </a:lnTo>
                        <a:lnTo>
                          <a:pt x="345" y="1249"/>
                        </a:lnTo>
                        <a:lnTo>
                          <a:pt x="322" y="1224"/>
                        </a:lnTo>
                        <a:lnTo>
                          <a:pt x="314" y="1188"/>
                        </a:lnTo>
                        <a:lnTo>
                          <a:pt x="329" y="1148"/>
                        </a:lnTo>
                        <a:lnTo>
                          <a:pt x="327" y="1092"/>
                        </a:lnTo>
                        <a:lnTo>
                          <a:pt x="314" y="1050"/>
                        </a:lnTo>
                        <a:lnTo>
                          <a:pt x="301" y="1029"/>
                        </a:lnTo>
                        <a:lnTo>
                          <a:pt x="298" y="998"/>
                        </a:lnTo>
                        <a:lnTo>
                          <a:pt x="314" y="960"/>
                        </a:lnTo>
                        <a:lnTo>
                          <a:pt x="308" y="935"/>
                        </a:lnTo>
                        <a:lnTo>
                          <a:pt x="277" y="892"/>
                        </a:lnTo>
                        <a:lnTo>
                          <a:pt x="278" y="866"/>
                        </a:lnTo>
                        <a:lnTo>
                          <a:pt x="291" y="843"/>
                        </a:lnTo>
                        <a:lnTo>
                          <a:pt x="320" y="812"/>
                        </a:lnTo>
                        <a:lnTo>
                          <a:pt x="309" y="787"/>
                        </a:lnTo>
                        <a:lnTo>
                          <a:pt x="288" y="734"/>
                        </a:lnTo>
                        <a:lnTo>
                          <a:pt x="272" y="699"/>
                        </a:lnTo>
                        <a:lnTo>
                          <a:pt x="272" y="661"/>
                        </a:lnTo>
                        <a:lnTo>
                          <a:pt x="329" y="641"/>
                        </a:lnTo>
                        <a:lnTo>
                          <a:pt x="335" y="604"/>
                        </a:lnTo>
                        <a:lnTo>
                          <a:pt x="329" y="583"/>
                        </a:lnTo>
                        <a:lnTo>
                          <a:pt x="314" y="565"/>
                        </a:lnTo>
                        <a:lnTo>
                          <a:pt x="316" y="533"/>
                        </a:lnTo>
                        <a:lnTo>
                          <a:pt x="314" y="496"/>
                        </a:lnTo>
                        <a:lnTo>
                          <a:pt x="298" y="477"/>
                        </a:lnTo>
                        <a:lnTo>
                          <a:pt x="285" y="452"/>
                        </a:lnTo>
                        <a:lnTo>
                          <a:pt x="295" y="427"/>
                        </a:lnTo>
                        <a:lnTo>
                          <a:pt x="308" y="398"/>
                        </a:lnTo>
                        <a:lnTo>
                          <a:pt x="308" y="378"/>
                        </a:lnTo>
                        <a:lnTo>
                          <a:pt x="288" y="354"/>
                        </a:lnTo>
                        <a:lnTo>
                          <a:pt x="282" y="333"/>
                        </a:lnTo>
                        <a:lnTo>
                          <a:pt x="288" y="316"/>
                        </a:lnTo>
                        <a:lnTo>
                          <a:pt x="308" y="303"/>
                        </a:lnTo>
                        <a:lnTo>
                          <a:pt x="309" y="282"/>
                        </a:lnTo>
                        <a:lnTo>
                          <a:pt x="303" y="270"/>
                        </a:lnTo>
                        <a:lnTo>
                          <a:pt x="282" y="238"/>
                        </a:lnTo>
                        <a:lnTo>
                          <a:pt x="277" y="203"/>
                        </a:lnTo>
                        <a:lnTo>
                          <a:pt x="278" y="176"/>
                        </a:lnTo>
                        <a:lnTo>
                          <a:pt x="298" y="150"/>
                        </a:lnTo>
                        <a:lnTo>
                          <a:pt x="348" y="96"/>
                        </a:lnTo>
                        <a:lnTo>
                          <a:pt x="364" y="50"/>
                        </a:lnTo>
                        <a:lnTo>
                          <a:pt x="364" y="13"/>
                        </a:lnTo>
                        <a:lnTo>
                          <a:pt x="348" y="0"/>
                        </a:lnTo>
                        <a:lnTo>
                          <a:pt x="322" y="13"/>
                        </a:lnTo>
                        <a:lnTo>
                          <a:pt x="259" y="52"/>
                        </a:lnTo>
                        <a:lnTo>
                          <a:pt x="201" y="77"/>
                        </a:lnTo>
                        <a:lnTo>
                          <a:pt x="140" y="103"/>
                        </a:lnTo>
                        <a:lnTo>
                          <a:pt x="100" y="115"/>
                        </a:lnTo>
                        <a:lnTo>
                          <a:pt x="65" y="127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4" name="Freeform 85"/>
                  <p:cNvSpPr>
                    <a:spLocks/>
                  </p:cNvSpPr>
                  <p:nvPr/>
                </p:nvSpPr>
                <p:spPr bwMode="auto">
                  <a:xfrm>
                    <a:off x="1281" y="2651"/>
                    <a:ext cx="325" cy="691"/>
                  </a:xfrm>
                  <a:custGeom>
                    <a:avLst/>
                    <a:gdLst>
                      <a:gd name="T0" fmla="*/ 0 w 651"/>
                      <a:gd name="T1" fmla="*/ 1 h 1382"/>
                      <a:gd name="T2" fmla="*/ 0 w 651"/>
                      <a:gd name="T3" fmla="*/ 1 h 1382"/>
                      <a:gd name="T4" fmla="*/ 0 w 651"/>
                      <a:gd name="T5" fmla="*/ 1 h 1382"/>
                      <a:gd name="T6" fmla="*/ 0 w 651"/>
                      <a:gd name="T7" fmla="*/ 1 h 1382"/>
                      <a:gd name="T8" fmla="*/ 0 w 651"/>
                      <a:gd name="T9" fmla="*/ 1 h 1382"/>
                      <a:gd name="T10" fmla="*/ 0 w 651"/>
                      <a:gd name="T11" fmla="*/ 1 h 1382"/>
                      <a:gd name="T12" fmla="*/ 0 w 651"/>
                      <a:gd name="T13" fmla="*/ 1 h 1382"/>
                      <a:gd name="T14" fmla="*/ 0 w 651"/>
                      <a:gd name="T15" fmla="*/ 1 h 1382"/>
                      <a:gd name="T16" fmla="*/ 0 w 651"/>
                      <a:gd name="T17" fmla="*/ 1 h 1382"/>
                      <a:gd name="T18" fmla="*/ 0 w 651"/>
                      <a:gd name="T19" fmla="*/ 1 h 1382"/>
                      <a:gd name="T20" fmla="*/ 0 w 651"/>
                      <a:gd name="T21" fmla="*/ 1 h 1382"/>
                      <a:gd name="T22" fmla="*/ 0 w 651"/>
                      <a:gd name="T23" fmla="*/ 1 h 1382"/>
                      <a:gd name="T24" fmla="*/ 0 w 651"/>
                      <a:gd name="T25" fmla="*/ 1 h 1382"/>
                      <a:gd name="T26" fmla="*/ 0 w 651"/>
                      <a:gd name="T27" fmla="*/ 1 h 1382"/>
                      <a:gd name="T28" fmla="*/ 0 w 651"/>
                      <a:gd name="T29" fmla="*/ 1 h 1382"/>
                      <a:gd name="T30" fmla="*/ 0 w 651"/>
                      <a:gd name="T31" fmla="*/ 1 h 1382"/>
                      <a:gd name="T32" fmla="*/ 0 w 651"/>
                      <a:gd name="T33" fmla="*/ 1 h 1382"/>
                      <a:gd name="T34" fmla="*/ 0 w 651"/>
                      <a:gd name="T35" fmla="*/ 1 h 1382"/>
                      <a:gd name="T36" fmla="*/ 0 w 651"/>
                      <a:gd name="T37" fmla="*/ 1 h 1382"/>
                      <a:gd name="T38" fmla="*/ 0 w 651"/>
                      <a:gd name="T39" fmla="*/ 1 h 1382"/>
                      <a:gd name="T40" fmla="*/ 0 w 651"/>
                      <a:gd name="T41" fmla="*/ 1 h 1382"/>
                      <a:gd name="T42" fmla="*/ 0 w 651"/>
                      <a:gd name="T43" fmla="*/ 1 h 1382"/>
                      <a:gd name="T44" fmla="*/ 0 w 651"/>
                      <a:gd name="T45" fmla="*/ 1 h 1382"/>
                      <a:gd name="T46" fmla="*/ 0 w 651"/>
                      <a:gd name="T47" fmla="*/ 1 h 1382"/>
                      <a:gd name="T48" fmla="*/ 0 w 651"/>
                      <a:gd name="T49" fmla="*/ 1 h 1382"/>
                      <a:gd name="T50" fmla="*/ 0 w 651"/>
                      <a:gd name="T51" fmla="*/ 1 h 1382"/>
                      <a:gd name="T52" fmla="*/ 0 w 651"/>
                      <a:gd name="T53" fmla="*/ 1 h 1382"/>
                      <a:gd name="T54" fmla="*/ 0 w 651"/>
                      <a:gd name="T55" fmla="*/ 1 h 1382"/>
                      <a:gd name="T56" fmla="*/ 0 w 651"/>
                      <a:gd name="T57" fmla="*/ 1 h 1382"/>
                      <a:gd name="T58" fmla="*/ 0 w 651"/>
                      <a:gd name="T59" fmla="*/ 1 h 1382"/>
                      <a:gd name="T60" fmla="*/ 0 w 651"/>
                      <a:gd name="T61" fmla="*/ 1 h 1382"/>
                      <a:gd name="T62" fmla="*/ 0 w 651"/>
                      <a:gd name="T63" fmla="*/ 1 h 1382"/>
                      <a:gd name="T64" fmla="*/ 0 w 651"/>
                      <a:gd name="T65" fmla="*/ 1 h 1382"/>
                      <a:gd name="T66" fmla="*/ 0 w 651"/>
                      <a:gd name="T67" fmla="*/ 1 h 1382"/>
                      <a:gd name="T68" fmla="*/ 0 w 651"/>
                      <a:gd name="T69" fmla="*/ 1 h 1382"/>
                      <a:gd name="T70" fmla="*/ 0 w 651"/>
                      <a:gd name="T71" fmla="*/ 1 h 1382"/>
                      <a:gd name="T72" fmla="*/ 0 w 651"/>
                      <a:gd name="T73" fmla="*/ 1 h 1382"/>
                      <a:gd name="T74" fmla="*/ 0 w 651"/>
                      <a:gd name="T75" fmla="*/ 1 h 1382"/>
                      <a:gd name="T76" fmla="*/ 0 w 651"/>
                      <a:gd name="T77" fmla="*/ 1 h 1382"/>
                      <a:gd name="T78" fmla="*/ 0 w 651"/>
                      <a:gd name="T79" fmla="*/ 1 h 1382"/>
                      <a:gd name="T80" fmla="*/ 0 w 651"/>
                      <a:gd name="T81" fmla="*/ 1 h 1382"/>
                      <a:gd name="T82" fmla="*/ 0 w 651"/>
                      <a:gd name="T83" fmla="*/ 1 h 1382"/>
                      <a:gd name="T84" fmla="*/ 0 w 651"/>
                      <a:gd name="T85" fmla="*/ 1 h 1382"/>
                      <a:gd name="T86" fmla="*/ 0 w 651"/>
                      <a:gd name="T87" fmla="*/ 1 h 1382"/>
                      <a:gd name="T88" fmla="*/ 0 w 651"/>
                      <a:gd name="T89" fmla="*/ 1 h 1382"/>
                      <a:gd name="T90" fmla="*/ 0 w 651"/>
                      <a:gd name="T91" fmla="*/ 1 h 1382"/>
                      <a:gd name="T92" fmla="*/ 0 w 651"/>
                      <a:gd name="T93" fmla="*/ 1 h 1382"/>
                      <a:gd name="T94" fmla="*/ 0 w 651"/>
                      <a:gd name="T95" fmla="*/ 1 h 1382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651"/>
                      <a:gd name="T145" fmla="*/ 0 h 1382"/>
                      <a:gd name="T146" fmla="*/ 651 w 651"/>
                      <a:gd name="T147" fmla="*/ 1382 h 1382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651" h="1382">
                        <a:moveTo>
                          <a:pt x="553" y="1250"/>
                        </a:moveTo>
                        <a:lnTo>
                          <a:pt x="526" y="1282"/>
                        </a:lnTo>
                        <a:lnTo>
                          <a:pt x="481" y="1292"/>
                        </a:lnTo>
                        <a:lnTo>
                          <a:pt x="425" y="1298"/>
                        </a:lnTo>
                        <a:lnTo>
                          <a:pt x="365" y="1311"/>
                        </a:lnTo>
                        <a:lnTo>
                          <a:pt x="325" y="1336"/>
                        </a:lnTo>
                        <a:lnTo>
                          <a:pt x="312" y="1348"/>
                        </a:lnTo>
                        <a:lnTo>
                          <a:pt x="300" y="1343"/>
                        </a:lnTo>
                        <a:lnTo>
                          <a:pt x="227" y="1288"/>
                        </a:lnTo>
                        <a:lnTo>
                          <a:pt x="132" y="1213"/>
                        </a:lnTo>
                        <a:lnTo>
                          <a:pt x="101" y="1166"/>
                        </a:lnTo>
                        <a:lnTo>
                          <a:pt x="53" y="1118"/>
                        </a:lnTo>
                        <a:lnTo>
                          <a:pt x="39" y="1081"/>
                        </a:lnTo>
                        <a:lnTo>
                          <a:pt x="0" y="1075"/>
                        </a:lnTo>
                        <a:lnTo>
                          <a:pt x="20" y="1116"/>
                        </a:lnTo>
                        <a:lnTo>
                          <a:pt x="40" y="1156"/>
                        </a:lnTo>
                        <a:lnTo>
                          <a:pt x="101" y="1200"/>
                        </a:lnTo>
                        <a:lnTo>
                          <a:pt x="143" y="1255"/>
                        </a:lnTo>
                        <a:lnTo>
                          <a:pt x="246" y="1319"/>
                        </a:lnTo>
                        <a:lnTo>
                          <a:pt x="309" y="1382"/>
                        </a:lnTo>
                        <a:lnTo>
                          <a:pt x="333" y="1376"/>
                        </a:lnTo>
                        <a:lnTo>
                          <a:pt x="359" y="1345"/>
                        </a:lnTo>
                        <a:lnTo>
                          <a:pt x="394" y="1326"/>
                        </a:lnTo>
                        <a:lnTo>
                          <a:pt x="438" y="1313"/>
                        </a:lnTo>
                        <a:lnTo>
                          <a:pt x="532" y="1305"/>
                        </a:lnTo>
                        <a:lnTo>
                          <a:pt x="560" y="1288"/>
                        </a:lnTo>
                        <a:lnTo>
                          <a:pt x="607" y="1276"/>
                        </a:lnTo>
                        <a:lnTo>
                          <a:pt x="616" y="1255"/>
                        </a:lnTo>
                        <a:lnTo>
                          <a:pt x="600" y="1229"/>
                        </a:lnTo>
                        <a:lnTo>
                          <a:pt x="584" y="1205"/>
                        </a:lnTo>
                        <a:lnTo>
                          <a:pt x="595" y="1173"/>
                        </a:lnTo>
                        <a:lnTo>
                          <a:pt x="607" y="1156"/>
                        </a:lnTo>
                        <a:lnTo>
                          <a:pt x="607" y="1129"/>
                        </a:lnTo>
                        <a:lnTo>
                          <a:pt x="595" y="1087"/>
                        </a:lnTo>
                        <a:lnTo>
                          <a:pt x="589" y="1066"/>
                        </a:lnTo>
                        <a:lnTo>
                          <a:pt x="571" y="1047"/>
                        </a:lnTo>
                        <a:lnTo>
                          <a:pt x="563" y="1025"/>
                        </a:lnTo>
                        <a:lnTo>
                          <a:pt x="571" y="1004"/>
                        </a:lnTo>
                        <a:lnTo>
                          <a:pt x="590" y="987"/>
                        </a:lnTo>
                        <a:lnTo>
                          <a:pt x="589" y="960"/>
                        </a:lnTo>
                        <a:lnTo>
                          <a:pt x="578" y="941"/>
                        </a:lnTo>
                        <a:lnTo>
                          <a:pt x="557" y="912"/>
                        </a:lnTo>
                        <a:lnTo>
                          <a:pt x="544" y="897"/>
                        </a:lnTo>
                        <a:lnTo>
                          <a:pt x="550" y="875"/>
                        </a:lnTo>
                        <a:lnTo>
                          <a:pt x="582" y="856"/>
                        </a:lnTo>
                        <a:lnTo>
                          <a:pt x="595" y="830"/>
                        </a:lnTo>
                        <a:lnTo>
                          <a:pt x="590" y="809"/>
                        </a:lnTo>
                        <a:lnTo>
                          <a:pt x="570" y="774"/>
                        </a:lnTo>
                        <a:lnTo>
                          <a:pt x="547" y="730"/>
                        </a:lnTo>
                        <a:lnTo>
                          <a:pt x="539" y="698"/>
                        </a:lnTo>
                        <a:lnTo>
                          <a:pt x="550" y="686"/>
                        </a:lnTo>
                        <a:lnTo>
                          <a:pt x="584" y="674"/>
                        </a:lnTo>
                        <a:lnTo>
                          <a:pt x="603" y="661"/>
                        </a:lnTo>
                        <a:lnTo>
                          <a:pt x="607" y="621"/>
                        </a:lnTo>
                        <a:lnTo>
                          <a:pt x="584" y="577"/>
                        </a:lnTo>
                        <a:lnTo>
                          <a:pt x="589" y="548"/>
                        </a:lnTo>
                        <a:lnTo>
                          <a:pt x="597" y="521"/>
                        </a:lnTo>
                        <a:lnTo>
                          <a:pt x="576" y="489"/>
                        </a:lnTo>
                        <a:lnTo>
                          <a:pt x="557" y="460"/>
                        </a:lnTo>
                        <a:lnTo>
                          <a:pt x="563" y="442"/>
                        </a:lnTo>
                        <a:lnTo>
                          <a:pt x="576" y="423"/>
                        </a:lnTo>
                        <a:lnTo>
                          <a:pt x="576" y="391"/>
                        </a:lnTo>
                        <a:lnTo>
                          <a:pt x="563" y="373"/>
                        </a:lnTo>
                        <a:lnTo>
                          <a:pt x="550" y="358"/>
                        </a:lnTo>
                        <a:lnTo>
                          <a:pt x="553" y="334"/>
                        </a:lnTo>
                        <a:lnTo>
                          <a:pt x="576" y="323"/>
                        </a:lnTo>
                        <a:lnTo>
                          <a:pt x="589" y="310"/>
                        </a:lnTo>
                        <a:lnTo>
                          <a:pt x="582" y="285"/>
                        </a:lnTo>
                        <a:lnTo>
                          <a:pt x="557" y="254"/>
                        </a:lnTo>
                        <a:lnTo>
                          <a:pt x="547" y="226"/>
                        </a:lnTo>
                        <a:lnTo>
                          <a:pt x="544" y="194"/>
                        </a:lnTo>
                        <a:lnTo>
                          <a:pt x="565" y="164"/>
                        </a:lnTo>
                        <a:lnTo>
                          <a:pt x="610" y="115"/>
                        </a:lnTo>
                        <a:lnTo>
                          <a:pt x="632" y="77"/>
                        </a:lnTo>
                        <a:lnTo>
                          <a:pt x="651" y="46"/>
                        </a:lnTo>
                        <a:lnTo>
                          <a:pt x="645" y="14"/>
                        </a:lnTo>
                        <a:lnTo>
                          <a:pt x="628" y="0"/>
                        </a:lnTo>
                        <a:lnTo>
                          <a:pt x="616" y="3"/>
                        </a:lnTo>
                        <a:lnTo>
                          <a:pt x="595" y="27"/>
                        </a:lnTo>
                        <a:lnTo>
                          <a:pt x="610" y="46"/>
                        </a:lnTo>
                        <a:lnTo>
                          <a:pt x="607" y="77"/>
                        </a:lnTo>
                        <a:lnTo>
                          <a:pt x="578" y="132"/>
                        </a:lnTo>
                        <a:lnTo>
                          <a:pt x="540" y="164"/>
                        </a:lnTo>
                        <a:lnTo>
                          <a:pt x="528" y="183"/>
                        </a:lnTo>
                        <a:lnTo>
                          <a:pt x="520" y="207"/>
                        </a:lnTo>
                        <a:lnTo>
                          <a:pt x="515" y="222"/>
                        </a:lnTo>
                        <a:lnTo>
                          <a:pt x="459" y="265"/>
                        </a:lnTo>
                        <a:lnTo>
                          <a:pt x="409" y="295"/>
                        </a:lnTo>
                        <a:lnTo>
                          <a:pt x="402" y="316"/>
                        </a:lnTo>
                        <a:lnTo>
                          <a:pt x="420" y="320"/>
                        </a:lnTo>
                        <a:lnTo>
                          <a:pt x="494" y="265"/>
                        </a:lnTo>
                        <a:lnTo>
                          <a:pt x="532" y="254"/>
                        </a:lnTo>
                        <a:lnTo>
                          <a:pt x="550" y="289"/>
                        </a:lnTo>
                        <a:lnTo>
                          <a:pt x="557" y="304"/>
                        </a:lnTo>
                        <a:lnTo>
                          <a:pt x="539" y="320"/>
                        </a:lnTo>
                        <a:lnTo>
                          <a:pt x="521" y="333"/>
                        </a:lnTo>
                        <a:lnTo>
                          <a:pt x="520" y="354"/>
                        </a:lnTo>
                        <a:lnTo>
                          <a:pt x="526" y="376"/>
                        </a:lnTo>
                        <a:lnTo>
                          <a:pt x="509" y="395"/>
                        </a:lnTo>
                        <a:lnTo>
                          <a:pt x="463" y="416"/>
                        </a:lnTo>
                        <a:lnTo>
                          <a:pt x="394" y="445"/>
                        </a:lnTo>
                        <a:lnTo>
                          <a:pt x="420" y="454"/>
                        </a:lnTo>
                        <a:lnTo>
                          <a:pt x="490" y="426"/>
                        </a:lnTo>
                        <a:lnTo>
                          <a:pt x="547" y="397"/>
                        </a:lnTo>
                        <a:lnTo>
                          <a:pt x="557" y="404"/>
                        </a:lnTo>
                        <a:lnTo>
                          <a:pt x="550" y="423"/>
                        </a:lnTo>
                        <a:lnTo>
                          <a:pt x="532" y="442"/>
                        </a:lnTo>
                        <a:lnTo>
                          <a:pt x="526" y="460"/>
                        </a:lnTo>
                        <a:lnTo>
                          <a:pt x="534" y="485"/>
                        </a:lnTo>
                        <a:lnTo>
                          <a:pt x="557" y="505"/>
                        </a:lnTo>
                        <a:lnTo>
                          <a:pt x="557" y="521"/>
                        </a:lnTo>
                        <a:lnTo>
                          <a:pt x="520" y="529"/>
                        </a:lnTo>
                        <a:lnTo>
                          <a:pt x="488" y="571"/>
                        </a:lnTo>
                        <a:lnTo>
                          <a:pt x="450" y="596"/>
                        </a:lnTo>
                        <a:lnTo>
                          <a:pt x="400" y="608"/>
                        </a:lnTo>
                        <a:lnTo>
                          <a:pt x="396" y="621"/>
                        </a:lnTo>
                        <a:lnTo>
                          <a:pt x="428" y="617"/>
                        </a:lnTo>
                        <a:lnTo>
                          <a:pt x="494" y="596"/>
                        </a:lnTo>
                        <a:lnTo>
                          <a:pt x="520" y="577"/>
                        </a:lnTo>
                        <a:lnTo>
                          <a:pt x="534" y="558"/>
                        </a:lnTo>
                        <a:lnTo>
                          <a:pt x="557" y="555"/>
                        </a:lnTo>
                        <a:lnTo>
                          <a:pt x="557" y="577"/>
                        </a:lnTo>
                        <a:lnTo>
                          <a:pt x="571" y="598"/>
                        </a:lnTo>
                        <a:lnTo>
                          <a:pt x="584" y="621"/>
                        </a:lnTo>
                        <a:lnTo>
                          <a:pt x="576" y="640"/>
                        </a:lnTo>
                        <a:lnTo>
                          <a:pt x="547" y="653"/>
                        </a:lnTo>
                        <a:lnTo>
                          <a:pt x="520" y="661"/>
                        </a:lnTo>
                        <a:lnTo>
                          <a:pt x="500" y="680"/>
                        </a:lnTo>
                        <a:lnTo>
                          <a:pt x="415" y="705"/>
                        </a:lnTo>
                        <a:lnTo>
                          <a:pt x="352" y="728"/>
                        </a:lnTo>
                        <a:lnTo>
                          <a:pt x="327" y="740"/>
                        </a:lnTo>
                        <a:lnTo>
                          <a:pt x="346" y="756"/>
                        </a:lnTo>
                        <a:lnTo>
                          <a:pt x="383" y="746"/>
                        </a:lnTo>
                        <a:lnTo>
                          <a:pt x="459" y="717"/>
                        </a:lnTo>
                        <a:lnTo>
                          <a:pt x="509" y="703"/>
                        </a:lnTo>
                        <a:lnTo>
                          <a:pt x="521" y="724"/>
                        </a:lnTo>
                        <a:lnTo>
                          <a:pt x="534" y="761"/>
                        </a:lnTo>
                        <a:lnTo>
                          <a:pt x="557" y="793"/>
                        </a:lnTo>
                        <a:lnTo>
                          <a:pt x="560" y="817"/>
                        </a:lnTo>
                        <a:lnTo>
                          <a:pt x="557" y="841"/>
                        </a:lnTo>
                        <a:lnTo>
                          <a:pt x="532" y="849"/>
                        </a:lnTo>
                        <a:lnTo>
                          <a:pt x="488" y="859"/>
                        </a:lnTo>
                        <a:lnTo>
                          <a:pt x="431" y="885"/>
                        </a:lnTo>
                        <a:lnTo>
                          <a:pt x="349" y="897"/>
                        </a:lnTo>
                        <a:lnTo>
                          <a:pt x="319" y="912"/>
                        </a:lnTo>
                        <a:lnTo>
                          <a:pt x="340" y="922"/>
                        </a:lnTo>
                        <a:lnTo>
                          <a:pt x="413" y="912"/>
                        </a:lnTo>
                        <a:lnTo>
                          <a:pt x="463" y="893"/>
                        </a:lnTo>
                        <a:lnTo>
                          <a:pt x="497" y="880"/>
                        </a:lnTo>
                        <a:lnTo>
                          <a:pt x="526" y="875"/>
                        </a:lnTo>
                        <a:lnTo>
                          <a:pt x="521" y="897"/>
                        </a:lnTo>
                        <a:lnTo>
                          <a:pt x="534" y="928"/>
                        </a:lnTo>
                        <a:lnTo>
                          <a:pt x="553" y="947"/>
                        </a:lnTo>
                        <a:lnTo>
                          <a:pt x="557" y="968"/>
                        </a:lnTo>
                        <a:lnTo>
                          <a:pt x="557" y="987"/>
                        </a:lnTo>
                        <a:lnTo>
                          <a:pt x="532" y="997"/>
                        </a:lnTo>
                        <a:lnTo>
                          <a:pt x="484" y="999"/>
                        </a:lnTo>
                        <a:lnTo>
                          <a:pt x="450" y="1010"/>
                        </a:lnTo>
                        <a:lnTo>
                          <a:pt x="375" y="1036"/>
                        </a:lnTo>
                        <a:lnTo>
                          <a:pt x="333" y="1037"/>
                        </a:lnTo>
                        <a:lnTo>
                          <a:pt x="319" y="1055"/>
                        </a:lnTo>
                        <a:lnTo>
                          <a:pt x="338" y="1062"/>
                        </a:lnTo>
                        <a:lnTo>
                          <a:pt x="375" y="1054"/>
                        </a:lnTo>
                        <a:lnTo>
                          <a:pt x="431" y="1037"/>
                        </a:lnTo>
                        <a:lnTo>
                          <a:pt x="463" y="1025"/>
                        </a:lnTo>
                        <a:lnTo>
                          <a:pt x="502" y="1016"/>
                        </a:lnTo>
                        <a:lnTo>
                          <a:pt x="534" y="1018"/>
                        </a:lnTo>
                        <a:lnTo>
                          <a:pt x="544" y="1018"/>
                        </a:lnTo>
                        <a:lnTo>
                          <a:pt x="544" y="1047"/>
                        </a:lnTo>
                        <a:lnTo>
                          <a:pt x="553" y="1062"/>
                        </a:lnTo>
                        <a:lnTo>
                          <a:pt x="497" y="1075"/>
                        </a:lnTo>
                        <a:lnTo>
                          <a:pt x="446" y="1113"/>
                        </a:lnTo>
                        <a:lnTo>
                          <a:pt x="390" y="1131"/>
                        </a:lnTo>
                        <a:lnTo>
                          <a:pt x="352" y="1137"/>
                        </a:lnTo>
                        <a:lnTo>
                          <a:pt x="320" y="1155"/>
                        </a:lnTo>
                        <a:lnTo>
                          <a:pt x="333" y="1166"/>
                        </a:lnTo>
                        <a:lnTo>
                          <a:pt x="365" y="1156"/>
                        </a:lnTo>
                        <a:lnTo>
                          <a:pt x="400" y="1144"/>
                        </a:lnTo>
                        <a:lnTo>
                          <a:pt x="441" y="1137"/>
                        </a:lnTo>
                        <a:lnTo>
                          <a:pt x="476" y="1116"/>
                        </a:lnTo>
                        <a:lnTo>
                          <a:pt x="494" y="1097"/>
                        </a:lnTo>
                        <a:lnTo>
                          <a:pt x="520" y="1094"/>
                        </a:lnTo>
                        <a:lnTo>
                          <a:pt x="550" y="1094"/>
                        </a:lnTo>
                        <a:lnTo>
                          <a:pt x="560" y="1097"/>
                        </a:lnTo>
                        <a:lnTo>
                          <a:pt x="570" y="1118"/>
                        </a:lnTo>
                        <a:lnTo>
                          <a:pt x="576" y="1144"/>
                        </a:lnTo>
                        <a:lnTo>
                          <a:pt x="570" y="1166"/>
                        </a:lnTo>
                        <a:lnTo>
                          <a:pt x="557" y="1179"/>
                        </a:lnTo>
                        <a:lnTo>
                          <a:pt x="547" y="1211"/>
                        </a:lnTo>
                        <a:lnTo>
                          <a:pt x="557" y="1224"/>
                        </a:lnTo>
                        <a:lnTo>
                          <a:pt x="570" y="1236"/>
                        </a:lnTo>
                        <a:lnTo>
                          <a:pt x="570" y="1248"/>
                        </a:lnTo>
                        <a:lnTo>
                          <a:pt x="553" y="12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5" name="Freeform 86"/>
                  <p:cNvSpPr>
                    <a:spLocks/>
                  </p:cNvSpPr>
                  <p:nvPr/>
                </p:nvSpPr>
                <p:spPr bwMode="auto">
                  <a:xfrm>
                    <a:off x="1453" y="3244"/>
                    <a:ext cx="94" cy="31"/>
                  </a:xfrm>
                  <a:custGeom>
                    <a:avLst/>
                    <a:gdLst>
                      <a:gd name="T0" fmla="*/ 0 w 188"/>
                      <a:gd name="T1" fmla="*/ 1 h 62"/>
                      <a:gd name="T2" fmla="*/ 1 w 188"/>
                      <a:gd name="T3" fmla="*/ 1 h 62"/>
                      <a:gd name="T4" fmla="*/ 1 w 188"/>
                      <a:gd name="T5" fmla="*/ 1 h 62"/>
                      <a:gd name="T6" fmla="*/ 1 w 188"/>
                      <a:gd name="T7" fmla="*/ 1 h 62"/>
                      <a:gd name="T8" fmla="*/ 1 w 188"/>
                      <a:gd name="T9" fmla="*/ 0 h 62"/>
                      <a:gd name="T10" fmla="*/ 1 w 188"/>
                      <a:gd name="T11" fmla="*/ 1 h 62"/>
                      <a:gd name="T12" fmla="*/ 1 w 188"/>
                      <a:gd name="T13" fmla="*/ 1 h 62"/>
                      <a:gd name="T14" fmla="*/ 1 w 188"/>
                      <a:gd name="T15" fmla="*/ 1 h 62"/>
                      <a:gd name="T16" fmla="*/ 1 w 188"/>
                      <a:gd name="T17" fmla="*/ 1 h 62"/>
                      <a:gd name="T18" fmla="*/ 1 w 188"/>
                      <a:gd name="T19" fmla="*/ 1 h 62"/>
                      <a:gd name="T20" fmla="*/ 1 w 188"/>
                      <a:gd name="T21" fmla="*/ 1 h 62"/>
                      <a:gd name="T22" fmla="*/ 1 w 188"/>
                      <a:gd name="T23" fmla="*/ 1 h 62"/>
                      <a:gd name="T24" fmla="*/ 0 w 188"/>
                      <a:gd name="T25" fmla="*/ 1 h 6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8"/>
                      <a:gd name="T40" fmla="*/ 0 h 62"/>
                      <a:gd name="T41" fmla="*/ 188 w 188"/>
                      <a:gd name="T42" fmla="*/ 62 h 6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8" h="62">
                        <a:moveTo>
                          <a:pt x="0" y="49"/>
                        </a:moveTo>
                        <a:lnTo>
                          <a:pt x="75" y="47"/>
                        </a:lnTo>
                        <a:lnTo>
                          <a:pt x="104" y="31"/>
                        </a:lnTo>
                        <a:lnTo>
                          <a:pt x="128" y="12"/>
                        </a:lnTo>
                        <a:lnTo>
                          <a:pt x="175" y="0"/>
                        </a:lnTo>
                        <a:lnTo>
                          <a:pt x="188" y="12"/>
                        </a:lnTo>
                        <a:lnTo>
                          <a:pt x="168" y="18"/>
                        </a:lnTo>
                        <a:lnTo>
                          <a:pt x="135" y="35"/>
                        </a:lnTo>
                        <a:lnTo>
                          <a:pt x="118" y="47"/>
                        </a:lnTo>
                        <a:lnTo>
                          <a:pt x="88" y="55"/>
                        </a:lnTo>
                        <a:lnTo>
                          <a:pt x="41" y="60"/>
                        </a:lnTo>
                        <a:lnTo>
                          <a:pt x="3" y="62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6" name="Freeform 87"/>
                  <p:cNvSpPr>
                    <a:spLocks/>
                  </p:cNvSpPr>
                  <p:nvPr/>
                </p:nvSpPr>
                <p:spPr bwMode="auto">
                  <a:xfrm>
                    <a:off x="1309" y="2568"/>
                    <a:ext cx="273" cy="149"/>
                  </a:xfrm>
                  <a:custGeom>
                    <a:avLst/>
                    <a:gdLst>
                      <a:gd name="T0" fmla="*/ 1 w 546"/>
                      <a:gd name="T1" fmla="*/ 1 h 296"/>
                      <a:gd name="T2" fmla="*/ 1 w 546"/>
                      <a:gd name="T3" fmla="*/ 1 h 296"/>
                      <a:gd name="T4" fmla="*/ 1 w 546"/>
                      <a:gd name="T5" fmla="*/ 1 h 296"/>
                      <a:gd name="T6" fmla="*/ 1 w 546"/>
                      <a:gd name="T7" fmla="*/ 1 h 296"/>
                      <a:gd name="T8" fmla="*/ 1 w 546"/>
                      <a:gd name="T9" fmla="*/ 1 h 296"/>
                      <a:gd name="T10" fmla="*/ 1 w 546"/>
                      <a:gd name="T11" fmla="*/ 1 h 296"/>
                      <a:gd name="T12" fmla="*/ 1 w 546"/>
                      <a:gd name="T13" fmla="*/ 0 h 296"/>
                      <a:gd name="T14" fmla="*/ 1 w 546"/>
                      <a:gd name="T15" fmla="*/ 1 h 296"/>
                      <a:gd name="T16" fmla="*/ 1 w 546"/>
                      <a:gd name="T17" fmla="*/ 1 h 296"/>
                      <a:gd name="T18" fmla="*/ 1 w 546"/>
                      <a:gd name="T19" fmla="*/ 1 h 296"/>
                      <a:gd name="T20" fmla="*/ 1 w 546"/>
                      <a:gd name="T21" fmla="*/ 1 h 296"/>
                      <a:gd name="T22" fmla="*/ 1 w 546"/>
                      <a:gd name="T23" fmla="*/ 1 h 296"/>
                      <a:gd name="T24" fmla="*/ 1 w 546"/>
                      <a:gd name="T25" fmla="*/ 1 h 296"/>
                      <a:gd name="T26" fmla="*/ 1 w 546"/>
                      <a:gd name="T27" fmla="*/ 1 h 296"/>
                      <a:gd name="T28" fmla="*/ 1 w 546"/>
                      <a:gd name="T29" fmla="*/ 1 h 296"/>
                      <a:gd name="T30" fmla="*/ 1 w 546"/>
                      <a:gd name="T31" fmla="*/ 1 h 296"/>
                      <a:gd name="T32" fmla="*/ 1 w 546"/>
                      <a:gd name="T33" fmla="*/ 1 h 296"/>
                      <a:gd name="T34" fmla="*/ 1 w 546"/>
                      <a:gd name="T35" fmla="*/ 1 h 296"/>
                      <a:gd name="T36" fmla="*/ 1 w 546"/>
                      <a:gd name="T37" fmla="*/ 1 h 296"/>
                      <a:gd name="T38" fmla="*/ 1 w 546"/>
                      <a:gd name="T39" fmla="*/ 1 h 296"/>
                      <a:gd name="T40" fmla="*/ 1 w 546"/>
                      <a:gd name="T41" fmla="*/ 1 h 296"/>
                      <a:gd name="T42" fmla="*/ 1 w 546"/>
                      <a:gd name="T43" fmla="*/ 1 h 296"/>
                      <a:gd name="T44" fmla="*/ 1 w 546"/>
                      <a:gd name="T45" fmla="*/ 1 h 296"/>
                      <a:gd name="T46" fmla="*/ 1 w 546"/>
                      <a:gd name="T47" fmla="*/ 1 h 296"/>
                      <a:gd name="T48" fmla="*/ 0 w 546"/>
                      <a:gd name="T49" fmla="*/ 1 h 296"/>
                      <a:gd name="T50" fmla="*/ 1 w 546"/>
                      <a:gd name="T51" fmla="*/ 1 h 29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46"/>
                      <a:gd name="T79" fmla="*/ 0 h 296"/>
                      <a:gd name="T80" fmla="*/ 546 w 546"/>
                      <a:gd name="T81" fmla="*/ 296 h 29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46" h="296">
                        <a:moveTo>
                          <a:pt x="16" y="34"/>
                        </a:moveTo>
                        <a:lnTo>
                          <a:pt x="81" y="37"/>
                        </a:lnTo>
                        <a:lnTo>
                          <a:pt x="150" y="40"/>
                        </a:lnTo>
                        <a:lnTo>
                          <a:pt x="195" y="40"/>
                        </a:lnTo>
                        <a:lnTo>
                          <a:pt x="230" y="31"/>
                        </a:lnTo>
                        <a:lnTo>
                          <a:pt x="287" y="15"/>
                        </a:lnTo>
                        <a:lnTo>
                          <a:pt x="314" y="0"/>
                        </a:lnTo>
                        <a:lnTo>
                          <a:pt x="351" y="21"/>
                        </a:lnTo>
                        <a:lnTo>
                          <a:pt x="412" y="63"/>
                        </a:lnTo>
                        <a:lnTo>
                          <a:pt x="456" y="93"/>
                        </a:lnTo>
                        <a:lnTo>
                          <a:pt x="512" y="133"/>
                        </a:lnTo>
                        <a:lnTo>
                          <a:pt x="546" y="163"/>
                        </a:lnTo>
                        <a:lnTo>
                          <a:pt x="514" y="190"/>
                        </a:lnTo>
                        <a:lnTo>
                          <a:pt x="483" y="219"/>
                        </a:lnTo>
                        <a:lnTo>
                          <a:pt x="433" y="240"/>
                        </a:lnTo>
                        <a:lnTo>
                          <a:pt x="380" y="262"/>
                        </a:lnTo>
                        <a:lnTo>
                          <a:pt x="332" y="281"/>
                        </a:lnTo>
                        <a:lnTo>
                          <a:pt x="288" y="288"/>
                        </a:lnTo>
                        <a:lnTo>
                          <a:pt x="242" y="296"/>
                        </a:lnTo>
                        <a:lnTo>
                          <a:pt x="185" y="257"/>
                        </a:lnTo>
                        <a:lnTo>
                          <a:pt x="142" y="222"/>
                        </a:lnTo>
                        <a:lnTo>
                          <a:pt x="92" y="177"/>
                        </a:lnTo>
                        <a:lnTo>
                          <a:pt x="50" y="133"/>
                        </a:lnTo>
                        <a:lnTo>
                          <a:pt x="18" y="103"/>
                        </a:lnTo>
                        <a:lnTo>
                          <a:pt x="0" y="58"/>
                        </a:lnTo>
                        <a:lnTo>
                          <a:pt x="16" y="34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7" name="Freeform 88"/>
                  <p:cNvSpPr>
                    <a:spLocks/>
                  </p:cNvSpPr>
                  <p:nvPr/>
                </p:nvSpPr>
                <p:spPr bwMode="auto">
                  <a:xfrm>
                    <a:off x="1302" y="2564"/>
                    <a:ext cx="296" cy="173"/>
                  </a:xfrm>
                  <a:custGeom>
                    <a:avLst/>
                    <a:gdLst>
                      <a:gd name="T0" fmla="*/ 1 w 590"/>
                      <a:gd name="T1" fmla="*/ 1 h 345"/>
                      <a:gd name="T2" fmla="*/ 1 w 590"/>
                      <a:gd name="T3" fmla="*/ 1 h 345"/>
                      <a:gd name="T4" fmla="*/ 1 w 590"/>
                      <a:gd name="T5" fmla="*/ 1 h 345"/>
                      <a:gd name="T6" fmla="*/ 1 w 590"/>
                      <a:gd name="T7" fmla="*/ 1 h 345"/>
                      <a:gd name="T8" fmla="*/ 1 w 590"/>
                      <a:gd name="T9" fmla="*/ 1 h 345"/>
                      <a:gd name="T10" fmla="*/ 1 w 590"/>
                      <a:gd name="T11" fmla="*/ 1 h 345"/>
                      <a:gd name="T12" fmla="*/ 1 w 590"/>
                      <a:gd name="T13" fmla="*/ 1 h 345"/>
                      <a:gd name="T14" fmla="*/ 1 w 590"/>
                      <a:gd name="T15" fmla="*/ 1 h 345"/>
                      <a:gd name="T16" fmla="*/ 1 w 590"/>
                      <a:gd name="T17" fmla="*/ 1 h 345"/>
                      <a:gd name="T18" fmla="*/ 1 w 590"/>
                      <a:gd name="T19" fmla="*/ 1 h 345"/>
                      <a:gd name="T20" fmla="*/ 1 w 590"/>
                      <a:gd name="T21" fmla="*/ 1 h 345"/>
                      <a:gd name="T22" fmla="*/ 1 w 590"/>
                      <a:gd name="T23" fmla="*/ 1 h 345"/>
                      <a:gd name="T24" fmla="*/ 1 w 590"/>
                      <a:gd name="T25" fmla="*/ 1 h 345"/>
                      <a:gd name="T26" fmla="*/ 1 w 590"/>
                      <a:gd name="T27" fmla="*/ 1 h 345"/>
                      <a:gd name="T28" fmla="*/ 1 w 590"/>
                      <a:gd name="T29" fmla="*/ 1 h 345"/>
                      <a:gd name="T30" fmla="*/ 1 w 590"/>
                      <a:gd name="T31" fmla="*/ 1 h 345"/>
                      <a:gd name="T32" fmla="*/ 1 w 590"/>
                      <a:gd name="T33" fmla="*/ 1 h 345"/>
                      <a:gd name="T34" fmla="*/ 1 w 590"/>
                      <a:gd name="T35" fmla="*/ 1 h 345"/>
                      <a:gd name="T36" fmla="*/ 1 w 590"/>
                      <a:gd name="T37" fmla="*/ 1 h 345"/>
                      <a:gd name="T38" fmla="*/ 1 w 590"/>
                      <a:gd name="T39" fmla="*/ 1 h 345"/>
                      <a:gd name="T40" fmla="*/ 1 w 590"/>
                      <a:gd name="T41" fmla="*/ 1 h 345"/>
                      <a:gd name="T42" fmla="*/ 1 w 590"/>
                      <a:gd name="T43" fmla="*/ 1 h 345"/>
                      <a:gd name="T44" fmla="*/ 1 w 590"/>
                      <a:gd name="T45" fmla="*/ 1 h 345"/>
                      <a:gd name="T46" fmla="*/ 1 w 590"/>
                      <a:gd name="T47" fmla="*/ 1 h 345"/>
                      <a:gd name="T48" fmla="*/ 1 w 590"/>
                      <a:gd name="T49" fmla="*/ 1 h 345"/>
                      <a:gd name="T50" fmla="*/ 1 w 590"/>
                      <a:gd name="T51" fmla="*/ 1 h 345"/>
                      <a:gd name="T52" fmla="*/ 1 w 590"/>
                      <a:gd name="T53" fmla="*/ 1 h 345"/>
                      <a:gd name="T54" fmla="*/ 1 w 590"/>
                      <a:gd name="T55" fmla="*/ 1 h 345"/>
                      <a:gd name="T56" fmla="*/ 1 w 590"/>
                      <a:gd name="T57" fmla="*/ 1 h 345"/>
                      <a:gd name="T58" fmla="*/ 1 w 590"/>
                      <a:gd name="T59" fmla="*/ 1 h 345"/>
                      <a:gd name="T60" fmla="*/ 0 w 590"/>
                      <a:gd name="T61" fmla="*/ 1 h 345"/>
                      <a:gd name="T62" fmla="*/ 1 w 590"/>
                      <a:gd name="T63" fmla="*/ 1 h 345"/>
                      <a:gd name="T64" fmla="*/ 1 w 590"/>
                      <a:gd name="T65" fmla="*/ 1 h 345"/>
                      <a:gd name="T66" fmla="*/ 1 w 590"/>
                      <a:gd name="T67" fmla="*/ 1 h 345"/>
                      <a:gd name="T68" fmla="*/ 1 w 590"/>
                      <a:gd name="T69" fmla="*/ 1 h 345"/>
                      <a:gd name="T70" fmla="*/ 1 w 590"/>
                      <a:gd name="T71" fmla="*/ 1 h 345"/>
                      <a:gd name="T72" fmla="*/ 1 w 590"/>
                      <a:gd name="T73" fmla="*/ 1 h 345"/>
                      <a:gd name="T74" fmla="*/ 1 w 590"/>
                      <a:gd name="T75" fmla="*/ 1 h 345"/>
                      <a:gd name="T76" fmla="*/ 1 w 590"/>
                      <a:gd name="T77" fmla="*/ 0 h 345"/>
                      <a:gd name="T78" fmla="*/ 1 w 590"/>
                      <a:gd name="T79" fmla="*/ 0 h 345"/>
                      <a:gd name="T80" fmla="*/ 1 w 590"/>
                      <a:gd name="T81" fmla="*/ 1 h 345"/>
                      <a:gd name="T82" fmla="*/ 1 w 590"/>
                      <a:gd name="T83" fmla="*/ 1 h 345"/>
                      <a:gd name="T84" fmla="*/ 1 w 590"/>
                      <a:gd name="T85" fmla="*/ 1 h 345"/>
                      <a:gd name="T86" fmla="*/ 1 w 590"/>
                      <a:gd name="T87" fmla="*/ 1 h 345"/>
                      <a:gd name="T88" fmla="*/ 1 w 590"/>
                      <a:gd name="T89" fmla="*/ 1 h 345"/>
                      <a:gd name="T90" fmla="*/ 1 w 590"/>
                      <a:gd name="T91" fmla="*/ 1 h 345"/>
                      <a:gd name="T92" fmla="*/ 1 w 590"/>
                      <a:gd name="T93" fmla="*/ 1 h 345"/>
                      <a:gd name="T94" fmla="*/ 1 w 590"/>
                      <a:gd name="T95" fmla="*/ 1 h 345"/>
                      <a:gd name="T96" fmla="*/ 1 w 590"/>
                      <a:gd name="T97" fmla="*/ 1 h 345"/>
                      <a:gd name="T98" fmla="*/ 1 w 590"/>
                      <a:gd name="T99" fmla="*/ 1 h 345"/>
                      <a:gd name="T100" fmla="*/ 1 w 590"/>
                      <a:gd name="T101" fmla="*/ 1 h 345"/>
                      <a:gd name="T102" fmla="*/ 1 w 590"/>
                      <a:gd name="T103" fmla="*/ 1 h 345"/>
                      <a:gd name="T104" fmla="*/ 1 w 590"/>
                      <a:gd name="T105" fmla="*/ 1 h 345"/>
                      <a:gd name="T106" fmla="*/ 1 w 590"/>
                      <a:gd name="T107" fmla="*/ 1 h 345"/>
                      <a:gd name="T108" fmla="*/ 1 w 590"/>
                      <a:gd name="T109" fmla="*/ 1 h 345"/>
                      <a:gd name="T110" fmla="*/ 1 w 590"/>
                      <a:gd name="T111" fmla="*/ 1 h 345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590"/>
                      <a:gd name="T169" fmla="*/ 0 h 345"/>
                      <a:gd name="T170" fmla="*/ 590 w 590"/>
                      <a:gd name="T171" fmla="*/ 345 h 345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590" h="345">
                        <a:moveTo>
                          <a:pt x="289" y="295"/>
                        </a:moveTo>
                        <a:lnTo>
                          <a:pt x="383" y="269"/>
                        </a:lnTo>
                        <a:lnTo>
                          <a:pt x="458" y="236"/>
                        </a:lnTo>
                        <a:lnTo>
                          <a:pt x="513" y="198"/>
                        </a:lnTo>
                        <a:lnTo>
                          <a:pt x="534" y="176"/>
                        </a:lnTo>
                        <a:lnTo>
                          <a:pt x="456" y="105"/>
                        </a:lnTo>
                        <a:lnTo>
                          <a:pt x="393" y="66"/>
                        </a:lnTo>
                        <a:lnTo>
                          <a:pt x="332" y="29"/>
                        </a:lnTo>
                        <a:lnTo>
                          <a:pt x="321" y="29"/>
                        </a:lnTo>
                        <a:lnTo>
                          <a:pt x="282" y="42"/>
                        </a:lnTo>
                        <a:lnTo>
                          <a:pt x="232" y="56"/>
                        </a:lnTo>
                        <a:lnTo>
                          <a:pt x="142" y="63"/>
                        </a:lnTo>
                        <a:lnTo>
                          <a:pt x="55" y="60"/>
                        </a:lnTo>
                        <a:lnTo>
                          <a:pt x="31" y="63"/>
                        </a:lnTo>
                        <a:lnTo>
                          <a:pt x="31" y="79"/>
                        </a:lnTo>
                        <a:lnTo>
                          <a:pt x="50" y="105"/>
                        </a:lnTo>
                        <a:lnTo>
                          <a:pt x="86" y="150"/>
                        </a:lnTo>
                        <a:lnTo>
                          <a:pt x="132" y="187"/>
                        </a:lnTo>
                        <a:lnTo>
                          <a:pt x="188" y="242"/>
                        </a:lnTo>
                        <a:lnTo>
                          <a:pt x="242" y="282"/>
                        </a:lnTo>
                        <a:lnTo>
                          <a:pt x="276" y="305"/>
                        </a:lnTo>
                        <a:lnTo>
                          <a:pt x="287" y="330"/>
                        </a:lnTo>
                        <a:lnTo>
                          <a:pt x="274" y="345"/>
                        </a:lnTo>
                        <a:lnTo>
                          <a:pt x="255" y="337"/>
                        </a:lnTo>
                        <a:lnTo>
                          <a:pt x="200" y="287"/>
                        </a:lnTo>
                        <a:lnTo>
                          <a:pt x="132" y="229"/>
                        </a:lnTo>
                        <a:lnTo>
                          <a:pt x="81" y="187"/>
                        </a:lnTo>
                        <a:lnTo>
                          <a:pt x="48" y="150"/>
                        </a:lnTo>
                        <a:lnTo>
                          <a:pt x="18" y="110"/>
                        </a:lnTo>
                        <a:lnTo>
                          <a:pt x="6" y="85"/>
                        </a:lnTo>
                        <a:lnTo>
                          <a:pt x="0" y="56"/>
                        </a:lnTo>
                        <a:lnTo>
                          <a:pt x="8" y="37"/>
                        </a:lnTo>
                        <a:lnTo>
                          <a:pt x="29" y="29"/>
                        </a:lnTo>
                        <a:lnTo>
                          <a:pt x="66" y="31"/>
                        </a:lnTo>
                        <a:lnTo>
                          <a:pt x="137" y="42"/>
                        </a:lnTo>
                        <a:lnTo>
                          <a:pt x="198" y="42"/>
                        </a:lnTo>
                        <a:lnTo>
                          <a:pt x="242" y="29"/>
                        </a:lnTo>
                        <a:lnTo>
                          <a:pt x="293" y="18"/>
                        </a:lnTo>
                        <a:lnTo>
                          <a:pt x="314" y="0"/>
                        </a:lnTo>
                        <a:lnTo>
                          <a:pt x="337" y="0"/>
                        </a:lnTo>
                        <a:lnTo>
                          <a:pt x="390" y="31"/>
                        </a:lnTo>
                        <a:lnTo>
                          <a:pt x="446" y="74"/>
                        </a:lnTo>
                        <a:lnTo>
                          <a:pt x="506" y="113"/>
                        </a:lnTo>
                        <a:lnTo>
                          <a:pt x="540" y="137"/>
                        </a:lnTo>
                        <a:lnTo>
                          <a:pt x="575" y="161"/>
                        </a:lnTo>
                        <a:lnTo>
                          <a:pt x="590" y="169"/>
                        </a:lnTo>
                        <a:lnTo>
                          <a:pt x="582" y="186"/>
                        </a:lnTo>
                        <a:lnTo>
                          <a:pt x="556" y="200"/>
                        </a:lnTo>
                        <a:lnTo>
                          <a:pt x="527" y="226"/>
                        </a:lnTo>
                        <a:lnTo>
                          <a:pt x="500" y="236"/>
                        </a:lnTo>
                        <a:lnTo>
                          <a:pt x="450" y="257"/>
                        </a:lnTo>
                        <a:lnTo>
                          <a:pt x="414" y="274"/>
                        </a:lnTo>
                        <a:lnTo>
                          <a:pt x="374" y="298"/>
                        </a:lnTo>
                        <a:lnTo>
                          <a:pt x="332" y="305"/>
                        </a:lnTo>
                        <a:lnTo>
                          <a:pt x="300" y="308"/>
                        </a:lnTo>
                        <a:lnTo>
                          <a:pt x="289" y="2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38" name="Freeform 89"/>
                  <p:cNvSpPr>
                    <a:spLocks/>
                  </p:cNvSpPr>
                  <p:nvPr/>
                </p:nvSpPr>
                <p:spPr bwMode="auto">
                  <a:xfrm>
                    <a:off x="1469" y="2694"/>
                    <a:ext cx="94" cy="60"/>
                  </a:xfrm>
                  <a:custGeom>
                    <a:avLst/>
                    <a:gdLst>
                      <a:gd name="T0" fmla="*/ 1 w 186"/>
                      <a:gd name="T1" fmla="*/ 1 h 119"/>
                      <a:gd name="T2" fmla="*/ 1 w 186"/>
                      <a:gd name="T3" fmla="*/ 1 h 119"/>
                      <a:gd name="T4" fmla="*/ 1 w 186"/>
                      <a:gd name="T5" fmla="*/ 1 h 119"/>
                      <a:gd name="T6" fmla="*/ 1 w 186"/>
                      <a:gd name="T7" fmla="*/ 1 h 119"/>
                      <a:gd name="T8" fmla="*/ 0 w 186"/>
                      <a:gd name="T9" fmla="*/ 1 h 119"/>
                      <a:gd name="T10" fmla="*/ 1 w 186"/>
                      <a:gd name="T11" fmla="*/ 1 h 119"/>
                      <a:gd name="T12" fmla="*/ 1 w 186"/>
                      <a:gd name="T13" fmla="*/ 1 h 119"/>
                      <a:gd name="T14" fmla="*/ 1 w 186"/>
                      <a:gd name="T15" fmla="*/ 1 h 119"/>
                      <a:gd name="T16" fmla="*/ 1 w 186"/>
                      <a:gd name="T17" fmla="*/ 0 h 119"/>
                      <a:gd name="T18" fmla="*/ 1 w 186"/>
                      <a:gd name="T19" fmla="*/ 1 h 1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6"/>
                      <a:gd name="T31" fmla="*/ 0 h 119"/>
                      <a:gd name="T32" fmla="*/ 186 w 186"/>
                      <a:gd name="T33" fmla="*/ 119 h 1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6" h="119">
                        <a:moveTo>
                          <a:pt x="157" y="14"/>
                        </a:moveTo>
                        <a:lnTo>
                          <a:pt x="117" y="45"/>
                        </a:lnTo>
                        <a:lnTo>
                          <a:pt x="81" y="75"/>
                        </a:lnTo>
                        <a:lnTo>
                          <a:pt x="29" y="93"/>
                        </a:lnTo>
                        <a:lnTo>
                          <a:pt x="0" y="103"/>
                        </a:lnTo>
                        <a:lnTo>
                          <a:pt x="23" y="119"/>
                        </a:lnTo>
                        <a:lnTo>
                          <a:pt x="60" y="113"/>
                        </a:lnTo>
                        <a:lnTo>
                          <a:pt x="119" y="75"/>
                        </a:lnTo>
                        <a:lnTo>
                          <a:pt x="186" y="0"/>
                        </a:lnTo>
                        <a:lnTo>
                          <a:pt x="15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4204" name="Group 90"/>
                <p:cNvGrpSpPr>
                  <a:grpSpLocks/>
                </p:cNvGrpSpPr>
                <p:nvPr/>
              </p:nvGrpSpPr>
              <p:grpSpPr bwMode="auto">
                <a:xfrm>
                  <a:off x="1425" y="2678"/>
                  <a:ext cx="344" cy="778"/>
                  <a:chOff x="1425" y="2678"/>
                  <a:chExt cx="344" cy="778"/>
                </a:xfrm>
              </p:grpSpPr>
              <p:sp>
                <p:nvSpPr>
                  <p:cNvPr id="4205" name="Freeform 91"/>
                  <p:cNvSpPr>
                    <a:spLocks/>
                  </p:cNvSpPr>
                  <p:nvPr/>
                </p:nvSpPr>
                <p:spPr bwMode="auto">
                  <a:xfrm>
                    <a:off x="1432" y="2713"/>
                    <a:ext cx="181" cy="732"/>
                  </a:xfrm>
                  <a:custGeom>
                    <a:avLst/>
                    <a:gdLst>
                      <a:gd name="T0" fmla="*/ 1 w 362"/>
                      <a:gd name="T1" fmla="*/ 0 h 1466"/>
                      <a:gd name="T2" fmla="*/ 1 w 362"/>
                      <a:gd name="T3" fmla="*/ 0 h 1466"/>
                      <a:gd name="T4" fmla="*/ 1 w 362"/>
                      <a:gd name="T5" fmla="*/ 0 h 1466"/>
                      <a:gd name="T6" fmla="*/ 1 w 362"/>
                      <a:gd name="T7" fmla="*/ 0 h 1466"/>
                      <a:gd name="T8" fmla="*/ 1 w 362"/>
                      <a:gd name="T9" fmla="*/ 0 h 1466"/>
                      <a:gd name="T10" fmla="*/ 1 w 362"/>
                      <a:gd name="T11" fmla="*/ 0 h 1466"/>
                      <a:gd name="T12" fmla="*/ 1 w 362"/>
                      <a:gd name="T13" fmla="*/ 0 h 1466"/>
                      <a:gd name="T14" fmla="*/ 1 w 362"/>
                      <a:gd name="T15" fmla="*/ 0 h 1466"/>
                      <a:gd name="T16" fmla="*/ 1 w 362"/>
                      <a:gd name="T17" fmla="*/ 0 h 1466"/>
                      <a:gd name="T18" fmla="*/ 1 w 362"/>
                      <a:gd name="T19" fmla="*/ 0 h 1466"/>
                      <a:gd name="T20" fmla="*/ 1 w 362"/>
                      <a:gd name="T21" fmla="*/ 0 h 1466"/>
                      <a:gd name="T22" fmla="*/ 1 w 362"/>
                      <a:gd name="T23" fmla="*/ 0 h 1466"/>
                      <a:gd name="T24" fmla="*/ 1 w 362"/>
                      <a:gd name="T25" fmla="*/ 0 h 1466"/>
                      <a:gd name="T26" fmla="*/ 1 w 362"/>
                      <a:gd name="T27" fmla="*/ 0 h 1466"/>
                      <a:gd name="T28" fmla="*/ 0 w 362"/>
                      <a:gd name="T29" fmla="*/ 0 h 1466"/>
                      <a:gd name="T30" fmla="*/ 0 w 362"/>
                      <a:gd name="T31" fmla="*/ 0 h 1466"/>
                      <a:gd name="T32" fmla="*/ 1 w 362"/>
                      <a:gd name="T33" fmla="*/ 0 h 1466"/>
                      <a:gd name="T34" fmla="*/ 1 w 362"/>
                      <a:gd name="T35" fmla="*/ 0 h 1466"/>
                      <a:gd name="T36" fmla="*/ 1 w 362"/>
                      <a:gd name="T37" fmla="*/ 0 h 1466"/>
                      <a:gd name="T38" fmla="*/ 1 w 362"/>
                      <a:gd name="T39" fmla="*/ 0 h 1466"/>
                      <a:gd name="T40" fmla="*/ 1 w 362"/>
                      <a:gd name="T41" fmla="*/ 0 h 1466"/>
                      <a:gd name="T42" fmla="*/ 1 w 362"/>
                      <a:gd name="T43" fmla="*/ 0 h 1466"/>
                      <a:gd name="T44" fmla="*/ 1 w 362"/>
                      <a:gd name="T45" fmla="*/ 0 h 1466"/>
                      <a:gd name="T46" fmla="*/ 1 w 362"/>
                      <a:gd name="T47" fmla="*/ 0 h 1466"/>
                      <a:gd name="T48" fmla="*/ 1 w 362"/>
                      <a:gd name="T49" fmla="*/ 0 h 1466"/>
                      <a:gd name="T50" fmla="*/ 1 w 362"/>
                      <a:gd name="T51" fmla="*/ 0 h 1466"/>
                      <a:gd name="T52" fmla="*/ 1 w 362"/>
                      <a:gd name="T53" fmla="*/ 0 h 1466"/>
                      <a:gd name="T54" fmla="*/ 1 w 362"/>
                      <a:gd name="T55" fmla="*/ 0 h 1466"/>
                      <a:gd name="T56" fmla="*/ 1 w 362"/>
                      <a:gd name="T57" fmla="*/ 0 h 1466"/>
                      <a:gd name="T58" fmla="*/ 1 w 362"/>
                      <a:gd name="T59" fmla="*/ 0 h 1466"/>
                      <a:gd name="T60" fmla="*/ 1 w 362"/>
                      <a:gd name="T61" fmla="*/ 0 h 1466"/>
                      <a:gd name="T62" fmla="*/ 1 w 362"/>
                      <a:gd name="T63" fmla="*/ 0 h 1466"/>
                      <a:gd name="T64" fmla="*/ 1 w 362"/>
                      <a:gd name="T65" fmla="*/ 0 h 1466"/>
                      <a:gd name="T66" fmla="*/ 1 w 362"/>
                      <a:gd name="T67" fmla="*/ 0 h 1466"/>
                      <a:gd name="T68" fmla="*/ 1 w 362"/>
                      <a:gd name="T69" fmla="*/ 0 h 1466"/>
                      <a:gd name="T70" fmla="*/ 1 w 362"/>
                      <a:gd name="T71" fmla="*/ 0 h 1466"/>
                      <a:gd name="T72" fmla="*/ 1 w 362"/>
                      <a:gd name="T73" fmla="*/ 0 h 1466"/>
                      <a:gd name="T74" fmla="*/ 1 w 362"/>
                      <a:gd name="T75" fmla="*/ 0 h 1466"/>
                      <a:gd name="T76" fmla="*/ 1 w 362"/>
                      <a:gd name="T77" fmla="*/ 0 h 1466"/>
                      <a:gd name="T78" fmla="*/ 1 w 362"/>
                      <a:gd name="T79" fmla="*/ 0 h 1466"/>
                      <a:gd name="T80" fmla="*/ 1 w 362"/>
                      <a:gd name="T81" fmla="*/ 0 h 1466"/>
                      <a:gd name="T82" fmla="*/ 1 w 362"/>
                      <a:gd name="T83" fmla="*/ 0 h 1466"/>
                      <a:gd name="T84" fmla="*/ 1 w 362"/>
                      <a:gd name="T85" fmla="*/ 0 h 1466"/>
                      <a:gd name="T86" fmla="*/ 1 w 362"/>
                      <a:gd name="T87" fmla="*/ 0 h 1466"/>
                      <a:gd name="T88" fmla="*/ 1 w 362"/>
                      <a:gd name="T89" fmla="*/ 0 h 1466"/>
                      <a:gd name="T90" fmla="*/ 1 w 362"/>
                      <a:gd name="T91" fmla="*/ 0 h 1466"/>
                      <a:gd name="T92" fmla="*/ 1 w 362"/>
                      <a:gd name="T93" fmla="*/ 0 h 1466"/>
                      <a:gd name="T94" fmla="*/ 1 w 362"/>
                      <a:gd name="T95" fmla="*/ 0 h 1466"/>
                      <a:gd name="T96" fmla="*/ 1 w 362"/>
                      <a:gd name="T97" fmla="*/ 0 h 1466"/>
                      <a:gd name="T98" fmla="*/ 1 w 362"/>
                      <a:gd name="T99" fmla="*/ 0 h 1466"/>
                      <a:gd name="T100" fmla="*/ 1 w 362"/>
                      <a:gd name="T101" fmla="*/ 0 h 1466"/>
                      <a:gd name="T102" fmla="*/ 1 w 362"/>
                      <a:gd name="T103" fmla="*/ 0 h 1466"/>
                      <a:gd name="T104" fmla="*/ 1 w 362"/>
                      <a:gd name="T105" fmla="*/ 0 h 1466"/>
                      <a:gd name="T106" fmla="*/ 1 w 362"/>
                      <a:gd name="T107" fmla="*/ 0 h 1466"/>
                      <a:gd name="T108" fmla="*/ 1 w 362"/>
                      <a:gd name="T109" fmla="*/ 0 h 1466"/>
                      <a:gd name="T110" fmla="*/ 1 w 362"/>
                      <a:gd name="T111" fmla="*/ 0 h 146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362"/>
                      <a:gd name="T169" fmla="*/ 0 h 1466"/>
                      <a:gd name="T170" fmla="*/ 362 w 362"/>
                      <a:gd name="T171" fmla="*/ 1466 h 146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362" h="1466">
                        <a:moveTo>
                          <a:pt x="356" y="264"/>
                        </a:moveTo>
                        <a:lnTo>
                          <a:pt x="362" y="318"/>
                        </a:lnTo>
                        <a:lnTo>
                          <a:pt x="362" y="608"/>
                        </a:lnTo>
                        <a:lnTo>
                          <a:pt x="336" y="998"/>
                        </a:lnTo>
                        <a:lnTo>
                          <a:pt x="338" y="1247"/>
                        </a:lnTo>
                        <a:lnTo>
                          <a:pt x="351" y="1418"/>
                        </a:lnTo>
                        <a:lnTo>
                          <a:pt x="338" y="1466"/>
                        </a:lnTo>
                        <a:lnTo>
                          <a:pt x="317" y="1455"/>
                        </a:lnTo>
                        <a:lnTo>
                          <a:pt x="195" y="1361"/>
                        </a:lnTo>
                        <a:lnTo>
                          <a:pt x="163" y="1342"/>
                        </a:lnTo>
                        <a:lnTo>
                          <a:pt x="145" y="1315"/>
                        </a:lnTo>
                        <a:lnTo>
                          <a:pt x="113" y="1279"/>
                        </a:lnTo>
                        <a:lnTo>
                          <a:pt x="71" y="1242"/>
                        </a:lnTo>
                        <a:lnTo>
                          <a:pt x="50" y="1192"/>
                        </a:lnTo>
                        <a:lnTo>
                          <a:pt x="0" y="1149"/>
                        </a:lnTo>
                        <a:lnTo>
                          <a:pt x="0" y="1123"/>
                        </a:lnTo>
                        <a:lnTo>
                          <a:pt x="27" y="1089"/>
                        </a:lnTo>
                        <a:lnTo>
                          <a:pt x="37" y="1046"/>
                        </a:lnTo>
                        <a:lnTo>
                          <a:pt x="31" y="1023"/>
                        </a:lnTo>
                        <a:lnTo>
                          <a:pt x="18" y="985"/>
                        </a:lnTo>
                        <a:lnTo>
                          <a:pt x="14" y="958"/>
                        </a:lnTo>
                        <a:lnTo>
                          <a:pt x="34" y="916"/>
                        </a:lnTo>
                        <a:lnTo>
                          <a:pt x="34" y="888"/>
                        </a:lnTo>
                        <a:lnTo>
                          <a:pt x="13" y="832"/>
                        </a:lnTo>
                        <a:lnTo>
                          <a:pt x="13" y="801"/>
                        </a:lnTo>
                        <a:lnTo>
                          <a:pt x="24" y="776"/>
                        </a:lnTo>
                        <a:lnTo>
                          <a:pt x="45" y="747"/>
                        </a:lnTo>
                        <a:lnTo>
                          <a:pt x="44" y="697"/>
                        </a:lnTo>
                        <a:lnTo>
                          <a:pt x="31" y="656"/>
                        </a:lnTo>
                        <a:lnTo>
                          <a:pt x="44" y="608"/>
                        </a:lnTo>
                        <a:lnTo>
                          <a:pt x="56" y="597"/>
                        </a:lnTo>
                        <a:lnTo>
                          <a:pt x="45" y="552"/>
                        </a:lnTo>
                        <a:lnTo>
                          <a:pt x="18" y="505"/>
                        </a:lnTo>
                        <a:lnTo>
                          <a:pt x="13" y="475"/>
                        </a:lnTo>
                        <a:lnTo>
                          <a:pt x="18" y="446"/>
                        </a:lnTo>
                        <a:lnTo>
                          <a:pt x="52" y="420"/>
                        </a:lnTo>
                        <a:lnTo>
                          <a:pt x="50" y="399"/>
                        </a:lnTo>
                        <a:lnTo>
                          <a:pt x="14" y="333"/>
                        </a:lnTo>
                        <a:lnTo>
                          <a:pt x="2" y="280"/>
                        </a:lnTo>
                        <a:lnTo>
                          <a:pt x="13" y="251"/>
                        </a:lnTo>
                        <a:lnTo>
                          <a:pt x="45" y="224"/>
                        </a:lnTo>
                        <a:lnTo>
                          <a:pt x="37" y="201"/>
                        </a:lnTo>
                        <a:lnTo>
                          <a:pt x="14" y="174"/>
                        </a:lnTo>
                        <a:lnTo>
                          <a:pt x="14" y="145"/>
                        </a:lnTo>
                        <a:lnTo>
                          <a:pt x="52" y="125"/>
                        </a:lnTo>
                        <a:lnTo>
                          <a:pt x="69" y="104"/>
                        </a:lnTo>
                        <a:lnTo>
                          <a:pt x="37" y="61"/>
                        </a:lnTo>
                        <a:lnTo>
                          <a:pt x="37" y="37"/>
                        </a:lnTo>
                        <a:lnTo>
                          <a:pt x="75" y="23"/>
                        </a:lnTo>
                        <a:lnTo>
                          <a:pt x="77" y="0"/>
                        </a:lnTo>
                        <a:lnTo>
                          <a:pt x="119" y="61"/>
                        </a:lnTo>
                        <a:lnTo>
                          <a:pt x="169" y="124"/>
                        </a:lnTo>
                        <a:lnTo>
                          <a:pt x="232" y="174"/>
                        </a:lnTo>
                        <a:lnTo>
                          <a:pt x="282" y="214"/>
                        </a:lnTo>
                        <a:lnTo>
                          <a:pt x="336" y="245"/>
                        </a:lnTo>
                        <a:lnTo>
                          <a:pt x="356" y="264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06" name="Freeform 92"/>
                  <p:cNvSpPr>
                    <a:spLocks/>
                  </p:cNvSpPr>
                  <p:nvPr/>
                </p:nvSpPr>
                <p:spPr bwMode="auto">
                  <a:xfrm>
                    <a:off x="1425" y="2724"/>
                    <a:ext cx="52" cy="558"/>
                  </a:xfrm>
                  <a:custGeom>
                    <a:avLst/>
                    <a:gdLst>
                      <a:gd name="T0" fmla="*/ 1 w 104"/>
                      <a:gd name="T1" fmla="*/ 0 h 1117"/>
                      <a:gd name="T2" fmla="*/ 1 w 104"/>
                      <a:gd name="T3" fmla="*/ 0 h 1117"/>
                      <a:gd name="T4" fmla="*/ 1 w 104"/>
                      <a:gd name="T5" fmla="*/ 0 h 1117"/>
                      <a:gd name="T6" fmla="*/ 1 w 104"/>
                      <a:gd name="T7" fmla="*/ 0 h 1117"/>
                      <a:gd name="T8" fmla="*/ 1 w 104"/>
                      <a:gd name="T9" fmla="*/ 0 h 1117"/>
                      <a:gd name="T10" fmla="*/ 1 w 104"/>
                      <a:gd name="T11" fmla="*/ 0 h 1117"/>
                      <a:gd name="T12" fmla="*/ 1 w 104"/>
                      <a:gd name="T13" fmla="*/ 0 h 1117"/>
                      <a:gd name="T14" fmla="*/ 1 w 104"/>
                      <a:gd name="T15" fmla="*/ 0 h 1117"/>
                      <a:gd name="T16" fmla="*/ 1 w 104"/>
                      <a:gd name="T17" fmla="*/ 0 h 1117"/>
                      <a:gd name="T18" fmla="*/ 1 w 104"/>
                      <a:gd name="T19" fmla="*/ 0 h 1117"/>
                      <a:gd name="T20" fmla="*/ 1 w 104"/>
                      <a:gd name="T21" fmla="*/ 0 h 1117"/>
                      <a:gd name="T22" fmla="*/ 1 w 104"/>
                      <a:gd name="T23" fmla="*/ 0 h 1117"/>
                      <a:gd name="T24" fmla="*/ 1 w 104"/>
                      <a:gd name="T25" fmla="*/ 0 h 1117"/>
                      <a:gd name="T26" fmla="*/ 1 w 104"/>
                      <a:gd name="T27" fmla="*/ 0 h 1117"/>
                      <a:gd name="T28" fmla="*/ 1 w 104"/>
                      <a:gd name="T29" fmla="*/ 0 h 1117"/>
                      <a:gd name="T30" fmla="*/ 1 w 104"/>
                      <a:gd name="T31" fmla="*/ 0 h 1117"/>
                      <a:gd name="T32" fmla="*/ 1 w 104"/>
                      <a:gd name="T33" fmla="*/ 0 h 1117"/>
                      <a:gd name="T34" fmla="*/ 1 w 104"/>
                      <a:gd name="T35" fmla="*/ 0 h 1117"/>
                      <a:gd name="T36" fmla="*/ 1 w 104"/>
                      <a:gd name="T37" fmla="*/ 0 h 1117"/>
                      <a:gd name="T38" fmla="*/ 1 w 104"/>
                      <a:gd name="T39" fmla="*/ 0 h 1117"/>
                      <a:gd name="T40" fmla="*/ 1 w 104"/>
                      <a:gd name="T41" fmla="*/ 0 h 1117"/>
                      <a:gd name="T42" fmla="*/ 1 w 104"/>
                      <a:gd name="T43" fmla="*/ 0 h 1117"/>
                      <a:gd name="T44" fmla="*/ 1 w 104"/>
                      <a:gd name="T45" fmla="*/ 0 h 1117"/>
                      <a:gd name="T46" fmla="*/ 1 w 104"/>
                      <a:gd name="T47" fmla="*/ 0 h 1117"/>
                      <a:gd name="T48" fmla="*/ 1 w 104"/>
                      <a:gd name="T49" fmla="*/ 0 h 1117"/>
                      <a:gd name="T50" fmla="*/ 1 w 104"/>
                      <a:gd name="T51" fmla="*/ 0 h 1117"/>
                      <a:gd name="T52" fmla="*/ 1 w 104"/>
                      <a:gd name="T53" fmla="*/ 0 h 1117"/>
                      <a:gd name="T54" fmla="*/ 1 w 104"/>
                      <a:gd name="T55" fmla="*/ 0 h 1117"/>
                      <a:gd name="T56" fmla="*/ 1 w 104"/>
                      <a:gd name="T57" fmla="*/ 0 h 1117"/>
                      <a:gd name="T58" fmla="*/ 1 w 104"/>
                      <a:gd name="T59" fmla="*/ 0 h 1117"/>
                      <a:gd name="T60" fmla="*/ 1 w 104"/>
                      <a:gd name="T61" fmla="*/ 0 h 1117"/>
                      <a:gd name="T62" fmla="*/ 1 w 104"/>
                      <a:gd name="T63" fmla="*/ 0 h 1117"/>
                      <a:gd name="T64" fmla="*/ 1 w 104"/>
                      <a:gd name="T65" fmla="*/ 0 h 1117"/>
                      <a:gd name="T66" fmla="*/ 1 w 104"/>
                      <a:gd name="T67" fmla="*/ 0 h 1117"/>
                      <a:gd name="T68" fmla="*/ 1 w 104"/>
                      <a:gd name="T69" fmla="*/ 0 h 1117"/>
                      <a:gd name="T70" fmla="*/ 1 w 104"/>
                      <a:gd name="T71" fmla="*/ 0 h 1117"/>
                      <a:gd name="T72" fmla="*/ 1 w 104"/>
                      <a:gd name="T73" fmla="*/ 0 h 1117"/>
                      <a:gd name="T74" fmla="*/ 1 w 104"/>
                      <a:gd name="T75" fmla="*/ 0 h 1117"/>
                      <a:gd name="T76" fmla="*/ 1 w 104"/>
                      <a:gd name="T77" fmla="*/ 0 h 1117"/>
                      <a:gd name="T78" fmla="*/ 1 w 104"/>
                      <a:gd name="T79" fmla="*/ 0 h 1117"/>
                      <a:gd name="T80" fmla="*/ 1 w 104"/>
                      <a:gd name="T81" fmla="*/ 0 h 1117"/>
                      <a:gd name="T82" fmla="*/ 0 w 104"/>
                      <a:gd name="T83" fmla="*/ 0 h 1117"/>
                      <a:gd name="T84" fmla="*/ 1 w 104"/>
                      <a:gd name="T85" fmla="*/ 0 h 1117"/>
                      <a:gd name="T86" fmla="*/ 1 w 104"/>
                      <a:gd name="T87" fmla="*/ 0 h 1117"/>
                      <a:gd name="T88" fmla="*/ 1 w 104"/>
                      <a:gd name="T89" fmla="*/ 0 h 1117"/>
                      <a:gd name="T90" fmla="*/ 1 w 104"/>
                      <a:gd name="T91" fmla="*/ 0 h 1117"/>
                      <a:gd name="T92" fmla="*/ 1 w 104"/>
                      <a:gd name="T93" fmla="*/ 0 h 1117"/>
                      <a:gd name="T94" fmla="*/ 1 w 104"/>
                      <a:gd name="T95" fmla="*/ 0 h 1117"/>
                      <a:gd name="T96" fmla="*/ 1 w 104"/>
                      <a:gd name="T97" fmla="*/ 0 h 1117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104"/>
                      <a:gd name="T148" fmla="*/ 0 h 1117"/>
                      <a:gd name="T149" fmla="*/ 104 w 104"/>
                      <a:gd name="T150" fmla="*/ 1117 h 1117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104" h="1117">
                        <a:moveTo>
                          <a:pt x="52" y="0"/>
                        </a:moveTo>
                        <a:lnTo>
                          <a:pt x="71" y="38"/>
                        </a:lnTo>
                        <a:lnTo>
                          <a:pt x="87" y="62"/>
                        </a:lnTo>
                        <a:lnTo>
                          <a:pt x="104" y="77"/>
                        </a:lnTo>
                        <a:lnTo>
                          <a:pt x="100" y="96"/>
                        </a:lnTo>
                        <a:lnTo>
                          <a:pt x="84" y="109"/>
                        </a:lnTo>
                        <a:lnTo>
                          <a:pt x="58" y="115"/>
                        </a:lnTo>
                        <a:lnTo>
                          <a:pt x="39" y="131"/>
                        </a:lnTo>
                        <a:lnTo>
                          <a:pt x="44" y="151"/>
                        </a:lnTo>
                        <a:lnTo>
                          <a:pt x="57" y="163"/>
                        </a:lnTo>
                        <a:lnTo>
                          <a:pt x="77" y="188"/>
                        </a:lnTo>
                        <a:lnTo>
                          <a:pt x="77" y="202"/>
                        </a:lnTo>
                        <a:lnTo>
                          <a:pt x="71" y="215"/>
                        </a:lnTo>
                        <a:lnTo>
                          <a:pt x="52" y="228"/>
                        </a:lnTo>
                        <a:lnTo>
                          <a:pt x="34" y="241"/>
                        </a:lnTo>
                        <a:lnTo>
                          <a:pt x="31" y="259"/>
                        </a:lnTo>
                        <a:lnTo>
                          <a:pt x="38" y="278"/>
                        </a:lnTo>
                        <a:lnTo>
                          <a:pt x="52" y="315"/>
                        </a:lnTo>
                        <a:lnTo>
                          <a:pt x="65" y="345"/>
                        </a:lnTo>
                        <a:lnTo>
                          <a:pt x="77" y="366"/>
                        </a:lnTo>
                        <a:lnTo>
                          <a:pt x="77" y="389"/>
                        </a:lnTo>
                        <a:lnTo>
                          <a:pt x="71" y="410"/>
                        </a:lnTo>
                        <a:lnTo>
                          <a:pt x="52" y="429"/>
                        </a:lnTo>
                        <a:lnTo>
                          <a:pt x="39" y="447"/>
                        </a:lnTo>
                        <a:lnTo>
                          <a:pt x="44" y="479"/>
                        </a:lnTo>
                        <a:lnTo>
                          <a:pt x="76" y="527"/>
                        </a:lnTo>
                        <a:lnTo>
                          <a:pt x="87" y="552"/>
                        </a:lnTo>
                        <a:lnTo>
                          <a:pt x="90" y="577"/>
                        </a:lnTo>
                        <a:lnTo>
                          <a:pt x="77" y="596"/>
                        </a:lnTo>
                        <a:lnTo>
                          <a:pt x="63" y="614"/>
                        </a:lnTo>
                        <a:lnTo>
                          <a:pt x="58" y="640"/>
                        </a:lnTo>
                        <a:lnTo>
                          <a:pt x="69" y="671"/>
                        </a:lnTo>
                        <a:lnTo>
                          <a:pt x="82" y="704"/>
                        </a:lnTo>
                        <a:lnTo>
                          <a:pt x="87" y="727"/>
                        </a:lnTo>
                        <a:lnTo>
                          <a:pt x="82" y="743"/>
                        </a:lnTo>
                        <a:lnTo>
                          <a:pt x="65" y="759"/>
                        </a:lnTo>
                        <a:lnTo>
                          <a:pt x="44" y="778"/>
                        </a:lnTo>
                        <a:lnTo>
                          <a:pt x="34" y="796"/>
                        </a:lnTo>
                        <a:lnTo>
                          <a:pt x="44" y="830"/>
                        </a:lnTo>
                        <a:lnTo>
                          <a:pt x="65" y="865"/>
                        </a:lnTo>
                        <a:lnTo>
                          <a:pt x="76" y="891"/>
                        </a:lnTo>
                        <a:lnTo>
                          <a:pt x="77" y="912"/>
                        </a:lnTo>
                        <a:lnTo>
                          <a:pt x="71" y="922"/>
                        </a:lnTo>
                        <a:lnTo>
                          <a:pt x="50" y="922"/>
                        </a:lnTo>
                        <a:lnTo>
                          <a:pt x="44" y="968"/>
                        </a:lnTo>
                        <a:lnTo>
                          <a:pt x="57" y="997"/>
                        </a:lnTo>
                        <a:lnTo>
                          <a:pt x="69" y="1018"/>
                        </a:lnTo>
                        <a:lnTo>
                          <a:pt x="71" y="1037"/>
                        </a:lnTo>
                        <a:lnTo>
                          <a:pt x="71" y="1054"/>
                        </a:lnTo>
                        <a:lnTo>
                          <a:pt x="50" y="1081"/>
                        </a:lnTo>
                        <a:lnTo>
                          <a:pt x="21" y="1117"/>
                        </a:lnTo>
                        <a:lnTo>
                          <a:pt x="2" y="1104"/>
                        </a:lnTo>
                        <a:lnTo>
                          <a:pt x="9" y="1075"/>
                        </a:lnTo>
                        <a:lnTo>
                          <a:pt x="38" y="1029"/>
                        </a:lnTo>
                        <a:lnTo>
                          <a:pt x="34" y="999"/>
                        </a:lnTo>
                        <a:lnTo>
                          <a:pt x="21" y="965"/>
                        </a:lnTo>
                        <a:lnTo>
                          <a:pt x="13" y="936"/>
                        </a:lnTo>
                        <a:lnTo>
                          <a:pt x="25" y="912"/>
                        </a:lnTo>
                        <a:lnTo>
                          <a:pt x="38" y="904"/>
                        </a:lnTo>
                        <a:lnTo>
                          <a:pt x="39" y="885"/>
                        </a:lnTo>
                        <a:lnTo>
                          <a:pt x="25" y="849"/>
                        </a:lnTo>
                        <a:lnTo>
                          <a:pt x="9" y="817"/>
                        </a:lnTo>
                        <a:lnTo>
                          <a:pt x="0" y="786"/>
                        </a:lnTo>
                        <a:lnTo>
                          <a:pt x="9" y="748"/>
                        </a:lnTo>
                        <a:lnTo>
                          <a:pt x="38" y="734"/>
                        </a:lnTo>
                        <a:lnTo>
                          <a:pt x="46" y="717"/>
                        </a:lnTo>
                        <a:lnTo>
                          <a:pt x="44" y="692"/>
                        </a:lnTo>
                        <a:lnTo>
                          <a:pt x="38" y="667"/>
                        </a:lnTo>
                        <a:lnTo>
                          <a:pt x="28" y="634"/>
                        </a:lnTo>
                        <a:lnTo>
                          <a:pt x="28" y="608"/>
                        </a:lnTo>
                        <a:lnTo>
                          <a:pt x="39" y="592"/>
                        </a:lnTo>
                        <a:lnTo>
                          <a:pt x="57" y="571"/>
                        </a:lnTo>
                        <a:lnTo>
                          <a:pt x="57" y="558"/>
                        </a:lnTo>
                        <a:lnTo>
                          <a:pt x="44" y="529"/>
                        </a:lnTo>
                        <a:lnTo>
                          <a:pt x="20" y="492"/>
                        </a:lnTo>
                        <a:lnTo>
                          <a:pt x="9" y="464"/>
                        </a:lnTo>
                        <a:lnTo>
                          <a:pt x="9" y="441"/>
                        </a:lnTo>
                        <a:lnTo>
                          <a:pt x="15" y="420"/>
                        </a:lnTo>
                        <a:lnTo>
                          <a:pt x="31" y="403"/>
                        </a:lnTo>
                        <a:lnTo>
                          <a:pt x="46" y="384"/>
                        </a:lnTo>
                        <a:lnTo>
                          <a:pt x="46" y="370"/>
                        </a:lnTo>
                        <a:lnTo>
                          <a:pt x="13" y="301"/>
                        </a:lnTo>
                        <a:lnTo>
                          <a:pt x="7" y="276"/>
                        </a:lnTo>
                        <a:lnTo>
                          <a:pt x="0" y="252"/>
                        </a:lnTo>
                        <a:lnTo>
                          <a:pt x="13" y="231"/>
                        </a:lnTo>
                        <a:lnTo>
                          <a:pt x="28" y="215"/>
                        </a:lnTo>
                        <a:lnTo>
                          <a:pt x="39" y="202"/>
                        </a:lnTo>
                        <a:lnTo>
                          <a:pt x="39" y="191"/>
                        </a:lnTo>
                        <a:lnTo>
                          <a:pt x="28" y="171"/>
                        </a:lnTo>
                        <a:lnTo>
                          <a:pt x="9" y="151"/>
                        </a:lnTo>
                        <a:lnTo>
                          <a:pt x="9" y="131"/>
                        </a:lnTo>
                        <a:lnTo>
                          <a:pt x="21" y="112"/>
                        </a:lnTo>
                        <a:lnTo>
                          <a:pt x="39" y="96"/>
                        </a:lnTo>
                        <a:lnTo>
                          <a:pt x="57" y="88"/>
                        </a:lnTo>
                        <a:lnTo>
                          <a:pt x="65" y="75"/>
                        </a:lnTo>
                        <a:lnTo>
                          <a:pt x="58" y="59"/>
                        </a:lnTo>
                        <a:lnTo>
                          <a:pt x="46" y="40"/>
                        </a:lnTo>
                        <a:lnTo>
                          <a:pt x="39" y="2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07" name="Freeform 93"/>
                  <p:cNvSpPr>
                    <a:spLocks/>
                  </p:cNvSpPr>
                  <p:nvPr/>
                </p:nvSpPr>
                <p:spPr bwMode="auto">
                  <a:xfrm>
                    <a:off x="1566" y="2860"/>
                    <a:ext cx="50" cy="451"/>
                  </a:xfrm>
                  <a:custGeom>
                    <a:avLst/>
                    <a:gdLst>
                      <a:gd name="T0" fmla="*/ 1 w 100"/>
                      <a:gd name="T1" fmla="*/ 0 h 904"/>
                      <a:gd name="T2" fmla="*/ 1 w 100"/>
                      <a:gd name="T3" fmla="*/ 0 h 904"/>
                      <a:gd name="T4" fmla="*/ 1 w 100"/>
                      <a:gd name="T5" fmla="*/ 0 h 904"/>
                      <a:gd name="T6" fmla="*/ 1 w 100"/>
                      <a:gd name="T7" fmla="*/ 0 h 904"/>
                      <a:gd name="T8" fmla="*/ 1 w 100"/>
                      <a:gd name="T9" fmla="*/ 0 h 904"/>
                      <a:gd name="T10" fmla="*/ 1 w 100"/>
                      <a:gd name="T11" fmla="*/ 0 h 904"/>
                      <a:gd name="T12" fmla="*/ 1 w 100"/>
                      <a:gd name="T13" fmla="*/ 0 h 904"/>
                      <a:gd name="T14" fmla="*/ 1 w 100"/>
                      <a:gd name="T15" fmla="*/ 0 h 904"/>
                      <a:gd name="T16" fmla="*/ 1 w 100"/>
                      <a:gd name="T17" fmla="*/ 0 h 904"/>
                      <a:gd name="T18" fmla="*/ 1 w 100"/>
                      <a:gd name="T19" fmla="*/ 0 h 904"/>
                      <a:gd name="T20" fmla="*/ 1 w 100"/>
                      <a:gd name="T21" fmla="*/ 0 h 904"/>
                      <a:gd name="T22" fmla="*/ 1 w 100"/>
                      <a:gd name="T23" fmla="*/ 0 h 904"/>
                      <a:gd name="T24" fmla="*/ 1 w 100"/>
                      <a:gd name="T25" fmla="*/ 0 h 904"/>
                      <a:gd name="T26" fmla="*/ 1 w 100"/>
                      <a:gd name="T27" fmla="*/ 0 h 904"/>
                      <a:gd name="T28" fmla="*/ 1 w 100"/>
                      <a:gd name="T29" fmla="*/ 0 h 904"/>
                      <a:gd name="T30" fmla="*/ 1 w 100"/>
                      <a:gd name="T31" fmla="*/ 0 h 904"/>
                      <a:gd name="T32" fmla="*/ 1 w 100"/>
                      <a:gd name="T33" fmla="*/ 0 h 904"/>
                      <a:gd name="T34" fmla="*/ 1 w 100"/>
                      <a:gd name="T35" fmla="*/ 0 h 904"/>
                      <a:gd name="T36" fmla="*/ 1 w 100"/>
                      <a:gd name="T37" fmla="*/ 0 h 904"/>
                      <a:gd name="T38" fmla="*/ 1 w 100"/>
                      <a:gd name="T39" fmla="*/ 0 h 904"/>
                      <a:gd name="T40" fmla="*/ 1 w 100"/>
                      <a:gd name="T41" fmla="*/ 0 h 904"/>
                      <a:gd name="T42" fmla="*/ 1 w 100"/>
                      <a:gd name="T43" fmla="*/ 0 h 904"/>
                      <a:gd name="T44" fmla="*/ 1 w 100"/>
                      <a:gd name="T45" fmla="*/ 0 h 904"/>
                      <a:gd name="T46" fmla="*/ 1 w 100"/>
                      <a:gd name="T47" fmla="*/ 0 h 904"/>
                      <a:gd name="T48" fmla="*/ 1 w 100"/>
                      <a:gd name="T49" fmla="*/ 0 h 904"/>
                      <a:gd name="T50" fmla="*/ 1 w 100"/>
                      <a:gd name="T51" fmla="*/ 0 h 904"/>
                      <a:gd name="T52" fmla="*/ 1 w 100"/>
                      <a:gd name="T53" fmla="*/ 0 h 904"/>
                      <a:gd name="T54" fmla="*/ 1 w 100"/>
                      <a:gd name="T55" fmla="*/ 0 h 904"/>
                      <a:gd name="T56" fmla="*/ 1 w 100"/>
                      <a:gd name="T57" fmla="*/ 0 h 904"/>
                      <a:gd name="T58" fmla="*/ 1 w 100"/>
                      <a:gd name="T59" fmla="*/ 0 h 904"/>
                      <a:gd name="T60" fmla="*/ 1 w 100"/>
                      <a:gd name="T61" fmla="*/ 0 h 904"/>
                      <a:gd name="T62" fmla="*/ 1 w 100"/>
                      <a:gd name="T63" fmla="*/ 0 h 904"/>
                      <a:gd name="T64" fmla="*/ 1 w 100"/>
                      <a:gd name="T65" fmla="*/ 0 h 904"/>
                      <a:gd name="T66" fmla="*/ 1 w 100"/>
                      <a:gd name="T67" fmla="*/ 0 h 90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00"/>
                      <a:gd name="T103" fmla="*/ 0 h 904"/>
                      <a:gd name="T104" fmla="*/ 100 w 100"/>
                      <a:gd name="T105" fmla="*/ 904 h 90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00" h="904">
                        <a:moveTo>
                          <a:pt x="77" y="0"/>
                        </a:moveTo>
                        <a:lnTo>
                          <a:pt x="89" y="26"/>
                        </a:lnTo>
                        <a:lnTo>
                          <a:pt x="100" y="69"/>
                        </a:lnTo>
                        <a:lnTo>
                          <a:pt x="94" y="88"/>
                        </a:lnTo>
                        <a:lnTo>
                          <a:pt x="68" y="101"/>
                        </a:lnTo>
                        <a:lnTo>
                          <a:pt x="52" y="113"/>
                        </a:lnTo>
                        <a:lnTo>
                          <a:pt x="52" y="148"/>
                        </a:lnTo>
                        <a:lnTo>
                          <a:pt x="64" y="182"/>
                        </a:lnTo>
                        <a:lnTo>
                          <a:pt x="81" y="206"/>
                        </a:lnTo>
                        <a:lnTo>
                          <a:pt x="83" y="249"/>
                        </a:lnTo>
                        <a:lnTo>
                          <a:pt x="75" y="264"/>
                        </a:lnTo>
                        <a:lnTo>
                          <a:pt x="57" y="283"/>
                        </a:lnTo>
                        <a:lnTo>
                          <a:pt x="55" y="312"/>
                        </a:lnTo>
                        <a:lnTo>
                          <a:pt x="64" y="339"/>
                        </a:lnTo>
                        <a:lnTo>
                          <a:pt x="77" y="362"/>
                        </a:lnTo>
                        <a:lnTo>
                          <a:pt x="83" y="399"/>
                        </a:lnTo>
                        <a:lnTo>
                          <a:pt x="83" y="420"/>
                        </a:lnTo>
                        <a:lnTo>
                          <a:pt x="70" y="444"/>
                        </a:lnTo>
                        <a:lnTo>
                          <a:pt x="49" y="465"/>
                        </a:lnTo>
                        <a:lnTo>
                          <a:pt x="49" y="483"/>
                        </a:lnTo>
                        <a:lnTo>
                          <a:pt x="55" y="539"/>
                        </a:lnTo>
                        <a:lnTo>
                          <a:pt x="77" y="563"/>
                        </a:lnTo>
                        <a:lnTo>
                          <a:pt x="89" y="587"/>
                        </a:lnTo>
                        <a:lnTo>
                          <a:pt x="83" y="615"/>
                        </a:lnTo>
                        <a:lnTo>
                          <a:pt x="52" y="634"/>
                        </a:lnTo>
                        <a:lnTo>
                          <a:pt x="36" y="653"/>
                        </a:lnTo>
                        <a:lnTo>
                          <a:pt x="33" y="688"/>
                        </a:lnTo>
                        <a:lnTo>
                          <a:pt x="49" y="732"/>
                        </a:lnTo>
                        <a:lnTo>
                          <a:pt x="62" y="776"/>
                        </a:lnTo>
                        <a:lnTo>
                          <a:pt x="62" y="801"/>
                        </a:lnTo>
                        <a:lnTo>
                          <a:pt x="55" y="835"/>
                        </a:lnTo>
                        <a:lnTo>
                          <a:pt x="36" y="841"/>
                        </a:lnTo>
                        <a:lnTo>
                          <a:pt x="24" y="866"/>
                        </a:lnTo>
                        <a:lnTo>
                          <a:pt x="24" y="895"/>
                        </a:lnTo>
                        <a:lnTo>
                          <a:pt x="0" y="904"/>
                        </a:lnTo>
                        <a:lnTo>
                          <a:pt x="11" y="872"/>
                        </a:lnTo>
                        <a:lnTo>
                          <a:pt x="31" y="835"/>
                        </a:lnTo>
                        <a:lnTo>
                          <a:pt x="36" y="809"/>
                        </a:lnTo>
                        <a:lnTo>
                          <a:pt x="36" y="759"/>
                        </a:lnTo>
                        <a:lnTo>
                          <a:pt x="24" y="716"/>
                        </a:lnTo>
                        <a:lnTo>
                          <a:pt x="20" y="682"/>
                        </a:lnTo>
                        <a:lnTo>
                          <a:pt x="18" y="647"/>
                        </a:lnTo>
                        <a:lnTo>
                          <a:pt x="39" y="619"/>
                        </a:lnTo>
                        <a:lnTo>
                          <a:pt x="52" y="600"/>
                        </a:lnTo>
                        <a:lnTo>
                          <a:pt x="43" y="563"/>
                        </a:lnTo>
                        <a:lnTo>
                          <a:pt x="24" y="534"/>
                        </a:lnTo>
                        <a:lnTo>
                          <a:pt x="20" y="508"/>
                        </a:lnTo>
                        <a:lnTo>
                          <a:pt x="18" y="471"/>
                        </a:lnTo>
                        <a:lnTo>
                          <a:pt x="26" y="446"/>
                        </a:lnTo>
                        <a:lnTo>
                          <a:pt x="43" y="420"/>
                        </a:lnTo>
                        <a:lnTo>
                          <a:pt x="55" y="402"/>
                        </a:lnTo>
                        <a:lnTo>
                          <a:pt x="55" y="383"/>
                        </a:lnTo>
                        <a:lnTo>
                          <a:pt x="43" y="362"/>
                        </a:lnTo>
                        <a:lnTo>
                          <a:pt x="31" y="320"/>
                        </a:lnTo>
                        <a:lnTo>
                          <a:pt x="31" y="293"/>
                        </a:lnTo>
                        <a:lnTo>
                          <a:pt x="36" y="268"/>
                        </a:lnTo>
                        <a:lnTo>
                          <a:pt x="49" y="249"/>
                        </a:lnTo>
                        <a:lnTo>
                          <a:pt x="52" y="230"/>
                        </a:lnTo>
                        <a:lnTo>
                          <a:pt x="49" y="207"/>
                        </a:lnTo>
                        <a:lnTo>
                          <a:pt x="33" y="174"/>
                        </a:lnTo>
                        <a:lnTo>
                          <a:pt x="24" y="151"/>
                        </a:lnTo>
                        <a:lnTo>
                          <a:pt x="26" y="111"/>
                        </a:lnTo>
                        <a:lnTo>
                          <a:pt x="39" y="95"/>
                        </a:lnTo>
                        <a:lnTo>
                          <a:pt x="55" y="69"/>
                        </a:lnTo>
                        <a:lnTo>
                          <a:pt x="64" y="48"/>
                        </a:lnTo>
                        <a:lnTo>
                          <a:pt x="57" y="29"/>
                        </a:lnTo>
                        <a:lnTo>
                          <a:pt x="62" y="11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08" name="Freeform 94"/>
                  <p:cNvSpPr>
                    <a:spLocks/>
                  </p:cNvSpPr>
                  <p:nvPr/>
                </p:nvSpPr>
                <p:spPr bwMode="auto">
                  <a:xfrm>
                    <a:off x="1488" y="2805"/>
                    <a:ext cx="113" cy="97"/>
                  </a:xfrm>
                  <a:custGeom>
                    <a:avLst/>
                    <a:gdLst>
                      <a:gd name="T0" fmla="*/ 1 w 226"/>
                      <a:gd name="T1" fmla="*/ 1 h 194"/>
                      <a:gd name="T2" fmla="*/ 1 w 226"/>
                      <a:gd name="T3" fmla="*/ 1 h 194"/>
                      <a:gd name="T4" fmla="*/ 1 w 226"/>
                      <a:gd name="T5" fmla="*/ 1 h 194"/>
                      <a:gd name="T6" fmla="*/ 1 w 226"/>
                      <a:gd name="T7" fmla="*/ 0 h 194"/>
                      <a:gd name="T8" fmla="*/ 0 w 226"/>
                      <a:gd name="T9" fmla="*/ 0 h 194"/>
                      <a:gd name="T10" fmla="*/ 1 w 226"/>
                      <a:gd name="T11" fmla="*/ 1 h 194"/>
                      <a:gd name="T12" fmla="*/ 1 w 226"/>
                      <a:gd name="T13" fmla="*/ 1 h 194"/>
                      <a:gd name="T14" fmla="*/ 1 w 226"/>
                      <a:gd name="T15" fmla="*/ 1 h 194"/>
                      <a:gd name="T16" fmla="*/ 1 w 226"/>
                      <a:gd name="T17" fmla="*/ 1 h 19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26"/>
                      <a:gd name="T28" fmla="*/ 0 h 194"/>
                      <a:gd name="T29" fmla="*/ 226 w 226"/>
                      <a:gd name="T30" fmla="*/ 194 h 19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26" h="194">
                        <a:moveTo>
                          <a:pt x="226" y="157"/>
                        </a:moveTo>
                        <a:lnTo>
                          <a:pt x="157" y="101"/>
                        </a:lnTo>
                        <a:lnTo>
                          <a:pt x="100" y="50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113" y="81"/>
                        </a:lnTo>
                        <a:lnTo>
                          <a:pt x="168" y="133"/>
                        </a:lnTo>
                        <a:lnTo>
                          <a:pt x="213" y="194"/>
                        </a:lnTo>
                        <a:lnTo>
                          <a:pt x="226" y="1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09" name="Freeform 95"/>
                  <p:cNvSpPr>
                    <a:spLocks/>
                  </p:cNvSpPr>
                  <p:nvPr/>
                </p:nvSpPr>
                <p:spPr bwMode="auto">
                  <a:xfrm>
                    <a:off x="1487" y="2861"/>
                    <a:ext cx="97" cy="80"/>
                  </a:xfrm>
                  <a:custGeom>
                    <a:avLst/>
                    <a:gdLst>
                      <a:gd name="T0" fmla="*/ 1 w 194"/>
                      <a:gd name="T1" fmla="*/ 1 h 158"/>
                      <a:gd name="T2" fmla="*/ 1 w 194"/>
                      <a:gd name="T3" fmla="*/ 1 h 158"/>
                      <a:gd name="T4" fmla="*/ 1 w 194"/>
                      <a:gd name="T5" fmla="*/ 1 h 158"/>
                      <a:gd name="T6" fmla="*/ 1 w 194"/>
                      <a:gd name="T7" fmla="*/ 0 h 158"/>
                      <a:gd name="T8" fmla="*/ 0 w 194"/>
                      <a:gd name="T9" fmla="*/ 0 h 158"/>
                      <a:gd name="T10" fmla="*/ 1 w 194"/>
                      <a:gd name="T11" fmla="*/ 1 h 158"/>
                      <a:gd name="T12" fmla="*/ 1 w 194"/>
                      <a:gd name="T13" fmla="*/ 1 h 158"/>
                      <a:gd name="T14" fmla="*/ 1 w 194"/>
                      <a:gd name="T15" fmla="*/ 1 h 158"/>
                      <a:gd name="T16" fmla="*/ 1 w 194"/>
                      <a:gd name="T17" fmla="*/ 1 h 158"/>
                      <a:gd name="T18" fmla="*/ 1 w 194"/>
                      <a:gd name="T19" fmla="*/ 1 h 1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4"/>
                      <a:gd name="T31" fmla="*/ 0 h 158"/>
                      <a:gd name="T32" fmla="*/ 194 w 194"/>
                      <a:gd name="T33" fmla="*/ 158 h 1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4" h="158">
                        <a:moveTo>
                          <a:pt x="194" y="100"/>
                        </a:moveTo>
                        <a:lnTo>
                          <a:pt x="144" y="81"/>
                        </a:lnTo>
                        <a:lnTo>
                          <a:pt x="107" y="5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88" y="50"/>
                        </a:lnTo>
                        <a:lnTo>
                          <a:pt x="122" y="84"/>
                        </a:lnTo>
                        <a:lnTo>
                          <a:pt x="194" y="158"/>
                        </a:lnTo>
                        <a:lnTo>
                          <a:pt x="191" y="113"/>
                        </a:lnTo>
                        <a:lnTo>
                          <a:pt x="194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0" name="Freeform 96"/>
                  <p:cNvSpPr>
                    <a:spLocks/>
                  </p:cNvSpPr>
                  <p:nvPr/>
                </p:nvSpPr>
                <p:spPr bwMode="auto">
                  <a:xfrm>
                    <a:off x="1472" y="2909"/>
                    <a:ext cx="115" cy="123"/>
                  </a:xfrm>
                  <a:custGeom>
                    <a:avLst/>
                    <a:gdLst>
                      <a:gd name="T0" fmla="*/ 0 w 231"/>
                      <a:gd name="T1" fmla="*/ 0 h 247"/>
                      <a:gd name="T2" fmla="*/ 0 w 231"/>
                      <a:gd name="T3" fmla="*/ 0 h 247"/>
                      <a:gd name="T4" fmla="*/ 0 w 231"/>
                      <a:gd name="T5" fmla="*/ 0 h 247"/>
                      <a:gd name="T6" fmla="*/ 0 w 231"/>
                      <a:gd name="T7" fmla="*/ 0 h 247"/>
                      <a:gd name="T8" fmla="*/ 0 w 231"/>
                      <a:gd name="T9" fmla="*/ 0 h 247"/>
                      <a:gd name="T10" fmla="*/ 0 w 231"/>
                      <a:gd name="T11" fmla="*/ 0 h 247"/>
                      <a:gd name="T12" fmla="*/ 0 w 231"/>
                      <a:gd name="T13" fmla="*/ 0 h 247"/>
                      <a:gd name="T14" fmla="*/ 0 w 231"/>
                      <a:gd name="T15" fmla="*/ 0 h 247"/>
                      <a:gd name="T16" fmla="*/ 0 w 231"/>
                      <a:gd name="T17" fmla="*/ 0 h 247"/>
                      <a:gd name="T18" fmla="*/ 0 w 231"/>
                      <a:gd name="T19" fmla="*/ 0 h 247"/>
                      <a:gd name="T20" fmla="*/ 0 w 231"/>
                      <a:gd name="T21" fmla="*/ 0 h 247"/>
                      <a:gd name="T22" fmla="*/ 0 w 231"/>
                      <a:gd name="T23" fmla="*/ 0 h 247"/>
                      <a:gd name="T24" fmla="*/ 0 w 231"/>
                      <a:gd name="T25" fmla="*/ 0 h 247"/>
                      <a:gd name="T26" fmla="*/ 0 w 231"/>
                      <a:gd name="T27" fmla="*/ 0 h 24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31"/>
                      <a:gd name="T43" fmla="*/ 0 h 247"/>
                      <a:gd name="T44" fmla="*/ 231 w 231"/>
                      <a:gd name="T45" fmla="*/ 247 h 24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31" h="247">
                        <a:moveTo>
                          <a:pt x="227" y="184"/>
                        </a:moveTo>
                        <a:lnTo>
                          <a:pt x="164" y="127"/>
                        </a:lnTo>
                        <a:lnTo>
                          <a:pt x="139" y="89"/>
                        </a:lnTo>
                        <a:lnTo>
                          <a:pt x="89" y="52"/>
                        </a:lnTo>
                        <a:lnTo>
                          <a:pt x="45" y="19"/>
                        </a:lnTo>
                        <a:lnTo>
                          <a:pt x="13" y="0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39" y="43"/>
                        </a:lnTo>
                        <a:lnTo>
                          <a:pt x="108" y="88"/>
                        </a:lnTo>
                        <a:lnTo>
                          <a:pt x="158" y="138"/>
                        </a:lnTo>
                        <a:lnTo>
                          <a:pt x="193" y="194"/>
                        </a:lnTo>
                        <a:lnTo>
                          <a:pt x="231" y="247"/>
                        </a:lnTo>
                        <a:lnTo>
                          <a:pt x="227" y="1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1" name="Freeform 97"/>
                  <p:cNvSpPr>
                    <a:spLocks/>
                  </p:cNvSpPr>
                  <p:nvPr/>
                </p:nvSpPr>
                <p:spPr bwMode="auto">
                  <a:xfrm>
                    <a:off x="1484" y="3010"/>
                    <a:ext cx="89" cy="72"/>
                  </a:xfrm>
                  <a:custGeom>
                    <a:avLst/>
                    <a:gdLst>
                      <a:gd name="T0" fmla="*/ 1 w 177"/>
                      <a:gd name="T1" fmla="*/ 0 h 145"/>
                      <a:gd name="T2" fmla="*/ 1 w 177"/>
                      <a:gd name="T3" fmla="*/ 0 h 145"/>
                      <a:gd name="T4" fmla="*/ 1 w 177"/>
                      <a:gd name="T5" fmla="*/ 0 h 145"/>
                      <a:gd name="T6" fmla="*/ 1 w 177"/>
                      <a:gd name="T7" fmla="*/ 0 h 145"/>
                      <a:gd name="T8" fmla="*/ 0 w 177"/>
                      <a:gd name="T9" fmla="*/ 0 h 145"/>
                      <a:gd name="T10" fmla="*/ 1 w 177"/>
                      <a:gd name="T11" fmla="*/ 0 h 145"/>
                      <a:gd name="T12" fmla="*/ 1 w 177"/>
                      <a:gd name="T13" fmla="*/ 0 h 145"/>
                      <a:gd name="T14" fmla="*/ 1 w 177"/>
                      <a:gd name="T15" fmla="*/ 0 h 145"/>
                      <a:gd name="T16" fmla="*/ 1 w 177"/>
                      <a:gd name="T17" fmla="*/ 0 h 145"/>
                      <a:gd name="T18" fmla="*/ 1 w 177"/>
                      <a:gd name="T19" fmla="*/ 0 h 145"/>
                      <a:gd name="T20" fmla="*/ 1 w 177"/>
                      <a:gd name="T21" fmla="*/ 0 h 145"/>
                      <a:gd name="T22" fmla="*/ 1 w 177"/>
                      <a:gd name="T23" fmla="*/ 0 h 14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7"/>
                      <a:gd name="T37" fmla="*/ 0 h 145"/>
                      <a:gd name="T38" fmla="*/ 177 w 177"/>
                      <a:gd name="T39" fmla="*/ 145 h 14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7" h="145">
                        <a:moveTo>
                          <a:pt x="177" y="119"/>
                        </a:moveTo>
                        <a:lnTo>
                          <a:pt x="127" y="66"/>
                        </a:lnTo>
                        <a:lnTo>
                          <a:pt x="75" y="32"/>
                        </a:lnTo>
                        <a:lnTo>
                          <a:pt x="31" y="8"/>
                        </a:lnTo>
                        <a:lnTo>
                          <a:pt x="0" y="0"/>
                        </a:lnTo>
                        <a:lnTo>
                          <a:pt x="19" y="32"/>
                        </a:lnTo>
                        <a:lnTo>
                          <a:pt x="75" y="63"/>
                        </a:lnTo>
                        <a:lnTo>
                          <a:pt x="119" y="109"/>
                        </a:lnTo>
                        <a:lnTo>
                          <a:pt x="140" y="139"/>
                        </a:lnTo>
                        <a:lnTo>
                          <a:pt x="159" y="145"/>
                        </a:lnTo>
                        <a:lnTo>
                          <a:pt x="175" y="134"/>
                        </a:lnTo>
                        <a:lnTo>
                          <a:pt x="177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2" name="Freeform 98"/>
                  <p:cNvSpPr>
                    <a:spLocks/>
                  </p:cNvSpPr>
                  <p:nvPr/>
                </p:nvSpPr>
                <p:spPr bwMode="auto">
                  <a:xfrm>
                    <a:off x="1473" y="3060"/>
                    <a:ext cx="98" cy="90"/>
                  </a:xfrm>
                  <a:custGeom>
                    <a:avLst/>
                    <a:gdLst>
                      <a:gd name="T0" fmla="*/ 1 w 196"/>
                      <a:gd name="T1" fmla="*/ 1 h 179"/>
                      <a:gd name="T2" fmla="*/ 1 w 196"/>
                      <a:gd name="T3" fmla="*/ 1 h 179"/>
                      <a:gd name="T4" fmla="*/ 1 w 196"/>
                      <a:gd name="T5" fmla="*/ 1 h 179"/>
                      <a:gd name="T6" fmla="*/ 1 w 196"/>
                      <a:gd name="T7" fmla="*/ 1 h 179"/>
                      <a:gd name="T8" fmla="*/ 1 w 196"/>
                      <a:gd name="T9" fmla="*/ 0 h 179"/>
                      <a:gd name="T10" fmla="*/ 0 w 196"/>
                      <a:gd name="T11" fmla="*/ 1 h 179"/>
                      <a:gd name="T12" fmla="*/ 1 w 196"/>
                      <a:gd name="T13" fmla="*/ 1 h 179"/>
                      <a:gd name="T14" fmla="*/ 1 w 196"/>
                      <a:gd name="T15" fmla="*/ 1 h 179"/>
                      <a:gd name="T16" fmla="*/ 1 w 196"/>
                      <a:gd name="T17" fmla="*/ 1 h 179"/>
                      <a:gd name="T18" fmla="*/ 1 w 196"/>
                      <a:gd name="T19" fmla="*/ 1 h 179"/>
                      <a:gd name="T20" fmla="*/ 1 w 196"/>
                      <a:gd name="T21" fmla="*/ 1 h 179"/>
                      <a:gd name="T22" fmla="*/ 1 w 196"/>
                      <a:gd name="T23" fmla="*/ 1 h 17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6"/>
                      <a:gd name="T37" fmla="*/ 0 h 179"/>
                      <a:gd name="T38" fmla="*/ 196 w 196"/>
                      <a:gd name="T39" fmla="*/ 179 h 17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6" h="179">
                        <a:moveTo>
                          <a:pt x="196" y="167"/>
                        </a:moveTo>
                        <a:lnTo>
                          <a:pt x="146" y="113"/>
                        </a:lnTo>
                        <a:lnTo>
                          <a:pt x="83" y="48"/>
                        </a:lnTo>
                        <a:lnTo>
                          <a:pt x="45" y="16"/>
                        </a:lnTo>
                        <a:lnTo>
                          <a:pt x="16" y="0"/>
                        </a:lnTo>
                        <a:lnTo>
                          <a:pt x="0" y="10"/>
                        </a:lnTo>
                        <a:lnTo>
                          <a:pt x="34" y="37"/>
                        </a:lnTo>
                        <a:lnTo>
                          <a:pt x="90" y="94"/>
                        </a:lnTo>
                        <a:lnTo>
                          <a:pt x="142" y="150"/>
                        </a:lnTo>
                        <a:lnTo>
                          <a:pt x="177" y="179"/>
                        </a:lnTo>
                        <a:lnTo>
                          <a:pt x="185" y="179"/>
                        </a:lnTo>
                        <a:lnTo>
                          <a:pt x="196" y="1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3" name="Freeform 99"/>
                  <p:cNvSpPr>
                    <a:spLocks/>
                  </p:cNvSpPr>
                  <p:nvPr/>
                </p:nvSpPr>
                <p:spPr bwMode="auto">
                  <a:xfrm>
                    <a:off x="1485" y="3136"/>
                    <a:ext cx="69" cy="71"/>
                  </a:xfrm>
                  <a:custGeom>
                    <a:avLst/>
                    <a:gdLst>
                      <a:gd name="T0" fmla="*/ 1 w 138"/>
                      <a:gd name="T1" fmla="*/ 0 h 143"/>
                      <a:gd name="T2" fmla="*/ 1 w 138"/>
                      <a:gd name="T3" fmla="*/ 0 h 143"/>
                      <a:gd name="T4" fmla="*/ 1 w 138"/>
                      <a:gd name="T5" fmla="*/ 0 h 143"/>
                      <a:gd name="T6" fmla="*/ 0 w 138"/>
                      <a:gd name="T7" fmla="*/ 0 h 143"/>
                      <a:gd name="T8" fmla="*/ 1 w 138"/>
                      <a:gd name="T9" fmla="*/ 0 h 143"/>
                      <a:gd name="T10" fmla="*/ 1 w 138"/>
                      <a:gd name="T11" fmla="*/ 0 h 143"/>
                      <a:gd name="T12" fmla="*/ 1 w 138"/>
                      <a:gd name="T13" fmla="*/ 0 h 143"/>
                      <a:gd name="T14" fmla="*/ 1 w 138"/>
                      <a:gd name="T15" fmla="*/ 0 h 143"/>
                      <a:gd name="T16" fmla="*/ 1 w 138"/>
                      <a:gd name="T17" fmla="*/ 0 h 14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8"/>
                      <a:gd name="T28" fmla="*/ 0 h 143"/>
                      <a:gd name="T29" fmla="*/ 138 w 138"/>
                      <a:gd name="T30" fmla="*/ 143 h 14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8" h="143">
                        <a:moveTo>
                          <a:pt x="135" y="119"/>
                        </a:moveTo>
                        <a:lnTo>
                          <a:pt x="79" y="36"/>
                        </a:lnTo>
                        <a:lnTo>
                          <a:pt x="25" y="5"/>
                        </a:lnTo>
                        <a:lnTo>
                          <a:pt x="0" y="0"/>
                        </a:lnTo>
                        <a:lnTo>
                          <a:pt x="6" y="17"/>
                        </a:lnTo>
                        <a:lnTo>
                          <a:pt x="69" y="63"/>
                        </a:lnTo>
                        <a:lnTo>
                          <a:pt x="130" y="137"/>
                        </a:lnTo>
                        <a:lnTo>
                          <a:pt x="138" y="143"/>
                        </a:lnTo>
                        <a:lnTo>
                          <a:pt x="135" y="1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4" name="Freeform 100"/>
                  <p:cNvSpPr>
                    <a:spLocks/>
                  </p:cNvSpPr>
                  <p:nvPr/>
                </p:nvSpPr>
                <p:spPr bwMode="auto">
                  <a:xfrm>
                    <a:off x="1487" y="3205"/>
                    <a:ext cx="47" cy="54"/>
                  </a:xfrm>
                  <a:custGeom>
                    <a:avLst/>
                    <a:gdLst>
                      <a:gd name="T0" fmla="*/ 1 w 94"/>
                      <a:gd name="T1" fmla="*/ 1 h 108"/>
                      <a:gd name="T2" fmla="*/ 1 w 94"/>
                      <a:gd name="T3" fmla="*/ 1 h 108"/>
                      <a:gd name="T4" fmla="*/ 1 w 94"/>
                      <a:gd name="T5" fmla="*/ 0 h 108"/>
                      <a:gd name="T6" fmla="*/ 0 w 94"/>
                      <a:gd name="T7" fmla="*/ 1 h 108"/>
                      <a:gd name="T8" fmla="*/ 1 w 94"/>
                      <a:gd name="T9" fmla="*/ 1 h 108"/>
                      <a:gd name="T10" fmla="*/ 1 w 94"/>
                      <a:gd name="T11" fmla="*/ 1 h 108"/>
                      <a:gd name="T12" fmla="*/ 1 w 94"/>
                      <a:gd name="T13" fmla="*/ 1 h 108"/>
                      <a:gd name="T14" fmla="*/ 1 w 94"/>
                      <a:gd name="T15" fmla="*/ 1 h 108"/>
                      <a:gd name="T16" fmla="*/ 1 w 94"/>
                      <a:gd name="T17" fmla="*/ 1 h 10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4"/>
                      <a:gd name="T28" fmla="*/ 0 h 108"/>
                      <a:gd name="T29" fmla="*/ 94 w 94"/>
                      <a:gd name="T30" fmla="*/ 108 h 10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4" h="108">
                        <a:moveTo>
                          <a:pt x="91" y="82"/>
                        </a:moveTo>
                        <a:lnTo>
                          <a:pt x="44" y="19"/>
                        </a:lnTo>
                        <a:lnTo>
                          <a:pt x="2" y="0"/>
                        </a:lnTo>
                        <a:lnTo>
                          <a:pt x="0" y="19"/>
                        </a:lnTo>
                        <a:lnTo>
                          <a:pt x="19" y="50"/>
                        </a:lnTo>
                        <a:lnTo>
                          <a:pt x="70" y="92"/>
                        </a:lnTo>
                        <a:lnTo>
                          <a:pt x="84" y="108"/>
                        </a:lnTo>
                        <a:lnTo>
                          <a:pt x="94" y="101"/>
                        </a:lnTo>
                        <a:lnTo>
                          <a:pt x="91" y="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5" name="Freeform 101"/>
                  <p:cNvSpPr>
                    <a:spLocks/>
                  </p:cNvSpPr>
                  <p:nvPr/>
                </p:nvSpPr>
                <p:spPr bwMode="auto">
                  <a:xfrm>
                    <a:off x="1491" y="3276"/>
                    <a:ext cx="59" cy="60"/>
                  </a:xfrm>
                  <a:custGeom>
                    <a:avLst/>
                    <a:gdLst>
                      <a:gd name="T0" fmla="*/ 0 w 119"/>
                      <a:gd name="T1" fmla="*/ 0 h 122"/>
                      <a:gd name="T2" fmla="*/ 0 w 119"/>
                      <a:gd name="T3" fmla="*/ 0 h 122"/>
                      <a:gd name="T4" fmla="*/ 0 w 119"/>
                      <a:gd name="T5" fmla="*/ 0 h 122"/>
                      <a:gd name="T6" fmla="*/ 0 w 119"/>
                      <a:gd name="T7" fmla="*/ 0 h 122"/>
                      <a:gd name="T8" fmla="*/ 0 w 119"/>
                      <a:gd name="T9" fmla="*/ 0 h 122"/>
                      <a:gd name="T10" fmla="*/ 0 w 119"/>
                      <a:gd name="T11" fmla="*/ 0 h 122"/>
                      <a:gd name="T12" fmla="*/ 0 w 119"/>
                      <a:gd name="T13" fmla="*/ 0 h 122"/>
                      <a:gd name="T14" fmla="*/ 0 w 119"/>
                      <a:gd name="T15" fmla="*/ 0 h 122"/>
                      <a:gd name="T16" fmla="*/ 0 w 119"/>
                      <a:gd name="T17" fmla="*/ 0 h 12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9"/>
                      <a:gd name="T28" fmla="*/ 0 h 122"/>
                      <a:gd name="T29" fmla="*/ 119 w 119"/>
                      <a:gd name="T30" fmla="*/ 122 h 12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9" h="122">
                        <a:moveTo>
                          <a:pt x="119" y="122"/>
                        </a:moveTo>
                        <a:lnTo>
                          <a:pt x="102" y="103"/>
                        </a:lnTo>
                        <a:lnTo>
                          <a:pt x="69" y="53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8" y="19"/>
                        </a:lnTo>
                        <a:lnTo>
                          <a:pt x="45" y="69"/>
                        </a:lnTo>
                        <a:lnTo>
                          <a:pt x="83" y="119"/>
                        </a:lnTo>
                        <a:lnTo>
                          <a:pt x="119" y="1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6" name="Freeform 102"/>
                  <p:cNvSpPr>
                    <a:spLocks/>
                  </p:cNvSpPr>
                  <p:nvPr/>
                </p:nvSpPr>
                <p:spPr bwMode="auto">
                  <a:xfrm>
                    <a:off x="1571" y="2770"/>
                    <a:ext cx="182" cy="676"/>
                  </a:xfrm>
                  <a:custGeom>
                    <a:avLst/>
                    <a:gdLst>
                      <a:gd name="T0" fmla="*/ 1 w 364"/>
                      <a:gd name="T1" fmla="*/ 1 h 1351"/>
                      <a:gd name="T2" fmla="*/ 1 w 364"/>
                      <a:gd name="T3" fmla="*/ 1 h 1351"/>
                      <a:gd name="T4" fmla="*/ 1 w 364"/>
                      <a:gd name="T5" fmla="*/ 1 h 1351"/>
                      <a:gd name="T6" fmla="*/ 1 w 364"/>
                      <a:gd name="T7" fmla="*/ 1 h 1351"/>
                      <a:gd name="T8" fmla="*/ 1 w 364"/>
                      <a:gd name="T9" fmla="*/ 1 h 1351"/>
                      <a:gd name="T10" fmla="*/ 1 w 364"/>
                      <a:gd name="T11" fmla="*/ 1 h 1351"/>
                      <a:gd name="T12" fmla="*/ 1 w 364"/>
                      <a:gd name="T13" fmla="*/ 1 h 1351"/>
                      <a:gd name="T14" fmla="*/ 1 w 364"/>
                      <a:gd name="T15" fmla="*/ 1 h 1351"/>
                      <a:gd name="T16" fmla="*/ 1 w 364"/>
                      <a:gd name="T17" fmla="*/ 1 h 1351"/>
                      <a:gd name="T18" fmla="*/ 1 w 364"/>
                      <a:gd name="T19" fmla="*/ 1 h 1351"/>
                      <a:gd name="T20" fmla="*/ 1 w 364"/>
                      <a:gd name="T21" fmla="*/ 1 h 1351"/>
                      <a:gd name="T22" fmla="*/ 1 w 364"/>
                      <a:gd name="T23" fmla="*/ 1 h 1351"/>
                      <a:gd name="T24" fmla="*/ 1 w 364"/>
                      <a:gd name="T25" fmla="*/ 1 h 1351"/>
                      <a:gd name="T26" fmla="*/ 0 w 364"/>
                      <a:gd name="T27" fmla="*/ 1 h 1351"/>
                      <a:gd name="T28" fmla="*/ 1 w 364"/>
                      <a:gd name="T29" fmla="*/ 1 h 1351"/>
                      <a:gd name="T30" fmla="*/ 1 w 364"/>
                      <a:gd name="T31" fmla="*/ 1 h 1351"/>
                      <a:gd name="T32" fmla="*/ 1 w 364"/>
                      <a:gd name="T33" fmla="*/ 1 h 1351"/>
                      <a:gd name="T34" fmla="*/ 1 w 364"/>
                      <a:gd name="T35" fmla="*/ 1 h 1351"/>
                      <a:gd name="T36" fmla="*/ 1 w 364"/>
                      <a:gd name="T37" fmla="*/ 1 h 1351"/>
                      <a:gd name="T38" fmla="*/ 1 w 364"/>
                      <a:gd name="T39" fmla="*/ 1 h 1351"/>
                      <a:gd name="T40" fmla="*/ 1 w 364"/>
                      <a:gd name="T41" fmla="*/ 1 h 1351"/>
                      <a:gd name="T42" fmla="*/ 1 w 364"/>
                      <a:gd name="T43" fmla="*/ 1 h 1351"/>
                      <a:gd name="T44" fmla="*/ 1 w 364"/>
                      <a:gd name="T45" fmla="*/ 1 h 1351"/>
                      <a:gd name="T46" fmla="*/ 1 w 364"/>
                      <a:gd name="T47" fmla="*/ 1 h 1351"/>
                      <a:gd name="T48" fmla="*/ 1 w 364"/>
                      <a:gd name="T49" fmla="*/ 1 h 1351"/>
                      <a:gd name="T50" fmla="*/ 1 w 364"/>
                      <a:gd name="T51" fmla="*/ 1 h 1351"/>
                      <a:gd name="T52" fmla="*/ 1 w 364"/>
                      <a:gd name="T53" fmla="*/ 1 h 1351"/>
                      <a:gd name="T54" fmla="*/ 1 w 364"/>
                      <a:gd name="T55" fmla="*/ 1 h 1351"/>
                      <a:gd name="T56" fmla="*/ 1 w 364"/>
                      <a:gd name="T57" fmla="*/ 1 h 1351"/>
                      <a:gd name="T58" fmla="*/ 1 w 364"/>
                      <a:gd name="T59" fmla="*/ 1 h 1351"/>
                      <a:gd name="T60" fmla="*/ 1 w 364"/>
                      <a:gd name="T61" fmla="*/ 1 h 1351"/>
                      <a:gd name="T62" fmla="*/ 1 w 364"/>
                      <a:gd name="T63" fmla="*/ 1 h 1351"/>
                      <a:gd name="T64" fmla="*/ 1 w 364"/>
                      <a:gd name="T65" fmla="*/ 1 h 1351"/>
                      <a:gd name="T66" fmla="*/ 1 w 364"/>
                      <a:gd name="T67" fmla="*/ 1 h 1351"/>
                      <a:gd name="T68" fmla="*/ 1 w 364"/>
                      <a:gd name="T69" fmla="*/ 1 h 1351"/>
                      <a:gd name="T70" fmla="*/ 1 w 364"/>
                      <a:gd name="T71" fmla="*/ 1 h 1351"/>
                      <a:gd name="T72" fmla="*/ 1 w 364"/>
                      <a:gd name="T73" fmla="*/ 1 h 1351"/>
                      <a:gd name="T74" fmla="*/ 1 w 364"/>
                      <a:gd name="T75" fmla="*/ 1 h 1351"/>
                      <a:gd name="T76" fmla="*/ 1 w 364"/>
                      <a:gd name="T77" fmla="*/ 1 h 1351"/>
                      <a:gd name="T78" fmla="*/ 1 w 364"/>
                      <a:gd name="T79" fmla="*/ 1 h 1351"/>
                      <a:gd name="T80" fmla="*/ 1 w 364"/>
                      <a:gd name="T81" fmla="*/ 1 h 1351"/>
                      <a:gd name="T82" fmla="*/ 1 w 364"/>
                      <a:gd name="T83" fmla="*/ 1 h 1351"/>
                      <a:gd name="T84" fmla="*/ 1 w 364"/>
                      <a:gd name="T85" fmla="*/ 1 h 1351"/>
                      <a:gd name="T86" fmla="*/ 1 w 364"/>
                      <a:gd name="T87" fmla="*/ 1 h 1351"/>
                      <a:gd name="T88" fmla="*/ 1 w 364"/>
                      <a:gd name="T89" fmla="*/ 1 h 1351"/>
                      <a:gd name="T90" fmla="*/ 1 w 364"/>
                      <a:gd name="T91" fmla="*/ 1 h 1351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364"/>
                      <a:gd name="T139" fmla="*/ 0 h 1351"/>
                      <a:gd name="T140" fmla="*/ 364 w 364"/>
                      <a:gd name="T141" fmla="*/ 1351 h 1351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364" h="1351">
                        <a:moveTo>
                          <a:pt x="65" y="127"/>
                        </a:moveTo>
                        <a:lnTo>
                          <a:pt x="52" y="165"/>
                        </a:lnTo>
                        <a:lnTo>
                          <a:pt x="63" y="203"/>
                        </a:lnTo>
                        <a:lnTo>
                          <a:pt x="65" y="240"/>
                        </a:lnTo>
                        <a:lnTo>
                          <a:pt x="52" y="263"/>
                        </a:lnTo>
                        <a:lnTo>
                          <a:pt x="34" y="290"/>
                        </a:lnTo>
                        <a:lnTo>
                          <a:pt x="25" y="332"/>
                        </a:lnTo>
                        <a:lnTo>
                          <a:pt x="37" y="359"/>
                        </a:lnTo>
                        <a:lnTo>
                          <a:pt x="56" y="391"/>
                        </a:lnTo>
                        <a:lnTo>
                          <a:pt x="56" y="416"/>
                        </a:lnTo>
                        <a:lnTo>
                          <a:pt x="44" y="441"/>
                        </a:lnTo>
                        <a:lnTo>
                          <a:pt x="27" y="472"/>
                        </a:lnTo>
                        <a:lnTo>
                          <a:pt x="34" y="504"/>
                        </a:lnTo>
                        <a:lnTo>
                          <a:pt x="58" y="570"/>
                        </a:lnTo>
                        <a:lnTo>
                          <a:pt x="56" y="598"/>
                        </a:lnTo>
                        <a:lnTo>
                          <a:pt x="21" y="652"/>
                        </a:lnTo>
                        <a:lnTo>
                          <a:pt x="21" y="699"/>
                        </a:lnTo>
                        <a:lnTo>
                          <a:pt x="39" y="734"/>
                        </a:lnTo>
                        <a:lnTo>
                          <a:pt x="52" y="765"/>
                        </a:lnTo>
                        <a:lnTo>
                          <a:pt x="50" y="792"/>
                        </a:lnTo>
                        <a:lnTo>
                          <a:pt x="18" y="821"/>
                        </a:lnTo>
                        <a:lnTo>
                          <a:pt x="13" y="842"/>
                        </a:lnTo>
                        <a:lnTo>
                          <a:pt x="18" y="893"/>
                        </a:lnTo>
                        <a:lnTo>
                          <a:pt x="34" y="947"/>
                        </a:lnTo>
                        <a:lnTo>
                          <a:pt x="34" y="979"/>
                        </a:lnTo>
                        <a:lnTo>
                          <a:pt x="31" y="1003"/>
                        </a:lnTo>
                        <a:lnTo>
                          <a:pt x="8" y="1042"/>
                        </a:lnTo>
                        <a:lnTo>
                          <a:pt x="0" y="1073"/>
                        </a:lnTo>
                        <a:lnTo>
                          <a:pt x="2" y="1106"/>
                        </a:lnTo>
                        <a:lnTo>
                          <a:pt x="18" y="1132"/>
                        </a:lnTo>
                        <a:lnTo>
                          <a:pt x="37" y="1154"/>
                        </a:lnTo>
                        <a:lnTo>
                          <a:pt x="21" y="1185"/>
                        </a:lnTo>
                        <a:lnTo>
                          <a:pt x="13" y="1217"/>
                        </a:lnTo>
                        <a:lnTo>
                          <a:pt x="27" y="1243"/>
                        </a:lnTo>
                        <a:lnTo>
                          <a:pt x="50" y="1261"/>
                        </a:lnTo>
                        <a:lnTo>
                          <a:pt x="52" y="1293"/>
                        </a:lnTo>
                        <a:lnTo>
                          <a:pt x="52" y="1317"/>
                        </a:lnTo>
                        <a:lnTo>
                          <a:pt x="56" y="1351"/>
                        </a:lnTo>
                        <a:lnTo>
                          <a:pt x="96" y="1324"/>
                        </a:lnTo>
                        <a:lnTo>
                          <a:pt x="138" y="1301"/>
                        </a:lnTo>
                        <a:lnTo>
                          <a:pt x="176" y="1288"/>
                        </a:lnTo>
                        <a:lnTo>
                          <a:pt x="234" y="1288"/>
                        </a:lnTo>
                        <a:lnTo>
                          <a:pt x="276" y="1282"/>
                        </a:lnTo>
                        <a:lnTo>
                          <a:pt x="301" y="1261"/>
                        </a:lnTo>
                        <a:lnTo>
                          <a:pt x="345" y="1248"/>
                        </a:lnTo>
                        <a:lnTo>
                          <a:pt x="322" y="1224"/>
                        </a:lnTo>
                        <a:lnTo>
                          <a:pt x="314" y="1188"/>
                        </a:lnTo>
                        <a:lnTo>
                          <a:pt x="329" y="1148"/>
                        </a:lnTo>
                        <a:lnTo>
                          <a:pt x="327" y="1092"/>
                        </a:lnTo>
                        <a:lnTo>
                          <a:pt x="314" y="1050"/>
                        </a:lnTo>
                        <a:lnTo>
                          <a:pt x="301" y="1029"/>
                        </a:lnTo>
                        <a:lnTo>
                          <a:pt x="297" y="998"/>
                        </a:lnTo>
                        <a:lnTo>
                          <a:pt x="314" y="960"/>
                        </a:lnTo>
                        <a:lnTo>
                          <a:pt x="308" y="935"/>
                        </a:lnTo>
                        <a:lnTo>
                          <a:pt x="276" y="891"/>
                        </a:lnTo>
                        <a:lnTo>
                          <a:pt x="278" y="866"/>
                        </a:lnTo>
                        <a:lnTo>
                          <a:pt x="290" y="842"/>
                        </a:lnTo>
                        <a:lnTo>
                          <a:pt x="320" y="812"/>
                        </a:lnTo>
                        <a:lnTo>
                          <a:pt x="309" y="786"/>
                        </a:lnTo>
                        <a:lnTo>
                          <a:pt x="288" y="734"/>
                        </a:lnTo>
                        <a:lnTo>
                          <a:pt x="272" y="699"/>
                        </a:lnTo>
                        <a:lnTo>
                          <a:pt x="272" y="660"/>
                        </a:lnTo>
                        <a:lnTo>
                          <a:pt x="329" y="640"/>
                        </a:lnTo>
                        <a:lnTo>
                          <a:pt x="335" y="604"/>
                        </a:lnTo>
                        <a:lnTo>
                          <a:pt x="329" y="583"/>
                        </a:lnTo>
                        <a:lnTo>
                          <a:pt x="314" y="565"/>
                        </a:lnTo>
                        <a:lnTo>
                          <a:pt x="316" y="533"/>
                        </a:lnTo>
                        <a:lnTo>
                          <a:pt x="314" y="496"/>
                        </a:lnTo>
                        <a:lnTo>
                          <a:pt x="297" y="477"/>
                        </a:lnTo>
                        <a:lnTo>
                          <a:pt x="285" y="451"/>
                        </a:lnTo>
                        <a:lnTo>
                          <a:pt x="295" y="427"/>
                        </a:lnTo>
                        <a:lnTo>
                          <a:pt x="308" y="398"/>
                        </a:lnTo>
                        <a:lnTo>
                          <a:pt x="308" y="378"/>
                        </a:lnTo>
                        <a:lnTo>
                          <a:pt x="288" y="353"/>
                        </a:lnTo>
                        <a:lnTo>
                          <a:pt x="282" y="332"/>
                        </a:lnTo>
                        <a:lnTo>
                          <a:pt x="288" y="316"/>
                        </a:lnTo>
                        <a:lnTo>
                          <a:pt x="308" y="303"/>
                        </a:lnTo>
                        <a:lnTo>
                          <a:pt x="309" y="282"/>
                        </a:lnTo>
                        <a:lnTo>
                          <a:pt x="303" y="269"/>
                        </a:lnTo>
                        <a:lnTo>
                          <a:pt x="282" y="238"/>
                        </a:lnTo>
                        <a:lnTo>
                          <a:pt x="276" y="203"/>
                        </a:lnTo>
                        <a:lnTo>
                          <a:pt x="278" y="176"/>
                        </a:lnTo>
                        <a:lnTo>
                          <a:pt x="297" y="150"/>
                        </a:lnTo>
                        <a:lnTo>
                          <a:pt x="348" y="95"/>
                        </a:lnTo>
                        <a:lnTo>
                          <a:pt x="364" y="50"/>
                        </a:lnTo>
                        <a:lnTo>
                          <a:pt x="364" y="13"/>
                        </a:lnTo>
                        <a:lnTo>
                          <a:pt x="348" y="0"/>
                        </a:lnTo>
                        <a:lnTo>
                          <a:pt x="322" y="13"/>
                        </a:lnTo>
                        <a:lnTo>
                          <a:pt x="259" y="52"/>
                        </a:lnTo>
                        <a:lnTo>
                          <a:pt x="201" y="77"/>
                        </a:lnTo>
                        <a:lnTo>
                          <a:pt x="140" y="102"/>
                        </a:lnTo>
                        <a:lnTo>
                          <a:pt x="100" y="115"/>
                        </a:lnTo>
                        <a:lnTo>
                          <a:pt x="65" y="127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7" name="Freeform 103"/>
                  <p:cNvSpPr>
                    <a:spLocks/>
                  </p:cNvSpPr>
                  <p:nvPr/>
                </p:nvSpPr>
                <p:spPr bwMode="auto">
                  <a:xfrm>
                    <a:off x="1444" y="2765"/>
                    <a:ext cx="325" cy="691"/>
                  </a:xfrm>
                  <a:custGeom>
                    <a:avLst/>
                    <a:gdLst>
                      <a:gd name="T0" fmla="*/ 0 w 651"/>
                      <a:gd name="T1" fmla="*/ 1 h 1382"/>
                      <a:gd name="T2" fmla="*/ 0 w 651"/>
                      <a:gd name="T3" fmla="*/ 1 h 1382"/>
                      <a:gd name="T4" fmla="*/ 0 w 651"/>
                      <a:gd name="T5" fmla="*/ 1 h 1382"/>
                      <a:gd name="T6" fmla="*/ 0 w 651"/>
                      <a:gd name="T7" fmla="*/ 1 h 1382"/>
                      <a:gd name="T8" fmla="*/ 0 w 651"/>
                      <a:gd name="T9" fmla="*/ 1 h 1382"/>
                      <a:gd name="T10" fmla="*/ 0 w 651"/>
                      <a:gd name="T11" fmla="*/ 1 h 1382"/>
                      <a:gd name="T12" fmla="*/ 0 w 651"/>
                      <a:gd name="T13" fmla="*/ 1 h 1382"/>
                      <a:gd name="T14" fmla="*/ 0 w 651"/>
                      <a:gd name="T15" fmla="*/ 1 h 1382"/>
                      <a:gd name="T16" fmla="*/ 0 w 651"/>
                      <a:gd name="T17" fmla="*/ 1 h 1382"/>
                      <a:gd name="T18" fmla="*/ 0 w 651"/>
                      <a:gd name="T19" fmla="*/ 1 h 1382"/>
                      <a:gd name="T20" fmla="*/ 0 w 651"/>
                      <a:gd name="T21" fmla="*/ 1 h 1382"/>
                      <a:gd name="T22" fmla="*/ 0 w 651"/>
                      <a:gd name="T23" fmla="*/ 1 h 1382"/>
                      <a:gd name="T24" fmla="*/ 0 w 651"/>
                      <a:gd name="T25" fmla="*/ 1 h 1382"/>
                      <a:gd name="T26" fmla="*/ 0 w 651"/>
                      <a:gd name="T27" fmla="*/ 1 h 1382"/>
                      <a:gd name="T28" fmla="*/ 0 w 651"/>
                      <a:gd name="T29" fmla="*/ 1 h 1382"/>
                      <a:gd name="T30" fmla="*/ 0 w 651"/>
                      <a:gd name="T31" fmla="*/ 1 h 1382"/>
                      <a:gd name="T32" fmla="*/ 0 w 651"/>
                      <a:gd name="T33" fmla="*/ 1 h 1382"/>
                      <a:gd name="T34" fmla="*/ 0 w 651"/>
                      <a:gd name="T35" fmla="*/ 1 h 1382"/>
                      <a:gd name="T36" fmla="*/ 0 w 651"/>
                      <a:gd name="T37" fmla="*/ 1 h 1382"/>
                      <a:gd name="T38" fmla="*/ 0 w 651"/>
                      <a:gd name="T39" fmla="*/ 1 h 1382"/>
                      <a:gd name="T40" fmla="*/ 0 w 651"/>
                      <a:gd name="T41" fmla="*/ 1 h 1382"/>
                      <a:gd name="T42" fmla="*/ 0 w 651"/>
                      <a:gd name="T43" fmla="*/ 1 h 1382"/>
                      <a:gd name="T44" fmla="*/ 0 w 651"/>
                      <a:gd name="T45" fmla="*/ 1 h 1382"/>
                      <a:gd name="T46" fmla="*/ 0 w 651"/>
                      <a:gd name="T47" fmla="*/ 1 h 1382"/>
                      <a:gd name="T48" fmla="*/ 0 w 651"/>
                      <a:gd name="T49" fmla="*/ 1 h 1382"/>
                      <a:gd name="T50" fmla="*/ 0 w 651"/>
                      <a:gd name="T51" fmla="*/ 1 h 1382"/>
                      <a:gd name="T52" fmla="*/ 0 w 651"/>
                      <a:gd name="T53" fmla="*/ 1 h 1382"/>
                      <a:gd name="T54" fmla="*/ 0 w 651"/>
                      <a:gd name="T55" fmla="*/ 1 h 1382"/>
                      <a:gd name="T56" fmla="*/ 0 w 651"/>
                      <a:gd name="T57" fmla="*/ 1 h 1382"/>
                      <a:gd name="T58" fmla="*/ 0 w 651"/>
                      <a:gd name="T59" fmla="*/ 1 h 1382"/>
                      <a:gd name="T60" fmla="*/ 0 w 651"/>
                      <a:gd name="T61" fmla="*/ 1 h 1382"/>
                      <a:gd name="T62" fmla="*/ 0 w 651"/>
                      <a:gd name="T63" fmla="*/ 1 h 1382"/>
                      <a:gd name="T64" fmla="*/ 0 w 651"/>
                      <a:gd name="T65" fmla="*/ 1 h 1382"/>
                      <a:gd name="T66" fmla="*/ 0 w 651"/>
                      <a:gd name="T67" fmla="*/ 1 h 1382"/>
                      <a:gd name="T68" fmla="*/ 0 w 651"/>
                      <a:gd name="T69" fmla="*/ 1 h 1382"/>
                      <a:gd name="T70" fmla="*/ 0 w 651"/>
                      <a:gd name="T71" fmla="*/ 1 h 1382"/>
                      <a:gd name="T72" fmla="*/ 0 w 651"/>
                      <a:gd name="T73" fmla="*/ 1 h 1382"/>
                      <a:gd name="T74" fmla="*/ 0 w 651"/>
                      <a:gd name="T75" fmla="*/ 1 h 1382"/>
                      <a:gd name="T76" fmla="*/ 0 w 651"/>
                      <a:gd name="T77" fmla="*/ 1 h 1382"/>
                      <a:gd name="T78" fmla="*/ 0 w 651"/>
                      <a:gd name="T79" fmla="*/ 1 h 1382"/>
                      <a:gd name="T80" fmla="*/ 0 w 651"/>
                      <a:gd name="T81" fmla="*/ 1 h 1382"/>
                      <a:gd name="T82" fmla="*/ 0 w 651"/>
                      <a:gd name="T83" fmla="*/ 1 h 1382"/>
                      <a:gd name="T84" fmla="*/ 0 w 651"/>
                      <a:gd name="T85" fmla="*/ 1 h 1382"/>
                      <a:gd name="T86" fmla="*/ 0 w 651"/>
                      <a:gd name="T87" fmla="*/ 1 h 1382"/>
                      <a:gd name="T88" fmla="*/ 0 w 651"/>
                      <a:gd name="T89" fmla="*/ 1 h 1382"/>
                      <a:gd name="T90" fmla="*/ 0 w 651"/>
                      <a:gd name="T91" fmla="*/ 1 h 1382"/>
                      <a:gd name="T92" fmla="*/ 0 w 651"/>
                      <a:gd name="T93" fmla="*/ 1 h 1382"/>
                      <a:gd name="T94" fmla="*/ 0 w 651"/>
                      <a:gd name="T95" fmla="*/ 1 h 1382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651"/>
                      <a:gd name="T145" fmla="*/ 0 h 1382"/>
                      <a:gd name="T146" fmla="*/ 651 w 651"/>
                      <a:gd name="T147" fmla="*/ 1382 h 1382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651" h="1382">
                        <a:moveTo>
                          <a:pt x="552" y="1250"/>
                        </a:moveTo>
                        <a:lnTo>
                          <a:pt x="526" y="1282"/>
                        </a:lnTo>
                        <a:lnTo>
                          <a:pt x="481" y="1292"/>
                        </a:lnTo>
                        <a:lnTo>
                          <a:pt x="425" y="1298"/>
                        </a:lnTo>
                        <a:lnTo>
                          <a:pt x="365" y="1311"/>
                        </a:lnTo>
                        <a:lnTo>
                          <a:pt x="325" y="1335"/>
                        </a:lnTo>
                        <a:lnTo>
                          <a:pt x="312" y="1348"/>
                        </a:lnTo>
                        <a:lnTo>
                          <a:pt x="300" y="1342"/>
                        </a:lnTo>
                        <a:lnTo>
                          <a:pt x="227" y="1287"/>
                        </a:lnTo>
                        <a:lnTo>
                          <a:pt x="132" y="1213"/>
                        </a:lnTo>
                        <a:lnTo>
                          <a:pt x="101" y="1166"/>
                        </a:lnTo>
                        <a:lnTo>
                          <a:pt x="53" y="1118"/>
                        </a:lnTo>
                        <a:lnTo>
                          <a:pt x="39" y="1081"/>
                        </a:lnTo>
                        <a:lnTo>
                          <a:pt x="0" y="1075"/>
                        </a:lnTo>
                        <a:lnTo>
                          <a:pt x="20" y="1116"/>
                        </a:lnTo>
                        <a:lnTo>
                          <a:pt x="40" y="1156"/>
                        </a:lnTo>
                        <a:lnTo>
                          <a:pt x="101" y="1200"/>
                        </a:lnTo>
                        <a:lnTo>
                          <a:pt x="143" y="1255"/>
                        </a:lnTo>
                        <a:lnTo>
                          <a:pt x="245" y="1319"/>
                        </a:lnTo>
                        <a:lnTo>
                          <a:pt x="308" y="1382"/>
                        </a:lnTo>
                        <a:lnTo>
                          <a:pt x="333" y="1376"/>
                        </a:lnTo>
                        <a:lnTo>
                          <a:pt x="359" y="1345"/>
                        </a:lnTo>
                        <a:lnTo>
                          <a:pt x="394" y="1326"/>
                        </a:lnTo>
                        <a:lnTo>
                          <a:pt x="438" y="1313"/>
                        </a:lnTo>
                        <a:lnTo>
                          <a:pt x="531" y="1305"/>
                        </a:lnTo>
                        <a:lnTo>
                          <a:pt x="559" y="1287"/>
                        </a:lnTo>
                        <a:lnTo>
                          <a:pt x="607" y="1276"/>
                        </a:lnTo>
                        <a:lnTo>
                          <a:pt x="615" y="1255"/>
                        </a:lnTo>
                        <a:lnTo>
                          <a:pt x="600" y="1229"/>
                        </a:lnTo>
                        <a:lnTo>
                          <a:pt x="584" y="1205"/>
                        </a:lnTo>
                        <a:lnTo>
                          <a:pt x="594" y="1173"/>
                        </a:lnTo>
                        <a:lnTo>
                          <a:pt x="607" y="1156"/>
                        </a:lnTo>
                        <a:lnTo>
                          <a:pt x="607" y="1129"/>
                        </a:lnTo>
                        <a:lnTo>
                          <a:pt x="594" y="1087"/>
                        </a:lnTo>
                        <a:lnTo>
                          <a:pt x="589" y="1066"/>
                        </a:lnTo>
                        <a:lnTo>
                          <a:pt x="571" y="1047"/>
                        </a:lnTo>
                        <a:lnTo>
                          <a:pt x="563" y="1025"/>
                        </a:lnTo>
                        <a:lnTo>
                          <a:pt x="571" y="1004"/>
                        </a:lnTo>
                        <a:lnTo>
                          <a:pt x="590" y="986"/>
                        </a:lnTo>
                        <a:lnTo>
                          <a:pt x="589" y="960"/>
                        </a:lnTo>
                        <a:lnTo>
                          <a:pt x="578" y="941"/>
                        </a:lnTo>
                        <a:lnTo>
                          <a:pt x="557" y="912"/>
                        </a:lnTo>
                        <a:lnTo>
                          <a:pt x="544" y="896"/>
                        </a:lnTo>
                        <a:lnTo>
                          <a:pt x="550" y="874"/>
                        </a:lnTo>
                        <a:lnTo>
                          <a:pt x="582" y="856"/>
                        </a:lnTo>
                        <a:lnTo>
                          <a:pt x="594" y="830"/>
                        </a:lnTo>
                        <a:lnTo>
                          <a:pt x="590" y="809"/>
                        </a:lnTo>
                        <a:lnTo>
                          <a:pt x="570" y="774"/>
                        </a:lnTo>
                        <a:lnTo>
                          <a:pt x="547" y="730"/>
                        </a:lnTo>
                        <a:lnTo>
                          <a:pt x="538" y="698"/>
                        </a:lnTo>
                        <a:lnTo>
                          <a:pt x="550" y="685"/>
                        </a:lnTo>
                        <a:lnTo>
                          <a:pt x="584" y="674"/>
                        </a:lnTo>
                        <a:lnTo>
                          <a:pt x="603" y="661"/>
                        </a:lnTo>
                        <a:lnTo>
                          <a:pt x="607" y="621"/>
                        </a:lnTo>
                        <a:lnTo>
                          <a:pt x="584" y="577"/>
                        </a:lnTo>
                        <a:lnTo>
                          <a:pt x="589" y="548"/>
                        </a:lnTo>
                        <a:lnTo>
                          <a:pt x="597" y="521"/>
                        </a:lnTo>
                        <a:lnTo>
                          <a:pt x="576" y="489"/>
                        </a:lnTo>
                        <a:lnTo>
                          <a:pt x="557" y="460"/>
                        </a:lnTo>
                        <a:lnTo>
                          <a:pt x="563" y="441"/>
                        </a:lnTo>
                        <a:lnTo>
                          <a:pt x="576" y="423"/>
                        </a:lnTo>
                        <a:lnTo>
                          <a:pt x="576" y="391"/>
                        </a:lnTo>
                        <a:lnTo>
                          <a:pt x="563" y="372"/>
                        </a:lnTo>
                        <a:lnTo>
                          <a:pt x="550" y="357"/>
                        </a:lnTo>
                        <a:lnTo>
                          <a:pt x="552" y="334"/>
                        </a:lnTo>
                        <a:lnTo>
                          <a:pt x="576" y="322"/>
                        </a:lnTo>
                        <a:lnTo>
                          <a:pt x="589" y="309"/>
                        </a:lnTo>
                        <a:lnTo>
                          <a:pt x="582" y="285"/>
                        </a:lnTo>
                        <a:lnTo>
                          <a:pt x="557" y="253"/>
                        </a:lnTo>
                        <a:lnTo>
                          <a:pt x="547" y="225"/>
                        </a:lnTo>
                        <a:lnTo>
                          <a:pt x="544" y="194"/>
                        </a:lnTo>
                        <a:lnTo>
                          <a:pt x="565" y="164"/>
                        </a:lnTo>
                        <a:lnTo>
                          <a:pt x="610" y="115"/>
                        </a:lnTo>
                        <a:lnTo>
                          <a:pt x="632" y="77"/>
                        </a:lnTo>
                        <a:lnTo>
                          <a:pt x="651" y="46"/>
                        </a:lnTo>
                        <a:lnTo>
                          <a:pt x="645" y="14"/>
                        </a:lnTo>
                        <a:lnTo>
                          <a:pt x="628" y="0"/>
                        </a:lnTo>
                        <a:lnTo>
                          <a:pt x="615" y="3"/>
                        </a:lnTo>
                        <a:lnTo>
                          <a:pt x="594" y="27"/>
                        </a:lnTo>
                        <a:lnTo>
                          <a:pt x="610" y="46"/>
                        </a:lnTo>
                        <a:lnTo>
                          <a:pt x="607" y="77"/>
                        </a:lnTo>
                        <a:lnTo>
                          <a:pt x="578" y="132"/>
                        </a:lnTo>
                        <a:lnTo>
                          <a:pt x="540" y="164"/>
                        </a:lnTo>
                        <a:lnTo>
                          <a:pt x="528" y="182"/>
                        </a:lnTo>
                        <a:lnTo>
                          <a:pt x="520" y="207"/>
                        </a:lnTo>
                        <a:lnTo>
                          <a:pt x="515" y="222"/>
                        </a:lnTo>
                        <a:lnTo>
                          <a:pt x="459" y="265"/>
                        </a:lnTo>
                        <a:lnTo>
                          <a:pt x="409" y="294"/>
                        </a:lnTo>
                        <a:lnTo>
                          <a:pt x="402" y="315"/>
                        </a:lnTo>
                        <a:lnTo>
                          <a:pt x="419" y="320"/>
                        </a:lnTo>
                        <a:lnTo>
                          <a:pt x="494" y="265"/>
                        </a:lnTo>
                        <a:lnTo>
                          <a:pt x="531" y="253"/>
                        </a:lnTo>
                        <a:lnTo>
                          <a:pt x="550" y="288"/>
                        </a:lnTo>
                        <a:lnTo>
                          <a:pt x="557" y="304"/>
                        </a:lnTo>
                        <a:lnTo>
                          <a:pt x="538" y="320"/>
                        </a:lnTo>
                        <a:lnTo>
                          <a:pt x="521" y="333"/>
                        </a:lnTo>
                        <a:lnTo>
                          <a:pt x="520" y="354"/>
                        </a:lnTo>
                        <a:lnTo>
                          <a:pt x="526" y="376"/>
                        </a:lnTo>
                        <a:lnTo>
                          <a:pt x="509" y="395"/>
                        </a:lnTo>
                        <a:lnTo>
                          <a:pt x="463" y="416"/>
                        </a:lnTo>
                        <a:lnTo>
                          <a:pt x="394" y="445"/>
                        </a:lnTo>
                        <a:lnTo>
                          <a:pt x="419" y="454"/>
                        </a:lnTo>
                        <a:lnTo>
                          <a:pt x="489" y="426"/>
                        </a:lnTo>
                        <a:lnTo>
                          <a:pt x="547" y="397"/>
                        </a:lnTo>
                        <a:lnTo>
                          <a:pt x="557" y="404"/>
                        </a:lnTo>
                        <a:lnTo>
                          <a:pt x="550" y="423"/>
                        </a:lnTo>
                        <a:lnTo>
                          <a:pt x="531" y="441"/>
                        </a:lnTo>
                        <a:lnTo>
                          <a:pt x="526" y="460"/>
                        </a:lnTo>
                        <a:lnTo>
                          <a:pt x="534" y="485"/>
                        </a:lnTo>
                        <a:lnTo>
                          <a:pt x="557" y="504"/>
                        </a:lnTo>
                        <a:lnTo>
                          <a:pt x="557" y="521"/>
                        </a:lnTo>
                        <a:lnTo>
                          <a:pt x="520" y="529"/>
                        </a:lnTo>
                        <a:lnTo>
                          <a:pt x="488" y="571"/>
                        </a:lnTo>
                        <a:lnTo>
                          <a:pt x="450" y="595"/>
                        </a:lnTo>
                        <a:lnTo>
                          <a:pt x="400" y="608"/>
                        </a:lnTo>
                        <a:lnTo>
                          <a:pt x="396" y="621"/>
                        </a:lnTo>
                        <a:lnTo>
                          <a:pt x="428" y="616"/>
                        </a:lnTo>
                        <a:lnTo>
                          <a:pt x="494" y="595"/>
                        </a:lnTo>
                        <a:lnTo>
                          <a:pt x="520" y="577"/>
                        </a:lnTo>
                        <a:lnTo>
                          <a:pt x="534" y="558"/>
                        </a:lnTo>
                        <a:lnTo>
                          <a:pt x="557" y="555"/>
                        </a:lnTo>
                        <a:lnTo>
                          <a:pt x="557" y="577"/>
                        </a:lnTo>
                        <a:lnTo>
                          <a:pt x="571" y="598"/>
                        </a:lnTo>
                        <a:lnTo>
                          <a:pt x="584" y="621"/>
                        </a:lnTo>
                        <a:lnTo>
                          <a:pt x="576" y="640"/>
                        </a:lnTo>
                        <a:lnTo>
                          <a:pt x="547" y="653"/>
                        </a:lnTo>
                        <a:lnTo>
                          <a:pt x="520" y="661"/>
                        </a:lnTo>
                        <a:lnTo>
                          <a:pt x="500" y="679"/>
                        </a:lnTo>
                        <a:lnTo>
                          <a:pt x="415" y="705"/>
                        </a:lnTo>
                        <a:lnTo>
                          <a:pt x="352" y="727"/>
                        </a:lnTo>
                        <a:lnTo>
                          <a:pt x="327" y="740"/>
                        </a:lnTo>
                        <a:lnTo>
                          <a:pt x="346" y="755"/>
                        </a:lnTo>
                        <a:lnTo>
                          <a:pt x="383" y="746"/>
                        </a:lnTo>
                        <a:lnTo>
                          <a:pt x="459" y="717"/>
                        </a:lnTo>
                        <a:lnTo>
                          <a:pt x="509" y="703"/>
                        </a:lnTo>
                        <a:lnTo>
                          <a:pt x="521" y="724"/>
                        </a:lnTo>
                        <a:lnTo>
                          <a:pt x="534" y="761"/>
                        </a:lnTo>
                        <a:lnTo>
                          <a:pt x="557" y="793"/>
                        </a:lnTo>
                        <a:lnTo>
                          <a:pt x="559" y="817"/>
                        </a:lnTo>
                        <a:lnTo>
                          <a:pt x="557" y="840"/>
                        </a:lnTo>
                        <a:lnTo>
                          <a:pt x="531" y="849"/>
                        </a:lnTo>
                        <a:lnTo>
                          <a:pt x="488" y="859"/>
                        </a:lnTo>
                        <a:lnTo>
                          <a:pt x="431" y="885"/>
                        </a:lnTo>
                        <a:lnTo>
                          <a:pt x="349" y="896"/>
                        </a:lnTo>
                        <a:lnTo>
                          <a:pt x="319" y="912"/>
                        </a:lnTo>
                        <a:lnTo>
                          <a:pt x="340" y="922"/>
                        </a:lnTo>
                        <a:lnTo>
                          <a:pt x="412" y="912"/>
                        </a:lnTo>
                        <a:lnTo>
                          <a:pt x="463" y="893"/>
                        </a:lnTo>
                        <a:lnTo>
                          <a:pt x="496" y="880"/>
                        </a:lnTo>
                        <a:lnTo>
                          <a:pt x="526" y="874"/>
                        </a:lnTo>
                        <a:lnTo>
                          <a:pt x="521" y="896"/>
                        </a:lnTo>
                        <a:lnTo>
                          <a:pt x="534" y="928"/>
                        </a:lnTo>
                        <a:lnTo>
                          <a:pt x="552" y="947"/>
                        </a:lnTo>
                        <a:lnTo>
                          <a:pt x="557" y="968"/>
                        </a:lnTo>
                        <a:lnTo>
                          <a:pt x="557" y="986"/>
                        </a:lnTo>
                        <a:lnTo>
                          <a:pt x="531" y="997"/>
                        </a:lnTo>
                        <a:lnTo>
                          <a:pt x="484" y="999"/>
                        </a:lnTo>
                        <a:lnTo>
                          <a:pt x="450" y="1010"/>
                        </a:lnTo>
                        <a:lnTo>
                          <a:pt x="375" y="1035"/>
                        </a:lnTo>
                        <a:lnTo>
                          <a:pt x="333" y="1037"/>
                        </a:lnTo>
                        <a:lnTo>
                          <a:pt x="319" y="1055"/>
                        </a:lnTo>
                        <a:lnTo>
                          <a:pt x="338" y="1062"/>
                        </a:lnTo>
                        <a:lnTo>
                          <a:pt x="375" y="1054"/>
                        </a:lnTo>
                        <a:lnTo>
                          <a:pt x="431" y="1037"/>
                        </a:lnTo>
                        <a:lnTo>
                          <a:pt x="463" y="1025"/>
                        </a:lnTo>
                        <a:lnTo>
                          <a:pt x="502" y="1016"/>
                        </a:lnTo>
                        <a:lnTo>
                          <a:pt x="534" y="1018"/>
                        </a:lnTo>
                        <a:lnTo>
                          <a:pt x="544" y="1018"/>
                        </a:lnTo>
                        <a:lnTo>
                          <a:pt x="544" y="1047"/>
                        </a:lnTo>
                        <a:lnTo>
                          <a:pt x="552" y="1062"/>
                        </a:lnTo>
                        <a:lnTo>
                          <a:pt x="496" y="1075"/>
                        </a:lnTo>
                        <a:lnTo>
                          <a:pt x="446" y="1112"/>
                        </a:lnTo>
                        <a:lnTo>
                          <a:pt x="390" y="1131"/>
                        </a:lnTo>
                        <a:lnTo>
                          <a:pt x="352" y="1137"/>
                        </a:lnTo>
                        <a:lnTo>
                          <a:pt x="320" y="1154"/>
                        </a:lnTo>
                        <a:lnTo>
                          <a:pt x="333" y="1166"/>
                        </a:lnTo>
                        <a:lnTo>
                          <a:pt x="365" y="1156"/>
                        </a:lnTo>
                        <a:lnTo>
                          <a:pt x="400" y="1144"/>
                        </a:lnTo>
                        <a:lnTo>
                          <a:pt x="440" y="1137"/>
                        </a:lnTo>
                        <a:lnTo>
                          <a:pt x="475" y="1116"/>
                        </a:lnTo>
                        <a:lnTo>
                          <a:pt x="494" y="1097"/>
                        </a:lnTo>
                        <a:lnTo>
                          <a:pt x="520" y="1094"/>
                        </a:lnTo>
                        <a:lnTo>
                          <a:pt x="550" y="1094"/>
                        </a:lnTo>
                        <a:lnTo>
                          <a:pt x="559" y="1097"/>
                        </a:lnTo>
                        <a:lnTo>
                          <a:pt x="570" y="1118"/>
                        </a:lnTo>
                        <a:lnTo>
                          <a:pt x="576" y="1144"/>
                        </a:lnTo>
                        <a:lnTo>
                          <a:pt x="570" y="1166"/>
                        </a:lnTo>
                        <a:lnTo>
                          <a:pt x="557" y="1179"/>
                        </a:lnTo>
                        <a:lnTo>
                          <a:pt x="547" y="1210"/>
                        </a:lnTo>
                        <a:lnTo>
                          <a:pt x="557" y="1223"/>
                        </a:lnTo>
                        <a:lnTo>
                          <a:pt x="570" y="1236"/>
                        </a:lnTo>
                        <a:lnTo>
                          <a:pt x="570" y="1248"/>
                        </a:lnTo>
                        <a:lnTo>
                          <a:pt x="552" y="12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8" name="Freeform 104"/>
                  <p:cNvSpPr>
                    <a:spLocks/>
                  </p:cNvSpPr>
                  <p:nvPr/>
                </p:nvSpPr>
                <p:spPr bwMode="auto">
                  <a:xfrm>
                    <a:off x="1617" y="3359"/>
                    <a:ext cx="94" cy="30"/>
                  </a:xfrm>
                  <a:custGeom>
                    <a:avLst/>
                    <a:gdLst>
                      <a:gd name="T0" fmla="*/ 0 w 188"/>
                      <a:gd name="T1" fmla="*/ 0 h 62"/>
                      <a:gd name="T2" fmla="*/ 1 w 188"/>
                      <a:gd name="T3" fmla="*/ 0 h 62"/>
                      <a:gd name="T4" fmla="*/ 1 w 188"/>
                      <a:gd name="T5" fmla="*/ 0 h 62"/>
                      <a:gd name="T6" fmla="*/ 1 w 188"/>
                      <a:gd name="T7" fmla="*/ 0 h 62"/>
                      <a:gd name="T8" fmla="*/ 1 w 188"/>
                      <a:gd name="T9" fmla="*/ 0 h 62"/>
                      <a:gd name="T10" fmla="*/ 1 w 188"/>
                      <a:gd name="T11" fmla="*/ 0 h 62"/>
                      <a:gd name="T12" fmla="*/ 1 w 188"/>
                      <a:gd name="T13" fmla="*/ 0 h 62"/>
                      <a:gd name="T14" fmla="*/ 1 w 188"/>
                      <a:gd name="T15" fmla="*/ 0 h 62"/>
                      <a:gd name="T16" fmla="*/ 1 w 188"/>
                      <a:gd name="T17" fmla="*/ 0 h 62"/>
                      <a:gd name="T18" fmla="*/ 1 w 188"/>
                      <a:gd name="T19" fmla="*/ 0 h 62"/>
                      <a:gd name="T20" fmla="*/ 1 w 188"/>
                      <a:gd name="T21" fmla="*/ 0 h 62"/>
                      <a:gd name="T22" fmla="*/ 1 w 188"/>
                      <a:gd name="T23" fmla="*/ 0 h 62"/>
                      <a:gd name="T24" fmla="*/ 0 w 188"/>
                      <a:gd name="T25" fmla="*/ 0 h 6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8"/>
                      <a:gd name="T40" fmla="*/ 0 h 62"/>
                      <a:gd name="T41" fmla="*/ 188 w 188"/>
                      <a:gd name="T42" fmla="*/ 62 h 6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8" h="62">
                        <a:moveTo>
                          <a:pt x="0" y="49"/>
                        </a:moveTo>
                        <a:lnTo>
                          <a:pt x="75" y="47"/>
                        </a:lnTo>
                        <a:lnTo>
                          <a:pt x="104" y="30"/>
                        </a:lnTo>
                        <a:lnTo>
                          <a:pt x="128" y="12"/>
                        </a:lnTo>
                        <a:lnTo>
                          <a:pt x="175" y="0"/>
                        </a:lnTo>
                        <a:lnTo>
                          <a:pt x="188" y="12"/>
                        </a:lnTo>
                        <a:lnTo>
                          <a:pt x="168" y="18"/>
                        </a:lnTo>
                        <a:lnTo>
                          <a:pt x="135" y="35"/>
                        </a:lnTo>
                        <a:lnTo>
                          <a:pt x="118" y="47"/>
                        </a:lnTo>
                        <a:lnTo>
                          <a:pt x="87" y="55"/>
                        </a:lnTo>
                        <a:lnTo>
                          <a:pt x="41" y="60"/>
                        </a:lnTo>
                        <a:lnTo>
                          <a:pt x="3" y="62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19" name="Freeform 105"/>
                  <p:cNvSpPr>
                    <a:spLocks/>
                  </p:cNvSpPr>
                  <p:nvPr/>
                </p:nvSpPr>
                <p:spPr bwMode="auto">
                  <a:xfrm>
                    <a:off x="1473" y="2683"/>
                    <a:ext cx="273" cy="148"/>
                  </a:xfrm>
                  <a:custGeom>
                    <a:avLst/>
                    <a:gdLst>
                      <a:gd name="T0" fmla="*/ 1 w 546"/>
                      <a:gd name="T1" fmla="*/ 1 h 296"/>
                      <a:gd name="T2" fmla="*/ 1 w 546"/>
                      <a:gd name="T3" fmla="*/ 1 h 296"/>
                      <a:gd name="T4" fmla="*/ 1 w 546"/>
                      <a:gd name="T5" fmla="*/ 1 h 296"/>
                      <a:gd name="T6" fmla="*/ 1 w 546"/>
                      <a:gd name="T7" fmla="*/ 1 h 296"/>
                      <a:gd name="T8" fmla="*/ 1 w 546"/>
                      <a:gd name="T9" fmla="*/ 1 h 296"/>
                      <a:gd name="T10" fmla="*/ 1 w 546"/>
                      <a:gd name="T11" fmla="*/ 1 h 296"/>
                      <a:gd name="T12" fmla="*/ 1 w 546"/>
                      <a:gd name="T13" fmla="*/ 0 h 296"/>
                      <a:gd name="T14" fmla="*/ 1 w 546"/>
                      <a:gd name="T15" fmla="*/ 1 h 296"/>
                      <a:gd name="T16" fmla="*/ 1 w 546"/>
                      <a:gd name="T17" fmla="*/ 1 h 296"/>
                      <a:gd name="T18" fmla="*/ 1 w 546"/>
                      <a:gd name="T19" fmla="*/ 1 h 296"/>
                      <a:gd name="T20" fmla="*/ 1 w 546"/>
                      <a:gd name="T21" fmla="*/ 1 h 296"/>
                      <a:gd name="T22" fmla="*/ 1 w 546"/>
                      <a:gd name="T23" fmla="*/ 1 h 296"/>
                      <a:gd name="T24" fmla="*/ 1 w 546"/>
                      <a:gd name="T25" fmla="*/ 1 h 296"/>
                      <a:gd name="T26" fmla="*/ 1 w 546"/>
                      <a:gd name="T27" fmla="*/ 1 h 296"/>
                      <a:gd name="T28" fmla="*/ 1 w 546"/>
                      <a:gd name="T29" fmla="*/ 1 h 296"/>
                      <a:gd name="T30" fmla="*/ 1 w 546"/>
                      <a:gd name="T31" fmla="*/ 1 h 296"/>
                      <a:gd name="T32" fmla="*/ 1 w 546"/>
                      <a:gd name="T33" fmla="*/ 1 h 296"/>
                      <a:gd name="T34" fmla="*/ 1 w 546"/>
                      <a:gd name="T35" fmla="*/ 1 h 296"/>
                      <a:gd name="T36" fmla="*/ 1 w 546"/>
                      <a:gd name="T37" fmla="*/ 1 h 296"/>
                      <a:gd name="T38" fmla="*/ 1 w 546"/>
                      <a:gd name="T39" fmla="*/ 1 h 296"/>
                      <a:gd name="T40" fmla="*/ 1 w 546"/>
                      <a:gd name="T41" fmla="*/ 1 h 296"/>
                      <a:gd name="T42" fmla="*/ 1 w 546"/>
                      <a:gd name="T43" fmla="*/ 1 h 296"/>
                      <a:gd name="T44" fmla="*/ 1 w 546"/>
                      <a:gd name="T45" fmla="*/ 1 h 296"/>
                      <a:gd name="T46" fmla="*/ 1 w 546"/>
                      <a:gd name="T47" fmla="*/ 1 h 296"/>
                      <a:gd name="T48" fmla="*/ 0 w 546"/>
                      <a:gd name="T49" fmla="*/ 1 h 296"/>
                      <a:gd name="T50" fmla="*/ 1 w 546"/>
                      <a:gd name="T51" fmla="*/ 1 h 29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46"/>
                      <a:gd name="T79" fmla="*/ 0 h 296"/>
                      <a:gd name="T80" fmla="*/ 546 w 546"/>
                      <a:gd name="T81" fmla="*/ 296 h 29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46" h="296">
                        <a:moveTo>
                          <a:pt x="16" y="33"/>
                        </a:moveTo>
                        <a:lnTo>
                          <a:pt x="81" y="37"/>
                        </a:lnTo>
                        <a:lnTo>
                          <a:pt x="150" y="39"/>
                        </a:lnTo>
                        <a:lnTo>
                          <a:pt x="194" y="39"/>
                        </a:lnTo>
                        <a:lnTo>
                          <a:pt x="229" y="31"/>
                        </a:lnTo>
                        <a:lnTo>
                          <a:pt x="287" y="15"/>
                        </a:lnTo>
                        <a:lnTo>
                          <a:pt x="314" y="0"/>
                        </a:lnTo>
                        <a:lnTo>
                          <a:pt x="351" y="21"/>
                        </a:lnTo>
                        <a:lnTo>
                          <a:pt x="412" y="63"/>
                        </a:lnTo>
                        <a:lnTo>
                          <a:pt x="456" y="93"/>
                        </a:lnTo>
                        <a:lnTo>
                          <a:pt x="512" y="133"/>
                        </a:lnTo>
                        <a:lnTo>
                          <a:pt x="546" y="163"/>
                        </a:lnTo>
                        <a:lnTo>
                          <a:pt x="514" y="190"/>
                        </a:lnTo>
                        <a:lnTo>
                          <a:pt x="483" y="219"/>
                        </a:lnTo>
                        <a:lnTo>
                          <a:pt x="433" y="240"/>
                        </a:lnTo>
                        <a:lnTo>
                          <a:pt x="380" y="262"/>
                        </a:lnTo>
                        <a:lnTo>
                          <a:pt x="332" y="281"/>
                        </a:lnTo>
                        <a:lnTo>
                          <a:pt x="288" y="288"/>
                        </a:lnTo>
                        <a:lnTo>
                          <a:pt x="242" y="296"/>
                        </a:lnTo>
                        <a:lnTo>
                          <a:pt x="185" y="256"/>
                        </a:lnTo>
                        <a:lnTo>
                          <a:pt x="142" y="221"/>
                        </a:lnTo>
                        <a:lnTo>
                          <a:pt x="92" y="177"/>
                        </a:lnTo>
                        <a:lnTo>
                          <a:pt x="50" y="133"/>
                        </a:lnTo>
                        <a:lnTo>
                          <a:pt x="18" y="102"/>
                        </a:lnTo>
                        <a:lnTo>
                          <a:pt x="0" y="58"/>
                        </a:lnTo>
                        <a:lnTo>
                          <a:pt x="16" y="33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0" name="Freeform 106"/>
                  <p:cNvSpPr>
                    <a:spLocks/>
                  </p:cNvSpPr>
                  <p:nvPr/>
                </p:nvSpPr>
                <p:spPr bwMode="auto">
                  <a:xfrm>
                    <a:off x="1466" y="2678"/>
                    <a:ext cx="295" cy="173"/>
                  </a:xfrm>
                  <a:custGeom>
                    <a:avLst/>
                    <a:gdLst>
                      <a:gd name="T0" fmla="*/ 1 w 590"/>
                      <a:gd name="T1" fmla="*/ 1 h 346"/>
                      <a:gd name="T2" fmla="*/ 1 w 590"/>
                      <a:gd name="T3" fmla="*/ 1 h 346"/>
                      <a:gd name="T4" fmla="*/ 1 w 590"/>
                      <a:gd name="T5" fmla="*/ 1 h 346"/>
                      <a:gd name="T6" fmla="*/ 1 w 590"/>
                      <a:gd name="T7" fmla="*/ 1 h 346"/>
                      <a:gd name="T8" fmla="*/ 1 w 590"/>
                      <a:gd name="T9" fmla="*/ 1 h 346"/>
                      <a:gd name="T10" fmla="*/ 1 w 590"/>
                      <a:gd name="T11" fmla="*/ 1 h 346"/>
                      <a:gd name="T12" fmla="*/ 1 w 590"/>
                      <a:gd name="T13" fmla="*/ 1 h 346"/>
                      <a:gd name="T14" fmla="*/ 1 w 590"/>
                      <a:gd name="T15" fmla="*/ 1 h 346"/>
                      <a:gd name="T16" fmla="*/ 1 w 590"/>
                      <a:gd name="T17" fmla="*/ 1 h 346"/>
                      <a:gd name="T18" fmla="*/ 1 w 590"/>
                      <a:gd name="T19" fmla="*/ 1 h 346"/>
                      <a:gd name="T20" fmla="*/ 1 w 590"/>
                      <a:gd name="T21" fmla="*/ 1 h 346"/>
                      <a:gd name="T22" fmla="*/ 1 w 590"/>
                      <a:gd name="T23" fmla="*/ 1 h 346"/>
                      <a:gd name="T24" fmla="*/ 1 w 590"/>
                      <a:gd name="T25" fmla="*/ 1 h 346"/>
                      <a:gd name="T26" fmla="*/ 1 w 590"/>
                      <a:gd name="T27" fmla="*/ 1 h 346"/>
                      <a:gd name="T28" fmla="*/ 1 w 590"/>
                      <a:gd name="T29" fmla="*/ 1 h 346"/>
                      <a:gd name="T30" fmla="*/ 1 w 590"/>
                      <a:gd name="T31" fmla="*/ 1 h 346"/>
                      <a:gd name="T32" fmla="*/ 1 w 590"/>
                      <a:gd name="T33" fmla="*/ 1 h 346"/>
                      <a:gd name="T34" fmla="*/ 1 w 590"/>
                      <a:gd name="T35" fmla="*/ 1 h 346"/>
                      <a:gd name="T36" fmla="*/ 1 w 590"/>
                      <a:gd name="T37" fmla="*/ 1 h 346"/>
                      <a:gd name="T38" fmla="*/ 1 w 590"/>
                      <a:gd name="T39" fmla="*/ 1 h 346"/>
                      <a:gd name="T40" fmla="*/ 1 w 590"/>
                      <a:gd name="T41" fmla="*/ 1 h 346"/>
                      <a:gd name="T42" fmla="*/ 1 w 590"/>
                      <a:gd name="T43" fmla="*/ 1 h 346"/>
                      <a:gd name="T44" fmla="*/ 1 w 590"/>
                      <a:gd name="T45" fmla="*/ 1 h 346"/>
                      <a:gd name="T46" fmla="*/ 1 w 590"/>
                      <a:gd name="T47" fmla="*/ 1 h 346"/>
                      <a:gd name="T48" fmla="*/ 1 w 590"/>
                      <a:gd name="T49" fmla="*/ 1 h 346"/>
                      <a:gd name="T50" fmla="*/ 1 w 590"/>
                      <a:gd name="T51" fmla="*/ 1 h 346"/>
                      <a:gd name="T52" fmla="*/ 1 w 590"/>
                      <a:gd name="T53" fmla="*/ 1 h 346"/>
                      <a:gd name="T54" fmla="*/ 1 w 590"/>
                      <a:gd name="T55" fmla="*/ 1 h 346"/>
                      <a:gd name="T56" fmla="*/ 1 w 590"/>
                      <a:gd name="T57" fmla="*/ 1 h 346"/>
                      <a:gd name="T58" fmla="*/ 1 w 590"/>
                      <a:gd name="T59" fmla="*/ 1 h 346"/>
                      <a:gd name="T60" fmla="*/ 0 w 590"/>
                      <a:gd name="T61" fmla="*/ 1 h 346"/>
                      <a:gd name="T62" fmla="*/ 1 w 590"/>
                      <a:gd name="T63" fmla="*/ 1 h 346"/>
                      <a:gd name="T64" fmla="*/ 1 w 590"/>
                      <a:gd name="T65" fmla="*/ 1 h 346"/>
                      <a:gd name="T66" fmla="*/ 1 w 590"/>
                      <a:gd name="T67" fmla="*/ 1 h 346"/>
                      <a:gd name="T68" fmla="*/ 1 w 590"/>
                      <a:gd name="T69" fmla="*/ 1 h 346"/>
                      <a:gd name="T70" fmla="*/ 1 w 590"/>
                      <a:gd name="T71" fmla="*/ 1 h 346"/>
                      <a:gd name="T72" fmla="*/ 1 w 590"/>
                      <a:gd name="T73" fmla="*/ 1 h 346"/>
                      <a:gd name="T74" fmla="*/ 1 w 590"/>
                      <a:gd name="T75" fmla="*/ 1 h 346"/>
                      <a:gd name="T76" fmla="*/ 1 w 590"/>
                      <a:gd name="T77" fmla="*/ 0 h 346"/>
                      <a:gd name="T78" fmla="*/ 1 w 590"/>
                      <a:gd name="T79" fmla="*/ 0 h 346"/>
                      <a:gd name="T80" fmla="*/ 1 w 590"/>
                      <a:gd name="T81" fmla="*/ 1 h 346"/>
                      <a:gd name="T82" fmla="*/ 1 w 590"/>
                      <a:gd name="T83" fmla="*/ 1 h 346"/>
                      <a:gd name="T84" fmla="*/ 1 w 590"/>
                      <a:gd name="T85" fmla="*/ 1 h 346"/>
                      <a:gd name="T86" fmla="*/ 1 w 590"/>
                      <a:gd name="T87" fmla="*/ 1 h 346"/>
                      <a:gd name="T88" fmla="*/ 1 w 590"/>
                      <a:gd name="T89" fmla="*/ 1 h 346"/>
                      <a:gd name="T90" fmla="*/ 1 w 590"/>
                      <a:gd name="T91" fmla="*/ 1 h 346"/>
                      <a:gd name="T92" fmla="*/ 1 w 590"/>
                      <a:gd name="T93" fmla="*/ 1 h 346"/>
                      <a:gd name="T94" fmla="*/ 1 w 590"/>
                      <a:gd name="T95" fmla="*/ 1 h 346"/>
                      <a:gd name="T96" fmla="*/ 1 w 590"/>
                      <a:gd name="T97" fmla="*/ 1 h 346"/>
                      <a:gd name="T98" fmla="*/ 1 w 590"/>
                      <a:gd name="T99" fmla="*/ 1 h 346"/>
                      <a:gd name="T100" fmla="*/ 1 w 590"/>
                      <a:gd name="T101" fmla="*/ 1 h 346"/>
                      <a:gd name="T102" fmla="*/ 1 w 590"/>
                      <a:gd name="T103" fmla="*/ 1 h 346"/>
                      <a:gd name="T104" fmla="*/ 1 w 590"/>
                      <a:gd name="T105" fmla="*/ 1 h 346"/>
                      <a:gd name="T106" fmla="*/ 1 w 590"/>
                      <a:gd name="T107" fmla="*/ 1 h 346"/>
                      <a:gd name="T108" fmla="*/ 1 w 590"/>
                      <a:gd name="T109" fmla="*/ 1 h 346"/>
                      <a:gd name="T110" fmla="*/ 1 w 590"/>
                      <a:gd name="T111" fmla="*/ 1 h 34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590"/>
                      <a:gd name="T169" fmla="*/ 0 h 346"/>
                      <a:gd name="T170" fmla="*/ 590 w 590"/>
                      <a:gd name="T171" fmla="*/ 346 h 34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590" h="346">
                        <a:moveTo>
                          <a:pt x="289" y="296"/>
                        </a:moveTo>
                        <a:lnTo>
                          <a:pt x="382" y="270"/>
                        </a:lnTo>
                        <a:lnTo>
                          <a:pt x="458" y="237"/>
                        </a:lnTo>
                        <a:lnTo>
                          <a:pt x="513" y="199"/>
                        </a:lnTo>
                        <a:lnTo>
                          <a:pt x="534" y="177"/>
                        </a:lnTo>
                        <a:lnTo>
                          <a:pt x="456" y="105"/>
                        </a:lnTo>
                        <a:lnTo>
                          <a:pt x="393" y="67"/>
                        </a:lnTo>
                        <a:lnTo>
                          <a:pt x="332" y="29"/>
                        </a:lnTo>
                        <a:lnTo>
                          <a:pt x="321" y="29"/>
                        </a:lnTo>
                        <a:lnTo>
                          <a:pt x="282" y="42"/>
                        </a:lnTo>
                        <a:lnTo>
                          <a:pt x="232" y="56"/>
                        </a:lnTo>
                        <a:lnTo>
                          <a:pt x="142" y="63"/>
                        </a:lnTo>
                        <a:lnTo>
                          <a:pt x="54" y="61"/>
                        </a:lnTo>
                        <a:lnTo>
                          <a:pt x="31" y="63"/>
                        </a:lnTo>
                        <a:lnTo>
                          <a:pt x="31" y="80"/>
                        </a:lnTo>
                        <a:lnTo>
                          <a:pt x="50" y="105"/>
                        </a:lnTo>
                        <a:lnTo>
                          <a:pt x="86" y="151"/>
                        </a:lnTo>
                        <a:lnTo>
                          <a:pt x="131" y="188"/>
                        </a:lnTo>
                        <a:lnTo>
                          <a:pt x="187" y="243"/>
                        </a:lnTo>
                        <a:lnTo>
                          <a:pt x="242" y="283"/>
                        </a:lnTo>
                        <a:lnTo>
                          <a:pt x="276" y="306"/>
                        </a:lnTo>
                        <a:lnTo>
                          <a:pt x="287" y="331"/>
                        </a:lnTo>
                        <a:lnTo>
                          <a:pt x="274" y="346"/>
                        </a:lnTo>
                        <a:lnTo>
                          <a:pt x="255" y="338"/>
                        </a:lnTo>
                        <a:lnTo>
                          <a:pt x="200" y="287"/>
                        </a:lnTo>
                        <a:lnTo>
                          <a:pt x="131" y="230"/>
                        </a:lnTo>
                        <a:lnTo>
                          <a:pt x="81" y="188"/>
                        </a:lnTo>
                        <a:lnTo>
                          <a:pt x="47" y="151"/>
                        </a:lnTo>
                        <a:lnTo>
                          <a:pt x="18" y="111"/>
                        </a:lnTo>
                        <a:lnTo>
                          <a:pt x="5" y="85"/>
                        </a:lnTo>
                        <a:lnTo>
                          <a:pt x="0" y="56"/>
                        </a:lnTo>
                        <a:lnTo>
                          <a:pt x="8" y="38"/>
                        </a:lnTo>
                        <a:lnTo>
                          <a:pt x="29" y="29"/>
                        </a:lnTo>
                        <a:lnTo>
                          <a:pt x="66" y="32"/>
                        </a:lnTo>
                        <a:lnTo>
                          <a:pt x="137" y="42"/>
                        </a:lnTo>
                        <a:lnTo>
                          <a:pt x="198" y="42"/>
                        </a:lnTo>
                        <a:lnTo>
                          <a:pt x="242" y="29"/>
                        </a:lnTo>
                        <a:lnTo>
                          <a:pt x="293" y="19"/>
                        </a:lnTo>
                        <a:lnTo>
                          <a:pt x="314" y="0"/>
                        </a:lnTo>
                        <a:lnTo>
                          <a:pt x="337" y="0"/>
                        </a:lnTo>
                        <a:lnTo>
                          <a:pt x="389" y="32"/>
                        </a:lnTo>
                        <a:lnTo>
                          <a:pt x="445" y="75"/>
                        </a:lnTo>
                        <a:lnTo>
                          <a:pt x="506" y="113"/>
                        </a:lnTo>
                        <a:lnTo>
                          <a:pt x="540" y="138"/>
                        </a:lnTo>
                        <a:lnTo>
                          <a:pt x="575" y="161"/>
                        </a:lnTo>
                        <a:lnTo>
                          <a:pt x="590" y="170"/>
                        </a:lnTo>
                        <a:lnTo>
                          <a:pt x="582" y="187"/>
                        </a:lnTo>
                        <a:lnTo>
                          <a:pt x="556" y="201"/>
                        </a:lnTo>
                        <a:lnTo>
                          <a:pt x="527" y="227"/>
                        </a:lnTo>
                        <a:lnTo>
                          <a:pt x="500" y="237"/>
                        </a:lnTo>
                        <a:lnTo>
                          <a:pt x="450" y="258"/>
                        </a:lnTo>
                        <a:lnTo>
                          <a:pt x="414" y="275"/>
                        </a:lnTo>
                        <a:lnTo>
                          <a:pt x="374" y="299"/>
                        </a:lnTo>
                        <a:lnTo>
                          <a:pt x="332" y="306"/>
                        </a:lnTo>
                        <a:lnTo>
                          <a:pt x="300" y="308"/>
                        </a:lnTo>
                        <a:lnTo>
                          <a:pt x="289" y="2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221" name="Freeform 107"/>
                  <p:cNvSpPr>
                    <a:spLocks/>
                  </p:cNvSpPr>
                  <p:nvPr/>
                </p:nvSpPr>
                <p:spPr bwMode="auto">
                  <a:xfrm>
                    <a:off x="1633" y="2809"/>
                    <a:ext cx="93" cy="59"/>
                  </a:xfrm>
                  <a:custGeom>
                    <a:avLst/>
                    <a:gdLst>
                      <a:gd name="T0" fmla="*/ 0 w 187"/>
                      <a:gd name="T1" fmla="*/ 0 h 119"/>
                      <a:gd name="T2" fmla="*/ 0 w 187"/>
                      <a:gd name="T3" fmla="*/ 0 h 119"/>
                      <a:gd name="T4" fmla="*/ 0 w 187"/>
                      <a:gd name="T5" fmla="*/ 0 h 119"/>
                      <a:gd name="T6" fmla="*/ 0 w 187"/>
                      <a:gd name="T7" fmla="*/ 0 h 119"/>
                      <a:gd name="T8" fmla="*/ 0 w 187"/>
                      <a:gd name="T9" fmla="*/ 0 h 119"/>
                      <a:gd name="T10" fmla="*/ 0 w 187"/>
                      <a:gd name="T11" fmla="*/ 0 h 119"/>
                      <a:gd name="T12" fmla="*/ 0 w 187"/>
                      <a:gd name="T13" fmla="*/ 0 h 119"/>
                      <a:gd name="T14" fmla="*/ 0 w 187"/>
                      <a:gd name="T15" fmla="*/ 0 h 119"/>
                      <a:gd name="T16" fmla="*/ 0 w 187"/>
                      <a:gd name="T17" fmla="*/ 0 h 119"/>
                      <a:gd name="T18" fmla="*/ 0 w 187"/>
                      <a:gd name="T19" fmla="*/ 0 h 1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7"/>
                      <a:gd name="T31" fmla="*/ 0 h 119"/>
                      <a:gd name="T32" fmla="*/ 187 w 187"/>
                      <a:gd name="T33" fmla="*/ 119 h 1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7" h="119">
                        <a:moveTo>
                          <a:pt x="158" y="14"/>
                        </a:moveTo>
                        <a:lnTo>
                          <a:pt x="118" y="45"/>
                        </a:lnTo>
                        <a:lnTo>
                          <a:pt x="82" y="74"/>
                        </a:lnTo>
                        <a:lnTo>
                          <a:pt x="30" y="93"/>
                        </a:lnTo>
                        <a:lnTo>
                          <a:pt x="0" y="102"/>
                        </a:lnTo>
                        <a:lnTo>
                          <a:pt x="24" y="119"/>
                        </a:lnTo>
                        <a:lnTo>
                          <a:pt x="61" y="113"/>
                        </a:lnTo>
                        <a:lnTo>
                          <a:pt x="119" y="74"/>
                        </a:lnTo>
                        <a:lnTo>
                          <a:pt x="187" y="0"/>
                        </a:lnTo>
                        <a:lnTo>
                          <a:pt x="158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4194" name="Text Box 108"/>
              <p:cNvSpPr txBox="1">
                <a:spLocks noChangeArrowheads="1"/>
              </p:cNvSpPr>
              <p:nvPr/>
            </p:nvSpPr>
            <p:spPr bwMode="auto">
              <a:xfrm>
                <a:off x="932" y="2161"/>
                <a:ext cx="1022" cy="5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altLang="pt-BR" sz="2000" b="1"/>
                  <a:t>Acúmulo</a:t>
                </a:r>
              </a:p>
              <a:p>
                <a:r>
                  <a:rPr lang="en-GB" altLang="pt-BR" sz="2000" b="1"/>
                  <a:t>de trabalho</a:t>
                </a:r>
                <a:endParaRPr lang="en-GB" altLang="pt-BR" sz="20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4102" name="Group 109"/>
            <p:cNvGrpSpPr>
              <a:grpSpLocks/>
            </p:cNvGrpSpPr>
            <p:nvPr/>
          </p:nvGrpSpPr>
          <p:grpSpPr bwMode="auto">
            <a:xfrm>
              <a:off x="2719" y="702"/>
              <a:ext cx="1073" cy="1170"/>
              <a:chOff x="3952" y="2160"/>
              <a:chExt cx="1444" cy="1564"/>
            </a:xfrm>
          </p:grpSpPr>
          <p:sp>
            <p:nvSpPr>
              <p:cNvPr id="4177" name="Freeform 110"/>
              <p:cNvSpPr>
                <a:spLocks/>
              </p:cNvSpPr>
              <p:nvPr/>
            </p:nvSpPr>
            <p:spPr bwMode="auto">
              <a:xfrm>
                <a:off x="3959" y="2947"/>
                <a:ext cx="205" cy="368"/>
              </a:xfrm>
              <a:custGeom>
                <a:avLst/>
                <a:gdLst>
                  <a:gd name="T0" fmla="*/ 205 w 205"/>
                  <a:gd name="T1" fmla="*/ 368 h 368"/>
                  <a:gd name="T2" fmla="*/ 127 w 205"/>
                  <a:gd name="T3" fmla="*/ 314 h 368"/>
                  <a:gd name="T4" fmla="*/ 72 w 205"/>
                  <a:gd name="T5" fmla="*/ 249 h 368"/>
                  <a:gd name="T6" fmla="*/ 39 w 205"/>
                  <a:gd name="T7" fmla="*/ 184 h 368"/>
                  <a:gd name="T8" fmla="*/ 6 w 205"/>
                  <a:gd name="T9" fmla="*/ 87 h 368"/>
                  <a:gd name="T10" fmla="*/ 0 w 205"/>
                  <a:gd name="T11" fmla="*/ 22 h 368"/>
                  <a:gd name="T12" fmla="*/ 17 w 205"/>
                  <a:gd name="T13" fmla="*/ 0 h 368"/>
                  <a:gd name="T14" fmla="*/ 33 w 205"/>
                  <a:gd name="T15" fmla="*/ 0 h 368"/>
                  <a:gd name="T16" fmla="*/ 33 w 205"/>
                  <a:gd name="T17" fmla="*/ 32 h 368"/>
                  <a:gd name="T18" fmla="*/ 33 w 205"/>
                  <a:gd name="T19" fmla="*/ 81 h 368"/>
                  <a:gd name="T20" fmla="*/ 55 w 205"/>
                  <a:gd name="T21" fmla="*/ 168 h 368"/>
                  <a:gd name="T22" fmla="*/ 83 w 205"/>
                  <a:gd name="T23" fmla="*/ 233 h 368"/>
                  <a:gd name="T24" fmla="*/ 133 w 205"/>
                  <a:gd name="T25" fmla="*/ 287 h 368"/>
                  <a:gd name="T26" fmla="*/ 205 w 205"/>
                  <a:gd name="T27" fmla="*/ 368 h 36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5"/>
                  <a:gd name="T43" fmla="*/ 0 h 368"/>
                  <a:gd name="T44" fmla="*/ 205 w 205"/>
                  <a:gd name="T45" fmla="*/ 368 h 36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5" h="368">
                    <a:moveTo>
                      <a:pt x="205" y="368"/>
                    </a:moveTo>
                    <a:lnTo>
                      <a:pt x="127" y="314"/>
                    </a:lnTo>
                    <a:lnTo>
                      <a:pt x="72" y="249"/>
                    </a:lnTo>
                    <a:lnTo>
                      <a:pt x="39" y="184"/>
                    </a:lnTo>
                    <a:lnTo>
                      <a:pt x="6" y="87"/>
                    </a:lnTo>
                    <a:lnTo>
                      <a:pt x="0" y="22"/>
                    </a:lnTo>
                    <a:lnTo>
                      <a:pt x="17" y="0"/>
                    </a:lnTo>
                    <a:lnTo>
                      <a:pt x="33" y="0"/>
                    </a:lnTo>
                    <a:lnTo>
                      <a:pt x="33" y="32"/>
                    </a:lnTo>
                    <a:lnTo>
                      <a:pt x="33" y="81"/>
                    </a:lnTo>
                    <a:lnTo>
                      <a:pt x="55" y="168"/>
                    </a:lnTo>
                    <a:lnTo>
                      <a:pt x="83" y="233"/>
                    </a:lnTo>
                    <a:lnTo>
                      <a:pt x="133" y="287"/>
                    </a:lnTo>
                    <a:lnTo>
                      <a:pt x="205" y="368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/>
              <a:lstStyle/>
              <a:p>
                <a:endParaRPr lang="pt-BR"/>
              </a:p>
            </p:txBody>
          </p:sp>
          <p:sp>
            <p:nvSpPr>
              <p:cNvPr id="4178" name="Freeform 111"/>
              <p:cNvSpPr>
                <a:spLocks/>
              </p:cNvSpPr>
              <p:nvPr/>
            </p:nvSpPr>
            <p:spPr bwMode="auto">
              <a:xfrm>
                <a:off x="4145" y="2981"/>
                <a:ext cx="162" cy="260"/>
              </a:xfrm>
              <a:custGeom>
                <a:avLst/>
                <a:gdLst>
                  <a:gd name="T0" fmla="*/ 162 w 162"/>
                  <a:gd name="T1" fmla="*/ 260 h 260"/>
                  <a:gd name="T2" fmla="*/ 114 w 162"/>
                  <a:gd name="T3" fmla="*/ 229 h 260"/>
                  <a:gd name="T4" fmla="*/ 77 w 162"/>
                  <a:gd name="T5" fmla="*/ 187 h 260"/>
                  <a:gd name="T6" fmla="*/ 46 w 162"/>
                  <a:gd name="T7" fmla="*/ 142 h 260"/>
                  <a:gd name="T8" fmla="*/ 13 w 162"/>
                  <a:gd name="T9" fmla="*/ 73 h 260"/>
                  <a:gd name="T10" fmla="*/ 0 w 162"/>
                  <a:gd name="T11" fmla="*/ 21 h 260"/>
                  <a:gd name="T12" fmla="*/ 2 w 162"/>
                  <a:gd name="T13" fmla="*/ 2 h 260"/>
                  <a:gd name="T14" fmla="*/ 11 w 162"/>
                  <a:gd name="T15" fmla="*/ 0 h 260"/>
                  <a:gd name="T16" fmla="*/ 18 w 162"/>
                  <a:gd name="T17" fmla="*/ 26 h 260"/>
                  <a:gd name="T18" fmla="*/ 26 w 162"/>
                  <a:gd name="T19" fmla="*/ 64 h 260"/>
                  <a:gd name="T20" fmla="*/ 53 w 162"/>
                  <a:gd name="T21" fmla="*/ 125 h 260"/>
                  <a:gd name="T22" fmla="*/ 77 w 162"/>
                  <a:gd name="T23" fmla="*/ 173 h 260"/>
                  <a:gd name="T24" fmla="*/ 112 w 162"/>
                  <a:gd name="T25" fmla="*/ 208 h 260"/>
                  <a:gd name="T26" fmla="*/ 162 w 162"/>
                  <a:gd name="T27" fmla="*/ 260 h 2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2"/>
                  <a:gd name="T43" fmla="*/ 0 h 260"/>
                  <a:gd name="T44" fmla="*/ 162 w 162"/>
                  <a:gd name="T45" fmla="*/ 260 h 26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2" h="260">
                    <a:moveTo>
                      <a:pt x="162" y="260"/>
                    </a:moveTo>
                    <a:lnTo>
                      <a:pt x="114" y="229"/>
                    </a:lnTo>
                    <a:lnTo>
                      <a:pt x="77" y="187"/>
                    </a:lnTo>
                    <a:lnTo>
                      <a:pt x="46" y="142"/>
                    </a:lnTo>
                    <a:lnTo>
                      <a:pt x="13" y="73"/>
                    </a:lnTo>
                    <a:lnTo>
                      <a:pt x="0" y="21"/>
                    </a:lnTo>
                    <a:lnTo>
                      <a:pt x="2" y="2"/>
                    </a:lnTo>
                    <a:lnTo>
                      <a:pt x="11" y="0"/>
                    </a:lnTo>
                    <a:lnTo>
                      <a:pt x="18" y="26"/>
                    </a:lnTo>
                    <a:lnTo>
                      <a:pt x="26" y="64"/>
                    </a:lnTo>
                    <a:lnTo>
                      <a:pt x="53" y="125"/>
                    </a:lnTo>
                    <a:lnTo>
                      <a:pt x="77" y="173"/>
                    </a:lnTo>
                    <a:lnTo>
                      <a:pt x="112" y="208"/>
                    </a:lnTo>
                    <a:lnTo>
                      <a:pt x="162" y="26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/>
              <a:lstStyle/>
              <a:p>
                <a:endParaRPr lang="pt-BR"/>
              </a:p>
            </p:txBody>
          </p:sp>
          <p:sp>
            <p:nvSpPr>
              <p:cNvPr id="4179" name="Freeform 112"/>
              <p:cNvSpPr>
                <a:spLocks/>
              </p:cNvSpPr>
              <p:nvPr/>
            </p:nvSpPr>
            <p:spPr bwMode="auto">
              <a:xfrm>
                <a:off x="4480" y="3164"/>
                <a:ext cx="151" cy="93"/>
              </a:xfrm>
              <a:custGeom>
                <a:avLst/>
                <a:gdLst>
                  <a:gd name="T0" fmla="*/ 151 w 151"/>
                  <a:gd name="T1" fmla="*/ 0 h 93"/>
                  <a:gd name="T2" fmla="*/ 89 w 151"/>
                  <a:gd name="T3" fmla="*/ 47 h 93"/>
                  <a:gd name="T4" fmla="*/ 39 w 151"/>
                  <a:gd name="T5" fmla="*/ 70 h 93"/>
                  <a:gd name="T6" fmla="*/ 0 w 151"/>
                  <a:gd name="T7" fmla="*/ 52 h 93"/>
                  <a:gd name="T8" fmla="*/ 0 w 151"/>
                  <a:gd name="T9" fmla="*/ 81 h 93"/>
                  <a:gd name="T10" fmla="*/ 34 w 151"/>
                  <a:gd name="T11" fmla="*/ 93 h 93"/>
                  <a:gd name="T12" fmla="*/ 73 w 151"/>
                  <a:gd name="T13" fmla="*/ 87 h 93"/>
                  <a:gd name="T14" fmla="*/ 151 w 151"/>
                  <a:gd name="T15" fmla="*/ 0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1"/>
                  <a:gd name="T25" fmla="*/ 0 h 93"/>
                  <a:gd name="T26" fmla="*/ 151 w 151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1" h="93">
                    <a:moveTo>
                      <a:pt x="151" y="0"/>
                    </a:moveTo>
                    <a:lnTo>
                      <a:pt x="89" y="47"/>
                    </a:lnTo>
                    <a:lnTo>
                      <a:pt x="39" y="70"/>
                    </a:lnTo>
                    <a:lnTo>
                      <a:pt x="0" y="52"/>
                    </a:lnTo>
                    <a:lnTo>
                      <a:pt x="0" y="81"/>
                    </a:lnTo>
                    <a:lnTo>
                      <a:pt x="34" y="93"/>
                    </a:lnTo>
                    <a:lnTo>
                      <a:pt x="73" y="8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0"/>
              <a:lstStyle/>
              <a:p>
                <a:endParaRPr lang="pt-BR"/>
              </a:p>
            </p:txBody>
          </p:sp>
          <p:grpSp>
            <p:nvGrpSpPr>
              <p:cNvPr id="4180" name="Group 113"/>
              <p:cNvGrpSpPr>
                <a:grpSpLocks/>
              </p:cNvGrpSpPr>
              <p:nvPr/>
            </p:nvGrpSpPr>
            <p:grpSpPr bwMode="auto">
              <a:xfrm>
                <a:off x="4432" y="2379"/>
                <a:ext cx="964" cy="1345"/>
                <a:chOff x="4432" y="2379"/>
                <a:chExt cx="964" cy="1345"/>
              </a:xfrm>
            </p:grpSpPr>
            <p:sp>
              <p:nvSpPr>
                <p:cNvPr id="4187" name="Freeform 114"/>
                <p:cNvSpPr>
                  <a:spLocks/>
                </p:cNvSpPr>
                <p:nvPr/>
              </p:nvSpPr>
              <p:spPr bwMode="auto">
                <a:xfrm>
                  <a:off x="5080" y="2777"/>
                  <a:ext cx="316" cy="453"/>
                </a:xfrm>
                <a:custGeom>
                  <a:avLst/>
                  <a:gdLst>
                    <a:gd name="T0" fmla="*/ 11 w 316"/>
                    <a:gd name="T1" fmla="*/ 0 h 453"/>
                    <a:gd name="T2" fmla="*/ 0 w 316"/>
                    <a:gd name="T3" fmla="*/ 27 h 453"/>
                    <a:gd name="T4" fmla="*/ 5 w 316"/>
                    <a:gd name="T5" fmla="*/ 70 h 453"/>
                    <a:gd name="T6" fmla="*/ 71 w 316"/>
                    <a:gd name="T7" fmla="*/ 92 h 453"/>
                    <a:gd name="T8" fmla="*/ 158 w 316"/>
                    <a:gd name="T9" fmla="*/ 129 h 453"/>
                    <a:gd name="T10" fmla="*/ 218 w 316"/>
                    <a:gd name="T11" fmla="*/ 178 h 453"/>
                    <a:gd name="T12" fmla="*/ 256 w 316"/>
                    <a:gd name="T13" fmla="*/ 221 h 453"/>
                    <a:gd name="T14" fmla="*/ 256 w 316"/>
                    <a:gd name="T15" fmla="*/ 243 h 453"/>
                    <a:gd name="T16" fmla="*/ 223 w 316"/>
                    <a:gd name="T17" fmla="*/ 291 h 453"/>
                    <a:gd name="T18" fmla="*/ 174 w 316"/>
                    <a:gd name="T19" fmla="*/ 324 h 453"/>
                    <a:gd name="T20" fmla="*/ 131 w 316"/>
                    <a:gd name="T21" fmla="*/ 351 h 453"/>
                    <a:gd name="T22" fmla="*/ 114 w 316"/>
                    <a:gd name="T23" fmla="*/ 383 h 453"/>
                    <a:gd name="T24" fmla="*/ 120 w 316"/>
                    <a:gd name="T25" fmla="*/ 410 h 453"/>
                    <a:gd name="T26" fmla="*/ 120 w 316"/>
                    <a:gd name="T27" fmla="*/ 437 h 453"/>
                    <a:gd name="T28" fmla="*/ 158 w 316"/>
                    <a:gd name="T29" fmla="*/ 453 h 453"/>
                    <a:gd name="T30" fmla="*/ 196 w 316"/>
                    <a:gd name="T31" fmla="*/ 448 h 453"/>
                    <a:gd name="T32" fmla="*/ 223 w 316"/>
                    <a:gd name="T33" fmla="*/ 431 h 453"/>
                    <a:gd name="T34" fmla="*/ 218 w 316"/>
                    <a:gd name="T35" fmla="*/ 399 h 453"/>
                    <a:gd name="T36" fmla="*/ 191 w 316"/>
                    <a:gd name="T37" fmla="*/ 383 h 453"/>
                    <a:gd name="T38" fmla="*/ 191 w 316"/>
                    <a:gd name="T39" fmla="*/ 361 h 453"/>
                    <a:gd name="T40" fmla="*/ 207 w 316"/>
                    <a:gd name="T41" fmla="*/ 329 h 453"/>
                    <a:gd name="T42" fmla="*/ 256 w 316"/>
                    <a:gd name="T43" fmla="*/ 297 h 453"/>
                    <a:gd name="T44" fmla="*/ 300 w 316"/>
                    <a:gd name="T45" fmla="*/ 253 h 453"/>
                    <a:gd name="T46" fmla="*/ 316 w 316"/>
                    <a:gd name="T47" fmla="*/ 227 h 453"/>
                    <a:gd name="T48" fmla="*/ 300 w 316"/>
                    <a:gd name="T49" fmla="*/ 194 h 453"/>
                    <a:gd name="T50" fmla="*/ 251 w 316"/>
                    <a:gd name="T51" fmla="*/ 167 h 453"/>
                    <a:gd name="T52" fmla="*/ 191 w 316"/>
                    <a:gd name="T53" fmla="*/ 119 h 453"/>
                    <a:gd name="T54" fmla="*/ 136 w 316"/>
                    <a:gd name="T55" fmla="*/ 76 h 453"/>
                    <a:gd name="T56" fmla="*/ 93 w 316"/>
                    <a:gd name="T57" fmla="*/ 43 h 453"/>
                    <a:gd name="T58" fmla="*/ 60 w 316"/>
                    <a:gd name="T59" fmla="*/ 5 h 453"/>
                    <a:gd name="T60" fmla="*/ 11 w 316"/>
                    <a:gd name="T61" fmla="*/ 0 h 45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16"/>
                    <a:gd name="T94" fmla="*/ 0 h 453"/>
                    <a:gd name="T95" fmla="*/ 316 w 316"/>
                    <a:gd name="T96" fmla="*/ 453 h 45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16" h="453">
                      <a:moveTo>
                        <a:pt x="11" y="0"/>
                      </a:moveTo>
                      <a:lnTo>
                        <a:pt x="0" y="27"/>
                      </a:lnTo>
                      <a:lnTo>
                        <a:pt x="5" y="70"/>
                      </a:lnTo>
                      <a:lnTo>
                        <a:pt x="71" y="92"/>
                      </a:lnTo>
                      <a:lnTo>
                        <a:pt x="158" y="129"/>
                      </a:lnTo>
                      <a:lnTo>
                        <a:pt x="218" y="178"/>
                      </a:lnTo>
                      <a:lnTo>
                        <a:pt x="256" y="221"/>
                      </a:lnTo>
                      <a:lnTo>
                        <a:pt x="256" y="243"/>
                      </a:lnTo>
                      <a:lnTo>
                        <a:pt x="223" y="291"/>
                      </a:lnTo>
                      <a:lnTo>
                        <a:pt x="174" y="324"/>
                      </a:lnTo>
                      <a:lnTo>
                        <a:pt x="131" y="351"/>
                      </a:lnTo>
                      <a:lnTo>
                        <a:pt x="114" y="383"/>
                      </a:lnTo>
                      <a:lnTo>
                        <a:pt x="120" y="410"/>
                      </a:lnTo>
                      <a:lnTo>
                        <a:pt x="120" y="437"/>
                      </a:lnTo>
                      <a:lnTo>
                        <a:pt x="158" y="453"/>
                      </a:lnTo>
                      <a:lnTo>
                        <a:pt x="196" y="448"/>
                      </a:lnTo>
                      <a:lnTo>
                        <a:pt x="223" y="431"/>
                      </a:lnTo>
                      <a:lnTo>
                        <a:pt x="218" y="399"/>
                      </a:lnTo>
                      <a:lnTo>
                        <a:pt x="191" y="383"/>
                      </a:lnTo>
                      <a:lnTo>
                        <a:pt x="191" y="361"/>
                      </a:lnTo>
                      <a:lnTo>
                        <a:pt x="207" y="329"/>
                      </a:lnTo>
                      <a:lnTo>
                        <a:pt x="256" y="297"/>
                      </a:lnTo>
                      <a:lnTo>
                        <a:pt x="300" y="253"/>
                      </a:lnTo>
                      <a:lnTo>
                        <a:pt x="316" y="227"/>
                      </a:lnTo>
                      <a:lnTo>
                        <a:pt x="300" y="194"/>
                      </a:lnTo>
                      <a:lnTo>
                        <a:pt x="251" y="167"/>
                      </a:lnTo>
                      <a:lnTo>
                        <a:pt x="191" y="119"/>
                      </a:lnTo>
                      <a:lnTo>
                        <a:pt x="136" y="76"/>
                      </a:lnTo>
                      <a:lnTo>
                        <a:pt x="93" y="43"/>
                      </a:lnTo>
                      <a:lnTo>
                        <a:pt x="60" y="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88" name="Freeform 115"/>
                <p:cNvSpPr>
                  <a:spLocks/>
                </p:cNvSpPr>
                <p:nvPr/>
              </p:nvSpPr>
              <p:spPr bwMode="auto">
                <a:xfrm>
                  <a:off x="4628" y="2379"/>
                  <a:ext cx="417" cy="443"/>
                </a:xfrm>
                <a:custGeom>
                  <a:avLst/>
                  <a:gdLst>
                    <a:gd name="T0" fmla="*/ 320 w 417"/>
                    <a:gd name="T1" fmla="*/ 362 h 443"/>
                    <a:gd name="T2" fmla="*/ 406 w 417"/>
                    <a:gd name="T3" fmla="*/ 373 h 443"/>
                    <a:gd name="T4" fmla="*/ 417 w 417"/>
                    <a:gd name="T5" fmla="*/ 411 h 443"/>
                    <a:gd name="T6" fmla="*/ 395 w 417"/>
                    <a:gd name="T7" fmla="*/ 443 h 443"/>
                    <a:gd name="T8" fmla="*/ 330 w 417"/>
                    <a:gd name="T9" fmla="*/ 432 h 443"/>
                    <a:gd name="T10" fmla="*/ 238 w 417"/>
                    <a:gd name="T11" fmla="*/ 411 h 443"/>
                    <a:gd name="T12" fmla="*/ 152 w 417"/>
                    <a:gd name="T13" fmla="*/ 400 h 443"/>
                    <a:gd name="T14" fmla="*/ 87 w 417"/>
                    <a:gd name="T15" fmla="*/ 400 h 443"/>
                    <a:gd name="T16" fmla="*/ 76 w 417"/>
                    <a:gd name="T17" fmla="*/ 378 h 443"/>
                    <a:gd name="T18" fmla="*/ 54 w 417"/>
                    <a:gd name="T19" fmla="*/ 270 h 443"/>
                    <a:gd name="T20" fmla="*/ 38 w 417"/>
                    <a:gd name="T21" fmla="*/ 167 h 443"/>
                    <a:gd name="T22" fmla="*/ 43 w 417"/>
                    <a:gd name="T23" fmla="*/ 119 h 443"/>
                    <a:gd name="T24" fmla="*/ 5 w 417"/>
                    <a:gd name="T25" fmla="*/ 92 h 443"/>
                    <a:gd name="T26" fmla="*/ 0 w 417"/>
                    <a:gd name="T27" fmla="*/ 54 h 443"/>
                    <a:gd name="T28" fmla="*/ 49 w 417"/>
                    <a:gd name="T29" fmla="*/ 0 h 443"/>
                    <a:gd name="T30" fmla="*/ 97 w 417"/>
                    <a:gd name="T31" fmla="*/ 5 h 443"/>
                    <a:gd name="T32" fmla="*/ 125 w 417"/>
                    <a:gd name="T33" fmla="*/ 38 h 443"/>
                    <a:gd name="T34" fmla="*/ 119 w 417"/>
                    <a:gd name="T35" fmla="*/ 65 h 443"/>
                    <a:gd name="T36" fmla="*/ 92 w 417"/>
                    <a:gd name="T37" fmla="*/ 70 h 443"/>
                    <a:gd name="T38" fmla="*/ 81 w 417"/>
                    <a:gd name="T39" fmla="*/ 86 h 443"/>
                    <a:gd name="T40" fmla="*/ 87 w 417"/>
                    <a:gd name="T41" fmla="*/ 119 h 443"/>
                    <a:gd name="T42" fmla="*/ 76 w 417"/>
                    <a:gd name="T43" fmla="*/ 173 h 443"/>
                    <a:gd name="T44" fmla="*/ 92 w 417"/>
                    <a:gd name="T45" fmla="*/ 238 h 443"/>
                    <a:gd name="T46" fmla="*/ 103 w 417"/>
                    <a:gd name="T47" fmla="*/ 313 h 443"/>
                    <a:gd name="T48" fmla="*/ 130 w 417"/>
                    <a:gd name="T49" fmla="*/ 367 h 443"/>
                    <a:gd name="T50" fmla="*/ 190 w 417"/>
                    <a:gd name="T51" fmla="*/ 362 h 443"/>
                    <a:gd name="T52" fmla="*/ 271 w 417"/>
                    <a:gd name="T53" fmla="*/ 362 h 443"/>
                    <a:gd name="T54" fmla="*/ 320 w 417"/>
                    <a:gd name="T55" fmla="*/ 362 h 44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7"/>
                    <a:gd name="T85" fmla="*/ 0 h 443"/>
                    <a:gd name="T86" fmla="*/ 417 w 417"/>
                    <a:gd name="T87" fmla="*/ 443 h 44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7" h="443">
                      <a:moveTo>
                        <a:pt x="320" y="362"/>
                      </a:moveTo>
                      <a:lnTo>
                        <a:pt x="406" y="373"/>
                      </a:lnTo>
                      <a:lnTo>
                        <a:pt x="417" y="411"/>
                      </a:lnTo>
                      <a:lnTo>
                        <a:pt x="395" y="443"/>
                      </a:lnTo>
                      <a:lnTo>
                        <a:pt x="330" y="432"/>
                      </a:lnTo>
                      <a:lnTo>
                        <a:pt x="238" y="411"/>
                      </a:lnTo>
                      <a:lnTo>
                        <a:pt x="152" y="400"/>
                      </a:lnTo>
                      <a:lnTo>
                        <a:pt x="87" y="400"/>
                      </a:lnTo>
                      <a:lnTo>
                        <a:pt x="76" y="378"/>
                      </a:lnTo>
                      <a:lnTo>
                        <a:pt x="54" y="270"/>
                      </a:lnTo>
                      <a:lnTo>
                        <a:pt x="38" y="167"/>
                      </a:lnTo>
                      <a:lnTo>
                        <a:pt x="43" y="119"/>
                      </a:lnTo>
                      <a:lnTo>
                        <a:pt x="5" y="92"/>
                      </a:lnTo>
                      <a:lnTo>
                        <a:pt x="0" y="54"/>
                      </a:lnTo>
                      <a:lnTo>
                        <a:pt x="49" y="0"/>
                      </a:lnTo>
                      <a:lnTo>
                        <a:pt x="97" y="5"/>
                      </a:lnTo>
                      <a:lnTo>
                        <a:pt x="125" y="38"/>
                      </a:lnTo>
                      <a:lnTo>
                        <a:pt x="119" y="65"/>
                      </a:lnTo>
                      <a:lnTo>
                        <a:pt x="92" y="70"/>
                      </a:lnTo>
                      <a:lnTo>
                        <a:pt x="81" y="86"/>
                      </a:lnTo>
                      <a:lnTo>
                        <a:pt x="87" y="119"/>
                      </a:lnTo>
                      <a:lnTo>
                        <a:pt x="76" y="173"/>
                      </a:lnTo>
                      <a:lnTo>
                        <a:pt x="92" y="238"/>
                      </a:lnTo>
                      <a:lnTo>
                        <a:pt x="103" y="313"/>
                      </a:lnTo>
                      <a:lnTo>
                        <a:pt x="130" y="367"/>
                      </a:lnTo>
                      <a:lnTo>
                        <a:pt x="190" y="362"/>
                      </a:lnTo>
                      <a:lnTo>
                        <a:pt x="271" y="362"/>
                      </a:lnTo>
                      <a:lnTo>
                        <a:pt x="320" y="36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89" name="Freeform 116"/>
                <p:cNvSpPr>
                  <a:spLocks/>
                </p:cNvSpPr>
                <p:nvPr/>
              </p:nvSpPr>
              <p:spPr bwMode="auto">
                <a:xfrm>
                  <a:off x="4432" y="2909"/>
                  <a:ext cx="544" cy="274"/>
                </a:xfrm>
                <a:custGeom>
                  <a:avLst/>
                  <a:gdLst>
                    <a:gd name="T0" fmla="*/ 522 w 544"/>
                    <a:gd name="T1" fmla="*/ 186 h 274"/>
                    <a:gd name="T2" fmla="*/ 544 w 544"/>
                    <a:gd name="T3" fmla="*/ 219 h 274"/>
                    <a:gd name="T4" fmla="*/ 528 w 544"/>
                    <a:gd name="T5" fmla="*/ 258 h 274"/>
                    <a:gd name="T6" fmla="*/ 485 w 544"/>
                    <a:gd name="T7" fmla="*/ 274 h 274"/>
                    <a:gd name="T8" fmla="*/ 420 w 544"/>
                    <a:gd name="T9" fmla="*/ 241 h 274"/>
                    <a:gd name="T10" fmla="*/ 372 w 544"/>
                    <a:gd name="T11" fmla="*/ 192 h 274"/>
                    <a:gd name="T12" fmla="*/ 350 w 544"/>
                    <a:gd name="T13" fmla="*/ 148 h 274"/>
                    <a:gd name="T14" fmla="*/ 323 w 544"/>
                    <a:gd name="T15" fmla="*/ 88 h 274"/>
                    <a:gd name="T16" fmla="*/ 307 w 544"/>
                    <a:gd name="T17" fmla="*/ 77 h 274"/>
                    <a:gd name="T18" fmla="*/ 275 w 544"/>
                    <a:gd name="T19" fmla="*/ 99 h 274"/>
                    <a:gd name="T20" fmla="*/ 221 w 544"/>
                    <a:gd name="T21" fmla="*/ 148 h 274"/>
                    <a:gd name="T22" fmla="*/ 167 w 544"/>
                    <a:gd name="T23" fmla="*/ 192 h 274"/>
                    <a:gd name="T24" fmla="*/ 108 w 544"/>
                    <a:gd name="T25" fmla="*/ 219 h 274"/>
                    <a:gd name="T26" fmla="*/ 102 w 544"/>
                    <a:gd name="T27" fmla="*/ 241 h 274"/>
                    <a:gd name="T28" fmla="*/ 75 w 544"/>
                    <a:gd name="T29" fmla="*/ 252 h 274"/>
                    <a:gd name="T30" fmla="*/ 32 w 544"/>
                    <a:gd name="T31" fmla="*/ 219 h 274"/>
                    <a:gd name="T32" fmla="*/ 11 w 544"/>
                    <a:gd name="T33" fmla="*/ 170 h 274"/>
                    <a:gd name="T34" fmla="*/ 0 w 544"/>
                    <a:gd name="T35" fmla="*/ 82 h 274"/>
                    <a:gd name="T36" fmla="*/ 5 w 544"/>
                    <a:gd name="T37" fmla="*/ 38 h 274"/>
                    <a:gd name="T38" fmla="*/ 54 w 544"/>
                    <a:gd name="T39" fmla="*/ 11 h 274"/>
                    <a:gd name="T40" fmla="*/ 70 w 544"/>
                    <a:gd name="T41" fmla="*/ 5 h 274"/>
                    <a:gd name="T42" fmla="*/ 86 w 544"/>
                    <a:gd name="T43" fmla="*/ 27 h 274"/>
                    <a:gd name="T44" fmla="*/ 65 w 544"/>
                    <a:gd name="T45" fmla="*/ 66 h 274"/>
                    <a:gd name="T46" fmla="*/ 59 w 544"/>
                    <a:gd name="T47" fmla="*/ 121 h 274"/>
                    <a:gd name="T48" fmla="*/ 70 w 544"/>
                    <a:gd name="T49" fmla="*/ 175 h 274"/>
                    <a:gd name="T50" fmla="*/ 92 w 544"/>
                    <a:gd name="T51" fmla="*/ 192 h 274"/>
                    <a:gd name="T52" fmla="*/ 135 w 544"/>
                    <a:gd name="T53" fmla="*/ 164 h 274"/>
                    <a:gd name="T54" fmla="*/ 194 w 544"/>
                    <a:gd name="T55" fmla="*/ 121 h 274"/>
                    <a:gd name="T56" fmla="*/ 242 w 544"/>
                    <a:gd name="T57" fmla="*/ 71 h 274"/>
                    <a:gd name="T58" fmla="*/ 291 w 544"/>
                    <a:gd name="T59" fmla="*/ 16 h 274"/>
                    <a:gd name="T60" fmla="*/ 323 w 544"/>
                    <a:gd name="T61" fmla="*/ 0 h 274"/>
                    <a:gd name="T62" fmla="*/ 345 w 544"/>
                    <a:gd name="T63" fmla="*/ 5 h 274"/>
                    <a:gd name="T64" fmla="*/ 355 w 544"/>
                    <a:gd name="T65" fmla="*/ 38 h 274"/>
                    <a:gd name="T66" fmla="*/ 388 w 544"/>
                    <a:gd name="T67" fmla="*/ 99 h 274"/>
                    <a:gd name="T68" fmla="*/ 409 w 544"/>
                    <a:gd name="T69" fmla="*/ 142 h 274"/>
                    <a:gd name="T70" fmla="*/ 463 w 544"/>
                    <a:gd name="T71" fmla="*/ 170 h 274"/>
                    <a:gd name="T72" fmla="*/ 522 w 544"/>
                    <a:gd name="T73" fmla="*/ 186 h 27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44"/>
                    <a:gd name="T112" fmla="*/ 0 h 274"/>
                    <a:gd name="T113" fmla="*/ 544 w 544"/>
                    <a:gd name="T114" fmla="*/ 274 h 274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44" h="274">
                      <a:moveTo>
                        <a:pt x="522" y="186"/>
                      </a:moveTo>
                      <a:lnTo>
                        <a:pt x="544" y="219"/>
                      </a:lnTo>
                      <a:lnTo>
                        <a:pt x="528" y="258"/>
                      </a:lnTo>
                      <a:lnTo>
                        <a:pt x="485" y="274"/>
                      </a:lnTo>
                      <a:lnTo>
                        <a:pt x="420" y="241"/>
                      </a:lnTo>
                      <a:lnTo>
                        <a:pt x="372" y="192"/>
                      </a:lnTo>
                      <a:lnTo>
                        <a:pt x="350" y="148"/>
                      </a:lnTo>
                      <a:lnTo>
                        <a:pt x="323" y="88"/>
                      </a:lnTo>
                      <a:lnTo>
                        <a:pt x="307" y="77"/>
                      </a:lnTo>
                      <a:lnTo>
                        <a:pt x="275" y="99"/>
                      </a:lnTo>
                      <a:lnTo>
                        <a:pt x="221" y="148"/>
                      </a:lnTo>
                      <a:lnTo>
                        <a:pt x="167" y="192"/>
                      </a:lnTo>
                      <a:lnTo>
                        <a:pt x="108" y="219"/>
                      </a:lnTo>
                      <a:lnTo>
                        <a:pt x="102" y="241"/>
                      </a:lnTo>
                      <a:lnTo>
                        <a:pt x="75" y="252"/>
                      </a:lnTo>
                      <a:lnTo>
                        <a:pt x="32" y="219"/>
                      </a:lnTo>
                      <a:lnTo>
                        <a:pt x="11" y="170"/>
                      </a:lnTo>
                      <a:lnTo>
                        <a:pt x="0" y="82"/>
                      </a:lnTo>
                      <a:lnTo>
                        <a:pt x="5" y="38"/>
                      </a:lnTo>
                      <a:lnTo>
                        <a:pt x="54" y="11"/>
                      </a:lnTo>
                      <a:lnTo>
                        <a:pt x="70" y="5"/>
                      </a:lnTo>
                      <a:lnTo>
                        <a:pt x="86" y="27"/>
                      </a:lnTo>
                      <a:lnTo>
                        <a:pt x="65" y="66"/>
                      </a:lnTo>
                      <a:lnTo>
                        <a:pt x="59" y="121"/>
                      </a:lnTo>
                      <a:lnTo>
                        <a:pt x="70" y="175"/>
                      </a:lnTo>
                      <a:lnTo>
                        <a:pt x="92" y="192"/>
                      </a:lnTo>
                      <a:lnTo>
                        <a:pt x="135" y="164"/>
                      </a:lnTo>
                      <a:lnTo>
                        <a:pt x="194" y="121"/>
                      </a:lnTo>
                      <a:lnTo>
                        <a:pt x="242" y="71"/>
                      </a:lnTo>
                      <a:lnTo>
                        <a:pt x="291" y="16"/>
                      </a:lnTo>
                      <a:lnTo>
                        <a:pt x="323" y="0"/>
                      </a:lnTo>
                      <a:lnTo>
                        <a:pt x="345" y="5"/>
                      </a:lnTo>
                      <a:lnTo>
                        <a:pt x="355" y="38"/>
                      </a:lnTo>
                      <a:lnTo>
                        <a:pt x="388" y="99"/>
                      </a:lnTo>
                      <a:lnTo>
                        <a:pt x="409" y="142"/>
                      </a:lnTo>
                      <a:lnTo>
                        <a:pt x="463" y="170"/>
                      </a:lnTo>
                      <a:lnTo>
                        <a:pt x="522" y="18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90" name="Freeform 117"/>
                <p:cNvSpPr>
                  <a:spLocks/>
                </p:cNvSpPr>
                <p:nvPr/>
              </p:nvSpPr>
              <p:spPr bwMode="auto">
                <a:xfrm>
                  <a:off x="4724" y="3122"/>
                  <a:ext cx="300" cy="602"/>
                </a:xfrm>
                <a:custGeom>
                  <a:avLst/>
                  <a:gdLst>
                    <a:gd name="T0" fmla="*/ 207 w 300"/>
                    <a:gd name="T1" fmla="*/ 0 h 602"/>
                    <a:gd name="T2" fmla="*/ 245 w 300"/>
                    <a:gd name="T3" fmla="*/ 0 h 602"/>
                    <a:gd name="T4" fmla="*/ 295 w 300"/>
                    <a:gd name="T5" fmla="*/ 16 h 602"/>
                    <a:gd name="T6" fmla="*/ 284 w 300"/>
                    <a:gd name="T7" fmla="*/ 43 h 602"/>
                    <a:gd name="T8" fmla="*/ 229 w 300"/>
                    <a:gd name="T9" fmla="*/ 91 h 602"/>
                    <a:gd name="T10" fmla="*/ 169 w 300"/>
                    <a:gd name="T11" fmla="*/ 145 h 602"/>
                    <a:gd name="T12" fmla="*/ 93 w 300"/>
                    <a:gd name="T13" fmla="*/ 204 h 602"/>
                    <a:gd name="T14" fmla="*/ 65 w 300"/>
                    <a:gd name="T15" fmla="*/ 231 h 602"/>
                    <a:gd name="T16" fmla="*/ 76 w 300"/>
                    <a:gd name="T17" fmla="*/ 269 h 602"/>
                    <a:gd name="T18" fmla="*/ 142 w 300"/>
                    <a:gd name="T19" fmla="*/ 349 h 602"/>
                    <a:gd name="T20" fmla="*/ 207 w 300"/>
                    <a:gd name="T21" fmla="*/ 452 h 602"/>
                    <a:gd name="T22" fmla="*/ 267 w 300"/>
                    <a:gd name="T23" fmla="*/ 527 h 602"/>
                    <a:gd name="T24" fmla="*/ 300 w 300"/>
                    <a:gd name="T25" fmla="*/ 559 h 602"/>
                    <a:gd name="T26" fmla="*/ 289 w 300"/>
                    <a:gd name="T27" fmla="*/ 586 h 602"/>
                    <a:gd name="T28" fmla="*/ 251 w 300"/>
                    <a:gd name="T29" fmla="*/ 586 h 602"/>
                    <a:gd name="T30" fmla="*/ 185 w 300"/>
                    <a:gd name="T31" fmla="*/ 602 h 602"/>
                    <a:gd name="T32" fmla="*/ 115 w 300"/>
                    <a:gd name="T33" fmla="*/ 591 h 602"/>
                    <a:gd name="T34" fmla="*/ 98 w 300"/>
                    <a:gd name="T35" fmla="*/ 564 h 602"/>
                    <a:gd name="T36" fmla="*/ 142 w 300"/>
                    <a:gd name="T37" fmla="*/ 554 h 602"/>
                    <a:gd name="T38" fmla="*/ 202 w 300"/>
                    <a:gd name="T39" fmla="*/ 559 h 602"/>
                    <a:gd name="T40" fmla="*/ 229 w 300"/>
                    <a:gd name="T41" fmla="*/ 559 h 602"/>
                    <a:gd name="T42" fmla="*/ 229 w 300"/>
                    <a:gd name="T43" fmla="*/ 521 h 602"/>
                    <a:gd name="T44" fmla="*/ 191 w 300"/>
                    <a:gd name="T45" fmla="*/ 473 h 602"/>
                    <a:gd name="T46" fmla="*/ 147 w 300"/>
                    <a:gd name="T47" fmla="*/ 419 h 602"/>
                    <a:gd name="T48" fmla="*/ 104 w 300"/>
                    <a:gd name="T49" fmla="*/ 355 h 602"/>
                    <a:gd name="T50" fmla="*/ 38 w 300"/>
                    <a:gd name="T51" fmla="*/ 280 h 602"/>
                    <a:gd name="T52" fmla="*/ 0 w 300"/>
                    <a:gd name="T53" fmla="*/ 220 h 602"/>
                    <a:gd name="T54" fmla="*/ 11 w 300"/>
                    <a:gd name="T55" fmla="*/ 204 h 602"/>
                    <a:gd name="T56" fmla="*/ 44 w 300"/>
                    <a:gd name="T57" fmla="*/ 172 h 602"/>
                    <a:gd name="T58" fmla="*/ 115 w 300"/>
                    <a:gd name="T59" fmla="*/ 97 h 602"/>
                    <a:gd name="T60" fmla="*/ 158 w 300"/>
                    <a:gd name="T61" fmla="*/ 54 h 602"/>
                    <a:gd name="T62" fmla="*/ 207 w 300"/>
                    <a:gd name="T63" fmla="*/ 0 h 60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00"/>
                    <a:gd name="T97" fmla="*/ 0 h 602"/>
                    <a:gd name="T98" fmla="*/ 300 w 300"/>
                    <a:gd name="T99" fmla="*/ 602 h 60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00" h="602">
                      <a:moveTo>
                        <a:pt x="207" y="0"/>
                      </a:moveTo>
                      <a:lnTo>
                        <a:pt x="245" y="0"/>
                      </a:lnTo>
                      <a:lnTo>
                        <a:pt x="295" y="16"/>
                      </a:lnTo>
                      <a:lnTo>
                        <a:pt x="284" y="43"/>
                      </a:lnTo>
                      <a:lnTo>
                        <a:pt x="229" y="91"/>
                      </a:lnTo>
                      <a:lnTo>
                        <a:pt x="169" y="145"/>
                      </a:lnTo>
                      <a:lnTo>
                        <a:pt x="93" y="204"/>
                      </a:lnTo>
                      <a:lnTo>
                        <a:pt x="65" y="231"/>
                      </a:lnTo>
                      <a:lnTo>
                        <a:pt x="76" y="269"/>
                      </a:lnTo>
                      <a:lnTo>
                        <a:pt x="142" y="349"/>
                      </a:lnTo>
                      <a:lnTo>
                        <a:pt x="207" y="452"/>
                      </a:lnTo>
                      <a:lnTo>
                        <a:pt x="267" y="527"/>
                      </a:lnTo>
                      <a:lnTo>
                        <a:pt x="300" y="559"/>
                      </a:lnTo>
                      <a:lnTo>
                        <a:pt x="289" y="586"/>
                      </a:lnTo>
                      <a:lnTo>
                        <a:pt x="251" y="586"/>
                      </a:lnTo>
                      <a:lnTo>
                        <a:pt x="185" y="602"/>
                      </a:lnTo>
                      <a:lnTo>
                        <a:pt x="115" y="591"/>
                      </a:lnTo>
                      <a:lnTo>
                        <a:pt x="98" y="564"/>
                      </a:lnTo>
                      <a:lnTo>
                        <a:pt x="142" y="554"/>
                      </a:lnTo>
                      <a:lnTo>
                        <a:pt x="202" y="559"/>
                      </a:lnTo>
                      <a:lnTo>
                        <a:pt x="229" y="559"/>
                      </a:lnTo>
                      <a:lnTo>
                        <a:pt x="229" y="521"/>
                      </a:lnTo>
                      <a:lnTo>
                        <a:pt x="191" y="473"/>
                      </a:lnTo>
                      <a:lnTo>
                        <a:pt x="147" y="419"/>
                      </a:lnTo>
                      <a:lnTo>
                        <a:pt x="104" y="355"/>
                      </a:lnTo>
                      <a:lnTo>
                        <a:pt x="38" y="280"/>
                      </a:lnTo>
                      <a:lnTo>
                        <a:pt x="0" y="220"/>
                      </a:lnTo>
                      <a:lnTo>
                        <a:pt x="11" y="204"/>
                      </a:lnTo>
                      <a:lnTo>
                        <a:pt x="44" y="172"/>
                      </a:lnTo>
                      <a:lnTo>
                        <a:pt x="115" y="97"/>
                      </a:lnTo>
                      <a:lnTo>
                        <a:pt x="158" y="54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91" name="Freeform 118"/>
                <p:cNvSpPr>
                  <a:spLocks/>
                </p:cNvSpPr>
                <p:nvPr/>
              </p:nvSpPr>
              <p:spPr bwMode="auto">
                <a:xfrm>
                  <a:off x="4841" y="2448"/>
                  <a:ext cx="284" cy="294"/>
                </a:xfrm>
                <a:custGeom>
                  <a:avLst/>
                  <a:gdLst>
                    <a:gd name="T0" fmla="*/ 93 w 284"/>
                    <a:gd name="T1" fmla="*/ 76 h 294"/>
                    <a:gd name="T2" fmla="*/ 126 w 284"/>
                    <a:gd name="T3" fmla="*/ 22 h 294"/>
                    <a:gd name="T4" fmla="*/ 164 w 284"/>
                    <a:gd name="T5" fmla="*/ 5 h 294"/>
                    <a:gd name="T6" fmla="*/ 191 w 284"/>
                    <a:gd name="T7" fmla="*/ 0 h 294"/>
                    <a:gd name="T8" fmla="*/ 224 w 284"/>
                    <a:gd name="T9" fmla="*/ 11 h 294"/>
                    <a:gd name="T10" fmla="*/ 257 w 284"/>
                    <a:gd name="T11" fmla="*/ 38 h 294"/>
                    <a:gd name="T12" fmla="*/ 268 w 284"/>
                    <a:gd name="T13" fmla="*/ 71 h 294"/>
                    <a:gd name="T14" fmla="*/ 284 w 284"/>
                    <a:gd name="T15" fmla="*/ 125 h 294"/>
                    <a:gd name="T16" fmla="*/ 279 w 284"/>
                    <a:gd name="T17" fmla="*/ 185 h 294"/>
                    <a:gd name="T18" fmla="*/ 273 w 284"/>
                    <a:gd name="T19" fmla="*/ 234 h 294"/>
                    <a:gd name="T20" fmla="*/ 251 w 284"/>
                    <a:gd name="T21" fmla="*/ 267 h 294"/>
                    <a:gd name="T22" fmla="*/ 224 w 284"/>
                    <a:gd name="T23" fmla="*/ 294 h 294"/>
                    <a:gd name="T24" fmla="*/ 186 w 284"/>
                    <a:gd name="T25" fmla="*/ 289 h 294"/>
                    <a:gd name="T26" fmla="*/ 147 w 284"/>
                    <a:gd name="T27" fmla="*/ 278 h 294"/>
                    <a:gd name="T28" fmla="*/ 109 w 284"/>
                    <a:gd name="T29" fmla="*/ 250 h 294"/>
                    <a:gd name="T30" fmla="*/ 87 w 284"/>
                    <a:gd name="T31" fmla="*/ 218 h 294"/>
                    <a:gd name="T32" fmla="*/ 76 w 284"/>
                    <a:gd name="T33" fmla="*/ 163 h 294"/>
                    <a:gd name="T34" fmla="*/ 76 w 284"/>
                    <a:gd name="T35" fmla="*/ 114 h 294"/>
                    <a:gd name="T36" fmla="*/ 38 w 284"/>
                    <a:gd name="T37" fmla="*/ 82 h 294"/>
                    <a:gd name="T38" fmla="*/ 16 w 284"/>
                    <a:gd name="T39" fmla="*/ 71 h 294"/>
                    <a:gd name="T40" fmla="*/ 0 w 284"/>
                    <a:gd name="T41" fmla="*/ 54 h 294"/>
                    <a:gd name="T42" fmla="*/ 5 w 284"/>
                    <a:gd name="T43" fmla="*/ 33 h 294"/>
                    <a:gd name="T44" fmla="*/ 22 w 284"/>
                    <a:gd name="T45" fmla="*/ 27 h 294"/>
                    <a:gd name="T46" fmla="*/ 38 w 284"/>
                    <a:gd name="T47" fmla="*/ 44 h 294"/>
                    <a:gd name="T48" fmla="*/ 55 w 284"/>
                    <a:gd name="T49" fmla="*/ 65 h 294"/>
                    <a:gd name="T50" fmla="*/ 93 w 284"/>
                    <a:gd name="T51" fmla="*/ 76 h 29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84"/>
                    <a:gd name="T79" fmla="*/ 0 h 294"/>
                    <a:gd name="T80" fmla="*/ 284 w 284"/>
                    <a:gd name="T81" fmla="*/ 294 h 294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84" h="294">
                      <a:moveTo>
                        <a:pt x="93" y="76"/>
                      </a:moveTo>
                      <a:lnTo>
                        <a:pt x="126" y="22"/>
                      </a:lnTo>
                      <a:lnTo>
                        <a:pt x="164" y="5"/>
                      </a:lnTo>
                      <a:lnTo>
                        <a:pt x="191" y="0"/>
                      </a:lnTo>
                      <a:lnTo>
                        <a:pt x="224" y="11"/>
                      </a:lnTo>
                      <a:lnTo>
                        <a:pt x="257" y="38"/>
                      </a:lnTo>
                      <a:lnTo>
                        <a:pt x="268" y="71"/>
                      </a:lnTo>
                      <a:lnTo>
                        <a:pt x="284" y="125"/>
                      </a:lnTo>
                      <a:lnTo>
                        <a:pt x="279" y="185"/>
                      </a:lnTo>
                      <a:lnTo>
                        <a:pt x="273" y="234"/>
                      </a:lnTo>
                      <a:lnTo>
                        <a:pt x="251" y="267"/>
                      </a:lnTo>
                      <a:lnTo>
                        <a:pt x="224" y="294"/>
                      </a:lnTo>
                      <a:lnTo>
                        <a:pt x="186" y="289"/>
                      </a:lnTo>
                      <a:lnTo>
                        <a:pt x="147" y="278"/>
                      </a:lnTo>
                      <a:lnTo>
                        <a:pt x="109" y="250"/>
                      </a:lnTo>
                      <a:lnTo>
                        <a:pt x="87" y="218"/>
                      </a:lnTo>
                      <a:lnTo>
                        <a:pt x="76" y="163"/>
                      </a:lnTo>
                      <a:lnTo>
                        <a:pt x="76" y="114"/>
                      </a:lnTo>
                      <a:lnTo>
                        <a:pt x="38" y="82"/>
                      </a:lnTo>
                      <a:lnTo>
                        <a:pt x="16" y="71"/>
                      </a:lnTo>
                      <a:lnTo>
                        <a:pt x="0" y="54"/>
                      </a:lnTo>
                      <a:lnTo>
                        <a:pt x="5" y="33"/>
                      </a:lnTo>
                      <a:lnTo>
                        <a:pt x="22" y="27"/>
                      </a:lnTo>
                      <a:lnTo>
                        <a:pt x="38" y="44"/>
                      </a:lnTo>
                      <a:lnTo>
                        <a:pt x="55" y="65"/>
                      </a:lnTo>
                      <a:lnTo>
                        <a:pt x="93" y="7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92" name="Freeform 119"/>
                <p:cNvSpPr>
                  <a:spLocks/>
                </p:cNvSpPr>
                <p:nvPr/>
              </p:nvSpPr>
              <p:spPr bwMode="auto">
                <a:xfrm>
                  <a:off x="4894" y="2745"/>
                  <a:ext cx="279" cy="448"/>
                </a:xfrm>
                <a:custGeom>
                  <a:avLst/>
                  <a:gdLst>
                    <a:gd name="T0" fmla="*/ 88 w 279"/>
                    <a:gd name="T1" fmla="*/ 108 h 448"/>
                    <a:gd name="T2" fmla="*/ 88 w 279"/>
                    <a:gd name="T3" fmla="*/ 43 h 448"/>
                    <a:gd name="T4" fmla="*/ 93 w 279"/>
                    <a:gd name="T5" fmla="*/ 16 h 448"/>
                    <a:gd name="T6" fmla="*/ 126 w 279"/>
                    <a:gd name="T7" fmla="*/ 0 h 448"/>
                    <a:gd name="T8" fmla="*/ 191 w 279"/>
                    <a:gd name="T9" fmla="*/ 11 h 448"/>
                    <a:gd name="T10" fmla="*/ 241 w 279"/>
                    <a:gd name="T11" fmla="*/ 49 h 448"/>
                    <a:gd name="T12" fmla="*/ 268 w 279"/>
                    <a:gd name="T13" fmla="*/ 119 h 448"/>
                    <a:gd name="T14" fmla="*/ 279 w 279"/>
                    <a:gd name="T15" fmla="*/ 205 h 448"/>
                    <a:gd name="T16" fmla="*/ 263 w 279"/>
                    <a:gd name="T17" fmla="*/ 297 h 448"/>
                    <a:gd name="T18" fmla="*/ 246 w 279"/>
                    <a:gd name="T19" fmla="*/ 367 h 448"/>
                    <a:gd name="T20" fmla="*/ 191 w 279"/>
                    <a:gd name="T21" fmla="*/ 410 h 448"/>
                    <a:gd name="T22" fmla="*/ 142 w 279"/>
                    <a:gd name="T23" fmla="*/ 432 h 448"/>
                    <a:gd name="T24" fmla="*/ 71 w 279"/>
                    <a:gd name="T25" fmla="*/ 448 h 448"/>
                    <a:gd name="T26" fmla="*/ 22 w 279"/>
                    <a:gd name="T27" fmla="*/ 437 h 448"/>
                    <a:gd name="T28" fmla="*/ 5 w 279"/>
                    <a:gd name="T29" fmla="*/ 410 h 448"/>
                    <a:gd name="T30" fmla="*/ 0 w 279"/>
                    <a:gd name="T31" fmla="*/ 372 h 448"/>
                    <a:gd name="T32" fmla="*/ 11 w 279"/>
                    <a:gd name="T33" fmla="*/ 313 h 448"/>
                    <a:gd name="T34" fmla="*/ 49 w 279"/>
                    <a:gd name="T35" fmla="*/ 281 h 448"/>
                    <a:gd name="T36" fmla="*/ 82 w 279"/>
                    <a:gd name="T37" fmla="*/ 254 h 448"/>
                    <a:gd name="T38" fmla="*/ 98 w 279"/>
                    <a:gd name="T39" fmla="*/ 227 h 448"/>
                    <a:gd name="T40" fmla="*/ 98 w 279"/>
                    <a:gd name="T41" fmla="*/ 194 h 448"/>
                    <a:gd name="T42" fmla="*/ 88 w 279"/>
                    <a:gd name="T43" fmla="*/ 108 h 44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79"/>
                    <a:gd name="T67" fmla="*/ 0 h 448"/>
                    <a:gd name="T68" fmla="*/ 279 w 279"/>
                    <a:gd name="T69" fmla="*/ 448 h 44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79" h="448">
                      <a:moveTo>
                        <a:pt x="88" y="108"/>
                      </a:moveTo>
                      <a:lnTo>
                        <a:pt x="88" y="43"/>
                      </a:lnTo>
                      <a:lnTo>
                        <a:pt x="93" y="16"/>
                      </a:lnTo>
                      <a:lnTo>
                        <a:pt x="126" y="0"/>
                      </a:lnTo>
                      <a:lnTo>
                        <a:pt x="191" y="11"/>
                      </a:lnTo>
                      <a:lnTo>
                        <a:pt x="241" y="49"/>
                      </a:lnTo>
                      <a:lnTo>
                        <a:pt x="268" y="119"/>
                      </a:lnTo>
                      <a:lnTo>
                        <a:pt x="279" y="205"/>
                      </a:lnTo>
                      <a:lnTo>
                        <a:pt x="263" y="297"/>
                      </a:lnTo>
                      <a:lnTo>
                        <a:pt x="246" y="367"/>
                      </a:lnTo>
                      <a:lnTo>
                        <a:pt x="191" y="410"/>
                      </a:lnTo>
                      <a:lnTo>
                        <a:pt x="142" y="432"/>
                      </a:lnTo>
                      <a:lnTo>
                        <a:pt x="71" y="448"/>
                      </a:lnTo>
                      <a:lnTo>
                        <a:pt x="22" y="437"/>
                      </a:lnTo>
                      <a:lnTo>
                        <a:pt x="5" y="410"/>
                      </a:lnTo>
                      <a:lnTo>
                        <a:pt x="0" y="372"/>
                      </a:lnTo>
                      <a:lnTo>
                        <a:pt x="11" y="313"/>
                      </a:lnTo>
                      <a:lnTo>
                        <a:pt x="49" y="281"/>
                      </a:lnTo>
                      <a:lnTo>
                        <a:pt x="82" y="254"/>
                      </a:lnTo>
                      <a:lnTo>
                        <a:pt x="98" y="227"/>
                      </a:lnTo>
                      <a:lnTo>
                        <a:pt x="98" y="194"/>
                      </a:lnTo>
                      <a:lnTo>
                        <a:pt x="88" y="10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</p:grpSp>
          <p:grpSp>
            <p:nvGrpSpPr>
              <p:cNvPr id="4181" name="Group 120"/>
              <p:cNvGrpSpPr>
                <a:grpSpLocks/>
              </p:cNvGrpSpPr>
              <p:nvPr/>
            </p:nvGrpSpPr>
            <p:grpSpPr bwMode="auto">
              <a:xfrm>
                <a:off x="3952" y="2160"/>
                <a:ext cx="320" cy="720"/>
                <a:chOff x="1873" y="927"/>
                <a:chExt cx="1087" cy="2348"/>
              </a:xfrm>
            </p:grpSpPr>
            <p:sp>
              <p:nvSpPr>
                <p:cNvPr id="4182" name="Freeform 121"/>
                <p:cNvSpPr>
                  <a:spLocks/>
                </p:cNvSpPr>
                <p:nvPr/>
              </p:nvSpPr>
              <p:spPr bwMode="auto">
                <a:xfrm>
                  <a:off x="1988" y="1166"/>
                  <a:ext cx="888" cy="1914"/>
                </a:xfrm>
                <a:custGeom>
                  <a:avLst/>
                  <a:gdLst>
                    <a:gd name="T0" fmla="*/ 320 w 888"/>
                    <a:gd name="T1" fmla="*/ 878 h 1914"/>
                    <a:gd name="T2" fmla="*/ 307 w 888"/>
                    <a:gd name="T3" fmla="*/ 805 h 1914"/>
                    <a:gd name="T4" fmla="*/ 277 w 888"/>
                    <a:gd name="T5" fmla="*/ 753 h 1914"/>
                    <a:gd name="T6" fmla="*/ 200 w 888"/>
                    <a:gd name="T7" fmla="*/ 666 h 1914"/>
                    <a:gd name="T8" fmla="*/ 150 w 888"/>
                    <a:gd name="T9" fmla="*/ 590 h 1914"/>
                    <a:gd name="T10" fmla="*/ 80 w 888"/>
                    <a:gd name="T11" fmla="*/ 487 h 1914"/>
                    <a:gd name="T12" fmla="*/ 35 w 888"/>
                    <a:gd name="T13" fmla="*/ 387 h 1914"/>
                    <a:gd name="T14" fmla="*/ 0 w 888"/>
                    <a:gd name="T15" fmla="*/ 304 h 1914"/>
                    <a:gd name="T16" fmla="*/ 7 w 888"/>
                    <a:gd name="T17" fmla="*/ 228 h 1914"/>
                    <a:gd name="T18" fmla="*/ 30 w 888"/>
                    <a:gd name="T19" fmla="*/ 147 h 1914"/>
                    <a:gd name="T20" fmla="*/ 67 w 888"/>
                    <a:gd name="T21" fmla="*/ 85 h 1914"/>
                    <a:gd name="T22" fmla="*/ 119 w 888"/>
                    <a:gd name="T23" fmla="*/ 32 h 1914"/>
                    <a:gd name="T24" fmla="*/ 200 w 888"/>
                    <a:gd name="T25" fmla="*/ 0 h 1914"/>
                    <a:gd name="T26" fmla="*/ 514 w 888"/>
                    <a:gd name="T27" fmla="*/ 0 h 1914"/>
                    <a:gd name="T28" fmla="*/ 711 w 888"/>
                    <a:gd name="T29" fmla="*/ 3 h 1914"/>
                    <a:gd name="T30" fmla="*/ 754 w 888"/>
                    <a:gd name="T31" fmla="*/ 57 h 1914"/>
                    <a:gd name="T32" fmla="*/ 793 w 888"/>
                    <a:gd name="T33" fmla="*/ 117 h 1914"/>
                    <a:gd name="T34" fmla="*/ 836 w 888"/>
                    <a:gd name="T35" fmla="*/ 206 h 1914"/>
                    <a:gd name="T36" fmla="*/ 838 w 888"/>
                    <a:gd name="T37" fmla="*/ 277 h 1914"/>
                    <a:gd name="T38" fmla="*/ 821 w 888"/>
                    <a:gd name="T39" fmla="*/ 395 h 1914"/>
                    <a:gd name="T40" fmla="*/ 778 w 888"/>
                    <a:gd name="T41" fmla="*/ 485 h 1914"/>
                    <a:gd name="T42" fmla="*/ 709 w 888"/>
                    <a:gd name="T43" fmla="*/ 582 h 1914"/>
                    <a:gd name="T44" fmla="*/ 649 w 888"/>
                    <a:gd name="T45" fmla="*/ 663 h 1914"/>
                    <a:gd name="T46" fmla="*/ 573 w 888"/>
                    <a:gd name="T47" fmla="*/ 748 h 1914"/>
                    <a:gd name="T48" fmla="*/ 536 w 888"/>
                    <a:gd name="T49" fmla="*/ 797 h 1914"/>
                    <a:gd name="T50" fmla="*/ 514 w 888"/>
                    <a:gd name="T51" fmla="*/ 861 h 1914"/>
                    <a:gd name="T52" fmla="*/ 514 w 888"/>
                    <a:gd name="T53" fmla="*/ 924 h 1914"/>
                    <a:gd name="T54" fmla="*/ 524 w 888"/>
                    <a:gd name="T55" fmla="*/ 997 h 1914"/>
                    <a:gd name="T56" fmla="*/ 573 w 888"/>
                    <a:gd name="T57" fmla="*/ 1088 h 1914"/>
                    <a:gd name="T58" fmla="*/ 652 w 888"/>
                    <a:gd name="T59" fmla="*/ 1186 h 1914"/>
                    <a:gd name="T60" fmla="*/ 724 w 888"/>
                    <a:gd name="T61" fmla="*/ 1288 h 1914"/>
                    <a:gd name="T62" fmla="*/ 769 w 888"/>
                    <a:gd name="T63" fmla="*/ 1354 h 1914"/>
                    <a:gd name="T64" fmla="*/ 816 w 888"/>
                    <a:gd name="T65" fmla="*/ 1427 h 1914"/>
                    <a:gd name="T66" fmla="*/ 866 w 888"/>
                    <a:gd name="T67" fmla="*/ 1500 h 1914"/>
                    <a:gd name="T68" fmla="*/ 888 w 888"/>
                    <a:gd name="T69" fmla="*/ 1617 h 1914"/>
                    <a:gd name="T70" fmla="*/ 876 w 888"/>
                    <a:gd name="T71" fmla="*/ 1690 h 1914"/>
                    <a:gd name="T72" fmla="*/ 858 w 888"/>
                    <a:gd name="T73" fmla="*/ 1746 h 1914"/>
                    <a:gd name="T74" fmla="*/ 808 w 888"/>
                    <a:gd name="T75" fmla="*/ 1808 h 1914"/>
                    <a:gd name="T76" fmla="*/ 754 w 888"/>
                    <a:gd name="T77" fmla="*/ 1857 h 1914"/>
                    <a:gd name="T78" fmla="*/ 716 w 888"/>
                    <a:gd name="T79" fmla="*/ 1890 h 1914"/>
                    <a:gd name="T80" fmla="*/ 636 w 888"/>
                    <a:gd name="T81" fmla="*/ 1900 h 1914"/>
                    <a:gd name="T82" fmla="*/ 588 w 888"/>
                    <a:gd name="T83" fmla="*/ 1914 h 1914"/>
                    <a:gd name="T84" fmla="*/ 285 w 888"/>
                    <a:gd name="T85" fmla="*/ 1908 h 1914"/>
                    <a:gd name="T86" fmla="*/ 223 w 888"/>
                    <a:gd name="T87" fmla="*/ 1873 h 1914"/>
                    <a:gd name="T88" fmla="*/ 102 w 888"/>
                    <a:gd name="T89" fmla="*/ 1800 h 1914"/>
                    <a:gd name="T90" fmla="*/ 52 w 888"/>
                    <a:gd name="T91" fmla="*/ 1746 h 1914"/>
                    <a:gd name="T92" fmla="*/ 27 w 888"/>
                    <a:gd name="T93" fmla="*/ 1706 h 1914"/>
                    <a:gd name="T94" fmla="*/ 15 w 888"/>
                    <a:gd name="T95" fmla="*/ 1646 h 1914"/>
                    <a:gd name="T96" fmla="*/ 12 w 888"/>
                    <a:gd name="T97" fmla="*/ 1517 h 1914"/>
                    <a:gd name="T98" fmla="*/ 12 w 888"/>
                    <a:gd name="T99" fmla="*/ 1422 h 1914"/>
                    <a:gd name="T100" fmla="*/ 35 w 888"/>
                    <a:gd name="T101" fmla="*/ 1362 h 1914"/>
                    <a:gd name="T102" fmla="*/ 65 w 888"/>
                    <a:gd name="T103" fmla="*/ 1299 h 1914"/>
                    <a:gd name="T104" fmla="*/ 127 w 888"/>
                    <a:gd name="T105" fmla="*/ 1226 h 1914"/>
                    <a:gd name="T106" fmla="*/ 173 w 888"/>
                    <a:gd name="T107" fmla="*/ 1186 h 1914"/>
                    <a:gd name="T108" fmla="*/ 245 w 888"/>
                    <a:gd name="T109" fmla="*/ 1137 h 1914"/>
                    <a:gd name="T110" fmla="*/ 285 w 888"/>
                    <a:gd name="T111" fmla="*/ 1088 h 1914"/>
                    <a:gd name="T112" fmla="*/ 300 w 888"/>
                    <a:gd name="T113" fmla="*/ 1024 h 1914"/>
                    <a:gd name="T114" fmla="*/ 315 w 888"/>
                    <a:gd name="T115" fmla="*/ 942 h 1914"/>
                    <a:gd name="T116" fmla="*/ 320 w 888"/>
                    <a:gd name="T117" fmla="*/ 861 h 1914"/>
                    <a:gd name="T118" fmla="*/ 320 w 888"/>
                    <a:gd name="T119" fmla="*/ 878 h 1914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88"/>
                    <a:gd name="T181" fmla="*/ 0 h 1914"/>
                    <a:gd name="T182" fmla="*/ 888 w 888"/>
                    <a:gd name="T183" fmla="*/ 1914 h 1914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88" h="1914">
                      <a:moveTo>
                        <a:pt x="320" y="878"/>
                      </a:moveTo>
                      <a:lnTo>
                        <a:pt x="307" y="805"/>
                      </a:lnTo>
                      <a:lnTo>
                        <a:pt x="277" y="753"/>
                      </a:lnTo>
                      <a:lnTo>
                        <a:pt x="200" y="666"/>
                      </a:lnTo>
                      <a:lnTo>
                        <a:pt x="150" y="590"/>
                      </a:lnTo>
                      <a:lnTo>
                        <a:pt x="80" y="487"/>
                      </a:lnTo>
                      <a:lnTo>
                        <a:pt x="35" y="387"/>
                      </a:lnTo>
                      <a:lnTo>
                        <a:pt x="0" y="304"/>
                      </a:lnTo>
                      <a:lnTo>
                        <a:pt x="7" y="228"/>
                      </a:lnTo>
                      <a:lnTo>
                        <a:pt x="30" y="147"/>
                      </a:lnTo>
                      <a:lnTo>
                        <a:pt x="67" y="85"/>
                      </a:lnTo>
                      <a:lnTo>
                        <a:pt x="119" y="32"/>
                      </a:lnTo>
                      <a:lnTo>
                        <a:pt x="200" y="0"/>
                      </a:lnTo>
                      <a:lnTo>
                        <a:pt x="514" y="0"/>
                      </a:lnTo>
                      <a:lnTo>
                        <a:pt x="711" y="3"/>
                      </a:lnTo>
                      <a:lnTo>
                        <a:pt x="754" y="57"/>
                      </a:lnTo>
                      <a:lnTo>
                        <a:pt x="793" y="117"/>
                      </a:lnTo>
                      <a:lnTo>
                        <a:pt x="836" y="206"/>
                      </a:lnTo>
                      <a:lnTo>
                        <a:pt x="838" y="277"/>
                      </a:lnTo>
                      <a:lnTo>
                        <a:pt x="821" y="395"/>
                      </a:lnTo>
                      <a:lnTo>
                        <a:pt x="778" y="485"/>
                      </a:lnTo>
                      <a:lnTo>
                        <a:pt x="709" y="582"/>
                      </a:lnTo>
                      <a:lnTo>
                        <a:pt x="649" y="663"/>
                      </a:lnTo>
                      <a:lnTo>
                        <a:pt x="573" y="748"/>
                      </a:lnTo>
                      <a:lnTo>
                        <a:pt x="536" y="797"/>
                      </a:lnTo>
                      <a:lnTo>
                        <a:pt x="514" y="861"/>
                      </a:lnTo>
                      <a:lnTo>
                        <a:pt x="514" y="924"/>
                      </a:lnTo>
                      <a:lnTo>
                        <a:pt x="524" y="997"/>
                      </a:lnTo>
                      <a:lnTo>
                        <a:pt x="573" y="1088"/>
                      </a:lnTo>
                      <a:lnTo>
                        <a:pt x="652" y="1186"/>
                      </a:lnTo>
                      <a:lnTo>
                        <a:pt x="724" y="1288"/>
                      </a:lnTo>
                      <a:lnTo>
                        <a:pt x="769" y="1354"/>
                      </a:lnTo>
                      <a:lnTo>
                        <a:pt x="816" y="1427"/>
                      </a:lnTo>
                      <a:lnTo>
                        <a:pt x="866" y="1500"/>
                      </a:lnTo>
                      <a:lnTo>
                        <a:pt x="888" y="1617"/>
                      </a:lnTo>
                      <a:lnTo>
                        <a:pt x="876" y="1690"/>
                      </a:lnTo>
                      <a:lnTo>
                        <a:pt x="858" y="1746"/>
                      </a:lnTo>
                      <a:lnTo>
                        <a:pt x="808" y="1808"/>
                      </a:lnTo>
                      <a:lnTo>
                        <a:pt x="754" y="1857"/>
                      </a:lnTo>
                      <a:lnTo>
                        <a:pt x="716" y="1890"/>
                      </a:lnTo>
                      <a:lnTo>
                        <a:pt x="636" y="1900"/>
                      </a:lnTo>
                      <a:lnTo>
                        <a:pt x="588" y="1914"/>
                      </a:lnTo>
                      <a:lnTo>
                        <a:pt x="285" y="1908"/>
                      </a:lnTo>
                      <a:lnTo>
                        <a:pt x="223" y="1873"/>
                      </a:lnTo>
                      <a:lnTo>
                        <a:pt x="102" y="1800"/>
                      </a:lnTo>
                      <a:lnTo>
                        <a:pt x="52" y="1746"/>
                      </a:lnTo>
                      <a:lnTo>
                        <a:pt x="27" y="1706"/>
                      </a:lnTo>
                      <a:lnTo>
                        <a:pt x="15" y="1646"/>
                      </a:lnTo>
                      <a:lnTo>
                        <a:pt x="12" y="1517"/>
                      </a:lnTo>
                      <a:lnTo>
                        <a:pt x="12" y="1422"/>
                      </a:lnTo>
                      <a:lnTo>
                        <a:pt x="35" y="1362"/>
                      </a:lnTo>
                      <a:lnTo>
                        <a:pt x="65" y="1299"/>
                      </a:lnTo>
                      <a:lnTo>
                        <a:pt x="127" y="1226"/>
                      </a:lnTo>
                      <a:lnTo>
                        <a:pt x="173" y="1186"/>
                      </a:lnTo>
                      <a:lnTo>
                        <a:pt x="245" y="1137"/>
                      </a:lnTo>
                      <a:lnTo>
                        <a:pt x="285" y="1088"/>
                      </a:lnTo>
                      <a:lnTo>
                        <a:pt x="300" y="1024"/>
                      </a:lnTo>
                      <a:lnTo>
                        <a:pt x="315" y="942"/>
                      </a:lnTo>
                      <a:lnTo>
                        <a:pt x="320" y="861"/>
                      </a:lnTo>
                      <a:lnTo>
                        <a:pt x="320" y="8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83" name="Freeform 122"/>
                <p:cNvSpPr>
                  <a:spLocks/>
                </p:cNvSpPr>
                <p:nvPr/>
              </p:nvSpPr>
              <p:spPr bwMode="auto">
                <a:xfrm>
                  <a:off x="2058" y="1542"/>
                  <a:ext cx="710" cy="1540"/>
                </a:xfrm>
                <a:custGeom>
                  <a:avLst/>
                  <a:gdLst>
                    <a:gd name="T0" fmla="*/ 0 w 710"/>
                    <a:gd name="T1" fmla="*/ 54 h 1540"/>
                    <a:gd name="T2" fmla="*/ 50 w 710"/>
                    <a:gd name="T3" fmla="*/ 38 h 1540"/>
                    <a:gd name="T4" fmla="*/ 103 w 710"/>
                    <a:gd name="T5" fmla="*/ 17 h 1540"/>
                    <a:gd name="T6" fmla="*/ 155 w 710"/>
                    <a:gd name="T7" fmla="*/ 0 h 1540"/>
                    <a:gd name="T8" fmla="*/ 207 w 710"/>
                    <a:gd name="T9" fmla="*/ 25 h 1540"/>
                    <a:gd name="T10" fmla="*/ 245 w 710"/>
                    <a:gd name="T11" fmla="*/ 63 h 1540"/>
                    <a:gd name="T12" fmla="*/ 329 w 710"/>
                    <a:gd name="T13" fmla="*/ 71 h 1540"/>
                    <a:gd name="T14" fmla="*/ 416 w 710"/>
                    <a:gd name="T15" fmla="*/ 54 h 1540"/>
                    <a:gd name="T16" fmla="*/ 453 w 710"/>
                    <a:gd name="T17" fmla="*/ 49 h 1540"/>
                    <a:gd name="T18" fmla="*/ 520 w 710"/>
                    <a:gd name="T19" fmla="*/ 79 h 1540"/>
                    <a:gd name="T20" fmla="*/ 603 w 710"/>
                    <a:gd name="T21" fmla="*/ 81 h 1540"/>
                    <a:gd name="T22" fmla="*/ 666 w 710"/>
                    <a:gd name="T23" fmla="*/ 65 h 1540"/>
                    <a:gd name="T24" fmla="*/ 710 w 710"/>
                    <a:gd name="T25" fmla="*/ 63 h 1540"/>
                    <a:gd name="T26" fmla="*/ 708 w 710"/>
                    <a:gd name="T27" fmla="*/ 95 h 1540"/>
                    <a:gd name="T28" fmla="*/ 648 w 710"/>
                    <a:gd name="T29" fmla="*/ 178 h 1540"/>
                    <a:gd name="T30" fmla="*/ 581 w 710"/>
                    <a:gd name="T31" fmla="*/ 259 h 1540"/>
                    <a:gd name="T32" fmla="*/ 498 w 710"/>
                    <a:gd name="T33" fmla="*/ 357 h 1540"/>
                    <a:gd name="T34" fmla="*/ 438 w 710"/>
                    <a:gd name="T35" fmla="*/ 452 h 1540"/>
                    <a:gd name="T36" fmla="*/ 396 w 710"/>
                    <a:gd name="T37" fmla="*/ 527 h 1540"/>
                    <a:gd name="T38" fmla="*/ 386 w 710"/>
                    <a:gd name="T39" fmla="*/ 646 h 1540"/>
                    <a:gd name="T40" fmla="*/ 379 w 710"/>
                    <a:gd name="T41" fmla="*/ 848 h 1540"/>
                    <a:gd name="T42" fmla="*/ 389 w 710"/>
                    <a:gd name="T43" fmla="*/ 1027 h 1540"/>
                    <a:gd name="T44" fmla="*/ 419 w 710"/>
                    <a:gd name="T45" fmla="*/ 1140 h 1540"/>
                    <a:gd name="T46" fmla="*/ 513 w 710"/>
                    <a:gd name="T47" fmla="*/ 1256 h 1540"/>
                    <a:gd name="T48" fmla="*/ 611 w 710"/>
                    <a:gd name="T49" fmla="*/ 1370 h 1540"/>
                    <a:gd name="T50" fmla="*/ 641 w 710"/>
                    <a:gd name="T51" fmla="*/ 1426 h 1540"/>
                    <a:gd name="T52" fmla="*/ 651 w 710"/>
                    <a:gd name="T53" fmla="*/ 1480 h 1540"/>
                    <a:gd name="T54" fmla="*/ 591 w 710"/>
                    <a:gd name="T55" fmla="*/ 1513 h 1540"/>
                    <a:gd name="T56" fmla="*/ 446 w 710"/>
                    <a:gd name="T57" fmla="*/ 1540 h 1540"/>
                    <a:gd name="T58" fmla="*/ 319 w 710"/>
                    <a:gd name="T59" fmla="*/ 1537 h 1540"/>
                    <a:gd name="T60" fmla="*/ 230 w 710"/>
                    <a:gd name="T61" fmla="*/ 1521 h 1540"/>
                    <a:gd name="T62" fmla="*/ 143 w 710"/>
                    <a:gd name="T63" fmla="*/ 1480 h 1540"/>
                    <a:gd name="T64" fmla="*/ 103 w 710"/>
                    <a:gd name="T65" fmla="*/ 1456 h 1540"/>
                    <a:gd name="T66" fmla="*/ 148 w 710"/>
                    <a:gd name="T67" fmla="*/ 1359 h 1540"/>
                    <a:gd name="T68" fmla="*/ 202 w 710"/>
                    <a:gd name="T69" fmla="*/ 1281 h 1540"/>
                    <a:gd name="T70" fmla="*/ 270 w 710"/>
                    <a:gd name="T71" fmla="*/ 1192 h 1540"/>
                    <a:gd name="T72" fmla="*/ 314 w 710"/>
                    <a:gd name="T73" fmla="*/ 1092 h 1540"/>
                    <a:gd name="T74" fmla="*/ 334 w 710"/>
                    <a:gd name="T75" fmla="*/ 941 h 1540"/>
                    <a:gd name="T76" fmla="*/ 342 w 710"/>
                    <a:gd name="T77" fmla="*/ 783 h 1540"/>
                    <a:gd name="T78" fmla="*/ 327 w 710"/>
                    <a:gd name="T79" fmla="*/ 632 h 1540"/>
                    <a:gd name="T80" fmla="*/ 314 w 710"/>
                    <a:gd name="T81" fmla="*/ 525 h 1540"/>
                    <a:gd name="T82" fmla="*/ 267 w 710"/>
                    <a:gd name="T83" fmla="*/ 430 h 1540"/>
                    <a:gd name="T84" fmla="*/ 193 w 710"/>
                    <a:gd name="T85" fmla="*/ 341 h 1540"/>
                    <a:gd name="T86" fmla="*/ 111 w 710"/>
                    <a:gd name="T87" fmla="*/ 249 h 1540"/>
                    <a:gd name="T88" fmla="*/ 50 w 710"/>
                    <a:gd name="T89" fmla="*/ 146 h 1540"/>
                    <a:gd name="T90" fmla="*/ 0 w 710"/>
                    <a:gd name="T91" fmla="*/ 89 h 1540"/>
                    <a:gd name="T92" fmla="*/ 0 w 710"/>
                    <a:gd name="T93" fmla="*/ 54 h 154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10"/>
                    <a:gd name="T142" fmla="*/ 0 h 1540"/>
                    <a:gd name="T143" fmla="*/ 710 w 710"/>
                    <a:gd name="T144" fmla="*/ 1540 h 1540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10" h="1540">
                      <a:moveTo>
                        <a:pt x="0" y="54"/>
                      </a:moveTo>
                      <a:lnTo>
                        <a:pt x="50" y="38"/>
                      </a:lnTo>
                      <a:lnTo>
                        <a:pt x="103" y="17"/>
                      </a:lnTo>
                      <a:lnTo>
                        <a:pt x="155" y="0"/>
                      </a:lnTo>
                      <a:lnTo>
                        <a:pt x="207" y="25"/>
                      </a:lnTo>
                      <a:lnTo>
                        <a:pt x="245" y="63"/>
                      </a:lnTo>
                      <a:lnTo>
                        <a:pt x="329" y="71"/>
                      </a:lnTo>
                      <a:lnTo>
                        <a:pt x="416" y="54"/>
                      </a:lnTo>
                      <a:lnTo>
                        <a:pt x="453" y="49"/>
                      </a:lnTo>
                      <a:lnTo>
                        <a:pt x="520" y="79"/>
                      </a:lnTo>
                      <a:lnTo>
                        <a:pt x="603" y="81"/>
                      </a:lnTo>
                      <a:lnTo>
                        <a:pt x="666" y="65"/>
                      </a:lnTo>
                      <a:lnTo>
                        <a:pt x="710" y="63"/>
                      </a:lnTo>
                      <a:lnTo>
                        <a:pt x="708" y="95"/>
                      </a:lnTo>
                      <a:lnTo>
                        <a:pt x="648" y="178"/>
                      </a:lnTo>
                      <a:lnTo>
                        <a:pt x="581" y="259"/>
                      </a:lnTo>
                      <a:lnTo>
                        <a:pt x="498" y="357"/>
                      </a:lnTo>
                      <a:lnTo>
                        <a:pt x="438" y="452"/>
                      </a:lnTo>
                      <a:lnTo>
                        <a:pt x="396" y="527"/>
                      </a:lnTo>
                      <a:lnTo>
                        <a:pt x="386" y="646"/>
                      </a:lnTo>
                      <a:lnTo>
                        <a:pt x="379" y="848"/>
                      </a:lnTo>
                      <a:lnTo>
                        <a:pt x="389" y="1027"/>
                      </a:lnTo>
                      <a:lnTo>
                        <a:pt x="419" y="1140"/>
                      </a:lnTo>
                      <a:lnTo>
                        <a:pt x="513" y="1256"/>
                      </a:lnTo>
                      <a:lnTo>
                        <a:pt x="611" y="1370"/>
                      </a:lnTo>
                      <a:lnTo>
                        <a:pt x="641" y="1426"/>
                      </a:lnTo>
                      <a:lnTo>
                        <a:pt x="651" y="1480"/>
                      </a:lnTo>
                      <a:lnTo>
                        <a:pt x="591" y="1513"/>
                      </a:lnTo>
                      <a:lnTo>
                        <a:pt x="446" y="1540"/>
                      </a:lnTo>
                      <a:lnTo>
                        <a:pt x="319" y="1537"/>
                      </a:lnTo>
                      <a:lnTo>
                        <a:pt x="230" y="1521"/>
                      </a:lnTo>
                      <a:lnTo>
                        <a:pt x="143" y="1480"/>
                      </a:lnTo>
                      <a:lnTo>
                        <a:pt x="103" y="1456"/>
                      </a:lnTo>
                      <a:lnTo>
                        <a:pt x="148" y="1359"/>
                      </a:lnTo>
                      <a:lnTo>
                        <a:pt x="202" y="1281"/>
                      </a:lnTo>
                      <a:lnTo>
                        <a:pt x="270" y="1192"/>
                      </a:lnTo>
                      <a:lnTo>
                        <a:pt x="314" y="1092"/>
                      </a:lnTo>
                      <a:lnTo>
                        <a:pt x="334" y="941"/>
                      </a:lnTo>
                      <a:lnTo>
                        <a:pt x="342" y="783"/>
                      </a:lnTo>
                      <a:lnTo>
                        <a:pt x="327" y="632"/>
                      </a:lnTo>
                      <a:lnTo>
                        <a:pt x="314" y="525"/>
                      </a:lnTo>
                      <a:lnTo>
                        <a:pt x="267" y="430"/>
                      </a:lnTo>
                      <a:lnTo>
                        <a:pt x="193" y="341"/>
                      </a:lnTo>
                      <a:lnTo>
                        <a:pt x="111" y="249"/>
                      </a:lnTo>
                      <a:lnTo>
                        <a:pt x="50" y="146"/>
                      </a:lnTo>
                      <a:lnTo>
                        <a:pt x="0" y="89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84" name="Freeform 123"/>
                <p:cNvSpPr>
                  <a:spLocks/>
                </p:cNvSpPr>
                <p:nvPr/>
              </p:nvSpPr>
              <p:spPr bwMode="auto">
                <a:xfrm>
                  <a:off x="1968" y="1141"/>
                  <a:ext cx="928" cy="1962"/>
                </a:xfrm>
                <a:custGeom>
                  <a:avLst/>
                  <a:gdLst>
                    <a:gd name="T0" fmla="*/ 79 w 928"/>
                    <a:gd name="T1" fmla="*/ 1820 h 1962"/>
                    <a:gd name="T2" fmla="*/ 12 w 928"/>
                    <a:gd name="T3" fmla="*/ 1653 h 1962"/>
                    <a:gd name="T4" fmla="*/ 20 w 928"/>
                    <a:gd name="T5" fmla="*/ 1424 h 1962"/>
                    <a:gd name="T6" fmla="*/ 111 w 928"/>
                    <a:gd name="T7" fmla="*/ 1261 h 1962"/>
                    <a:gd name="T8" fmla="*/ 251 w 928"/>
                    <a:gd name="T9" fmla="*/ 1143 h 1962"/>
                    <a:gd name="T10" fmla="*/ 310 w 928"/>
                    <a:gd name="T11" fmla="*/ 1027 h 1962"/>
                    <a:gd name="T12" fmla="*/ 318 w 928"/>
                    <a:gd name="T13" fmla="*/ 884 h 1962"/>
                    <a:gd name="T14" fmla="*/ 236 w 928"/>
                    <a:gd name="T15" fmla="*/ 744 h 1962"/>
                    <a:gd name="T16" fmla="*/ 124 w 928"/>
                    <a:gd name="T17" fmla="*/ 589 h 1962"/>
                    <a:gd name="T18" fmla="*/ 15 w 928"/>
                    <a:gd name="T19" fmla="*/ 373 h 1962"/>
                    <a:gd name="T20" fmla="*/ 12 w 928"/>
                    <a:gd name="T21" fmla="*/ 247 h 1962"/>
                    <a:gd name="T22" fmla="*/ 89 w 928"/>
                    <a:gd name="T23" fmla="*/ 84 h 1962"/>
                    <a:gd name="T24" fmla="*/ 207 w 928"/>
                    <a:gd name="T25" fmla="*/ 3 h 1962"/>
                    <a:gd name="T26" fmla="*/ 202 w 928"/>
                    <a:gd name="T27" fmla="*/ 57 h 1962"/>
                    <a:gd name="T28" fmla="*/ 79 w 928"/>
                    <a:gd name="T29" fmla="*/ 171 h 1962"/>
                    <a:gd name="T30" fmla="*/ 50 w 928"/>
                    <a:gd name="T31" fmla="*/ 333 h 1962"/>
                    <a:gd name="T32" fmla="*/ 146 w 928"/>
                    <a:gd name="T33" fmla="*/ 533 h 1962"/>
                    <a:gd name="T34" fmla="*/ 251 w 928"/>
                    <a:gd name="T35" fmla="*/ 689 h 1962"/>
                    <a:gd name="T36" fmla="*/ 358 w 928"/>
                    <a:gd name="T37" fmla="*/ 827 h 1962"/>
                    <a:gd name="T38" fmla="*/ 362 w 928"/>
                    <a:gd name="T39" fmla="*/ 989 h 1962"/>
                    <a:gd name="T40" fmla="*/ 325 w 928"/>
                    <a:gd name="T41" fmla="*/ 1135 h 1962"/>
                    <a:gd name="T42" fmla="*/ 209 w 928"/>
                    <a:gd name="T43" fmla="*/ 1232 h 1962"/>
                    <a:gd name="T44" fmla="*/ 82 w 928"/>
                    <a:gd name="T45" fmla="*/ 1384 h 1962"/>
                    <a:gd name="T46" fmla="*/ 57 w 928"/>
                    <a:gd name="T47" fmla="*/ 1602 h 1962"/>
                    <a:gd name="T48" fmla="*/ 89 w 928"/>
                    <a:gd name="T49" fmla="*/ 1739 h 1962"/>
                    <a:gd name="T50" fmla="*/ 207 w 928"/>
                    <a:gd name="T51" fmla="*/ 1837 h 1962"/>
                    <a:gd name="T52" fmla="*/ 348 w 928"/>
                    <a:gd name="T53" fmla="*/ 1909 h 1962"/>
                    <a:gd name="T54" fmla="*/ 655 w 928"/>
                    <a:gd name="T55" fmla="*/ 1901 h 1962"/>
                    <a:gd name="T56" fmla="*/ 819 w 928"/>
                    <a:gd name="T57" fmla="*/ 1799 h 1962"/>
                    <a:gd name="T58" fmla="*/ 878 w 928"/>
                    <a:gd name="T59" fmla="*/ 1637 h 1962"/>
                    <a:gd name="T60" fmla="*/ 834 w 928"/>
                    <a:gd name="T61" fmla="*/ 1505 h 1962"/>
                    <a:gd name="T62" fmla="*/ 708 w 928"/>
                    <a:gd name="T63" fmla="*/ 1304 h 1962"/>
                    <a:gd name="T64" fmla="*/ 566 w 928"/>
                    <a:gd name="T65" fmla="*/ 1118 h 1962"/>
                    <a:gd name="T66" fmla="*/ 511 w 928"/>
                    <a:gd name="T67" fmla="*/ 957 h 1962"/>
                    <a:gd name="T68" fmla="*/ 536 w 928"/>
                    <a:gd name="T69" fmla="*/ 795 h 1962"/>
                    <a:gd name="T70" fmla="*/ 705 w 928"/>
                    <a:gd name="T71" fmla="*/ 592 h 1962"/>
                    <a:gd name="T72" fmla="*/ 819 w 928"/>
                    <a:gd name="T73" fmla="*/ 379 h 1962"/>
                    <a:gd name="T74" fmla="*/ 809 w 928"/>
                    <a:gd name="T75" fmla="*/ 190 h 1962"/>
                    <a:gd name="T76" fmla="*/ 693 w 928"/>
                    <a:gd name="T77" fmla="*/ 57 h 1962"/>
                    <a:gd name="T78" fmla="*/ 261 w 928"/>
                    <a:gd name="T79" fmla="*/ 41 h 1962"/>
                    <a:gd name="T80" fmla="*/ 730 w 928"/>
                    <a:gd name="T81" fmla="*/ 17 h 1962"/>
                    <a:gd name="T82" fmla="*/ 824 w 928"/>
                    <a:gd name="T83" fmla="*/ 117 h 1962"/>
                    <a:gd name="T84" fmla="*/ 871 w 928"/>
                    <a:gd name="T85" fmla="*/ 293 h 1962"/>
                    <a:gd name="T86" fmla="*/ 826 w 928"/>
                    <a:gd name="T87" fmla="*/ 492 h 1962"/>
                    <a:gd name="T88" fmla="*/ 690 w 928"/>
                    <a:gd name="T89" fmla="*/ 686 h 1962"/>
                    <a:gd name="T90" fmla="*/ 563 w 928"/>
                    <a:gd name="T91" fmla="*/ 852 h 1962"/>
                    <a:gd name="T92" fmla="*/ 566 w 928"/>
                    <a:gd name="T93" fmla="*/ 1013 h 1962"/>
                    <a:gd name="T94" fmla="*/ 708 w 928"/>
                    <a:gd name="T95" fmla="*/ 1221 h 1962"/>
                    <a:gd name="T96" fmla="*/ 869 w 928"/>
                    <a:gd name="T97" fmla="*/ 1459 h 1962"/>
                    <a:gd name="T98" fmla="*/ 928 w 928"/>
                    <a:gd name="T99" fmla="*/ 1645 h 1962"/>
                    <a:gd name="T100" fmla="*/ 871 w 928"/>
                    <a:gd name="T101" fmla="*/ 1820 h 1962"/>
                    <a:gd name="T102" fmla="*/ 708 w 928"/>
                    <a:gd name="T103" fmla="*/ 1944 h 1962"/>
                    <a:gd name="T104" fmla="*/ 348 w 928"/>
                    <a:gd name="T105" fmla="*/ 1962 h 19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928"/>
                    <a:gd name="T160" fmla="*/ 0 h 1962"/>
                    <a:gd name="T161" fmla="*/ 928 w 928"/>
                    <a:gd name="T162" fmla="*/ 1962 h 19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928" h="1962">
                      <a:moveTo>
                        <a:pt x="224" y="1917"/>
                      </a:moveTo>
                      <a:lnTo>
                        <a:pt x="146" y="1872"/>
                      </a:lnTo>
                      <a:lnTo>
                        <a:pt x="79" y="1820"/>
                      </a:lnTo>
                      <a:lnTo>
                        <a:pt x="45" y="1775"/>
                      </a:lnTo>
                      <a:lnTo>
                        <a:pt x="22" y="1715"/>
                      </a:lnTo>
                      <a:lnTo>
                        <a:pt x="12" y="1653"/>
                      </a:lnTo>
                      <a:lnTo>
                        <a:pt x="7" y="1578"/>
                      </a:lnTo>
                      <a:lnTo>
                        <a:pt x="12" y="1489"/>
                      </a:lnTo>
                      <a:lnTo>
                        <a:pt x="20" y="1424"/>
                      </a:lnTo>
                      <a:lnTo>
                        <a:pt x="37" y="1370"/>
                      </a:lnTo>
                      <a:lnTo>
                        <a:pt x="72" y="1310"/>
                      </a:lnTo>
                      <a:lnTo>
                        <a:pt x="111" y="1261"/>
                      </a:lnTo>
                      <a:lnTo>
                        <a:pt x="141" y="1221"/>
                      </a:lnTo>
                      <a:lnTo>
                        <a:pt x="202" y="1175"/>
                      </a:lnTo>
                      <a:lnTo>
                        <a:pt x="251" y="1143"/>
                      </a:lnTo>
                      <a:lnTo>
                        <a:pt x="276" y="1118"/>
                      </a:lnTo>
                      <a:lnTo>
                        <a:pt x="296" y="1078"/>
                      </a:lnTo>
                      <a:lnTo>
                        <a:pt x="310" y="1027"/>
                      </a:lnTo>
                      <a:lnTo>
                        <a:pt x="318" y="978"/>
                      </a:lnTo>
                      <a:lnTo>
                        <a:pt x="318" y="930"/>
                      </a:lnTo>
                      <a:lnTo>
                        <a:pt x="318" y="884"/>
                      </a:lnTo>
                      <a:lnTo>
                        <a:pt x="310" y="844"/>
                      </a:lnTo>
                      <a:lnTo>
                        <a:pt x="276" y="787"/>
                      </a:lnTo>
                      <a:lnTo>
                        <a:pt x="236" y="744"/>
                      </a:lnTo>
                      <a:lnTo>
                        <a:pt x="199" y="705"/>
                      </a:lnTo>
                      <a:lnTo>
                        <a:pt x="164" y="648"/>
                      </a:lnTo>
                      <a:lnTo>
                        <a:pt x="124" y="589"/>
                      </a:lnTo>
                      <a:lnTo>
                        <a:pt x="74" y="516"/>
                      </a:lnTo>
                      <a:lnTo>
                        <a:pt x="45" y="444"/>
                      </a:lnTo>
                      <a:lnTo>
                        <a:pt x="15" y="373"/>
                      </a:lnTo>
                      <a:lnTo>
                        <a:pt x="0" y="325"/>
                      </a:lnTo>
                      <a:lnTo>
                        <a:pt x="0" y="285"/>
                      </a:lnTo>
                      <a:lnTo>
                        <a:pt x="12" y="247"/>
                      </a:lnTo>
                      <a:lnTo>
                        <a:pt x="27" y="174"/>
                      </a:lnTo>
                      <a:lnTo>
                        <a:pt x="57" y="123"/>
                      </a:lnTo>
                      <a:lnTo>
                        <a:pt x="89" y="84"/>
                      </a:lnTo>
                      <a:lnTo>
                        <a:pt x="124" y="44"/>
                      </a:lnTo>
                      <a:lnTo>
                        <a:pt x="164" y="17"/>
                      </a:lnTo>
                      <a:lnTo>
                        <a:pt x="207" y="3"/>
                      </a:lnTo>
                      <a:lnTo>
                        <a:pt x="310" y="0"/>
                      </a:lnTo>
                      <a:lnTo>
                        <a:pt x="261" y="36"/>
                      </a:lnTo>
                      <a:lnTo>
                        <a:pt x="202" y="57"/>
                      </a:lnTo>
                      <a:lnTo>
                        <a:pt x="139" y="89"/>
                      </a:lnTo>
                      <a:lnTo>
                        <a:pt x="104" y="131"/>
                      </a:lnTo>
                      <a:lnTo>
                        <a:pt x="79" y="171"/>
                      </a:lnTo>
                      <a:lnTo>
                        <a:pt x="64" y="228"/>
                      </a:lnTo>
                      <a:lnTo>
                        <a:pt x="50" y="279"/>
                      </a:lnTo>
                      <a:lnTo>
                        <a:pt x="50" y="333"/>
                      </a:lnTo>
                      <a:lnTo>
                        <a:pt x="79" y="414"/>
                      </a:lnTo>
                      <a:lnTo>
                        <a:pt x="109" y="468"/>
                      </a:lnTo>
                      <a:lnTo>
                        <a:pt x="146" y="533"/>
                      </a:lnTo>
                      <a:lnTo>
                        <a:pt x="177" y="576"/>
                      </a:lnTo>
                      <a:lnTo>
                        <a:pt x="209" y="640"/>
                      </a:lnTo>
                      <a:lnTo>
                        <a:pt x="251" y="689"/>
                      </a:lnTo>
                      <a:lnTo>
                        <a:pt x="296" y="738"/>
                      </a:lnTo>
                      <a:lnTo>
                        <a:pt x="325" y="768"/>
                      </a:lnTo>
                      <a:lnTo>
                        <a:pt x="358" y="827"/>
                      </a:lnTo>
                      <a:lnTo>
                        <a:pt x="362" y="876"/>
                      </a:lnTo>
                      <a:lnTo>
                        <a:pt x="365" y="924"/>
                      </a:lnTo>
                      <a:lnTo>
                        <a:pt x="362" y="989"/>
                      </a:lnTo>
                      <a:lnTo>
                        <a:pt x="355" y="1038"/>
                      </a:lnTo>
                      <a:lnTo>
                        <a:pt x="340" y="1094"/>
                      </a:lnTo>
                      <a:lnTo>
                        <a:pt x="325" y="1135"/>
                      </a:lnTo>
                      <a:lnTo>
                        <a:pt x="291" y="1172"/>
                      </a:lnTo>
                      <a:lnTo>
                        <a:pt x="258" y="1197"/>
                      </a:lnTo>
                      <a:lnTo>
                        <a:pt x="209" y="1232"/>
                      </a:lnTo>
                      <a:lnTo>
                        <a:pt x="141" y="1288"/>
                      </a:lnTo>
                      <a:lnTo>
                        <a:pt x="109" y="1343"/>
                      </a:lnTo>
                      <a:lnTo>
                        <a:pt x="82" y="1384"/>
                      </a:lnTo>
                      <a:lnTo>
                        <a:pt x="67" y="1424"/>
                      </a:lnTo>
                      <a:lnTo>
                        <a:pt x="57" y="1465"/>
                      </a:lnTo>
                      <a:lnTo>
                        <a:pt x="57" y="1602"/>
                      </a:lnTo>
                      <a:lnTo>
                        <a:pt x="59" y="1661"/>
                      </a:lnTo>
                      <a:lnTo>
                        <a:pt x="67" y="1699"/>
                      </a:lnTo>
                      <a:lnTo>
                        <a:pt x="89" y="1739"/>
                      </a:lnTo>
                      <a:lnTo>
                        <a:pt x="116" y="1780"/>
                      </a:lnTo>
                      <a:lnTo>
                        <a:pt x="157" y="1812"/>
                      </a:lnTo>
                      <a:lnTo>
                        <a:pt x="207" y="1837"/>
                      </a:lnTo>
                      <a:lnTo>
                        <a:pt x="258" y="1872"/>
                      </a:lnTo>
                      <a:lnTo>
                        <a:pt x="303" y="1893"/>
                      </a:lnTo>
                      <a:lnTo>
                        <a:pt x="348" y="1909"/>
                      </a:lnTo>
                      <a:lnTo>
                        <a:pt x="417" y="1912"/>
                      </a:lnTo>
                      <a:lnTo>
                        <a:pt x="558" y="1912"/>
                      </a:lnTo>
                      <a:lnTo>
                        <a:pt x="655" y="1901"/>
                      </a:lnTo>
                      <a:lnTo>
                        <a:pt x="730" y="1880"/>
                      </a:lnTo>
                      <a:lnTo>
                        <a:pt x="765" y="1847"/>
                      </a:lnTo>
                      <a:lnTo>
                        <a:pt x="819" y="1799"/>
                      </a:lnTo>
                      <a:lnTo>
                        <a:pt x="854" y="1756"/>
                      </a:lnTo>
                      <a:lnTo>
                        <a:pt x="876" y="1699"/>
                      </a:lnTo>
                      <a:lnTo>
                        <a:pt x="878" y="1637"/>
                      </a:lnTo>
                      <a:lnTo>
                        <a:pt x="876" y="1594"/>
                      </a:lnTo>
                      <a:lnTo>
                        <a:pt x="856" y="1545"/>
                      </a:lnTo>
                      <a:lnTo>
                        <a:pt x="834" y="1505"/>
                      </a:lnTo>
                      <a:lnTo>
                        <a:pt x="809" y="1451"/>
                      </a:lnTo>
                      <a:lnTo>
                        <a:pt x="757" y="1378"/>
                      </a:lnTo>
                      <a:lnTo>
                        <a:pt x="708" y="1304"/>
                      </a:lnTo>
                      <a:lnTo>
                        <a:pt x="671" y="1248"/>
                      </a:lnTo>
                      <a:lnTo>
                        <a:pt x="618" y="1183"/>
                      </a:lnTo>
                      <a:lnTo>
                        <a:pt x="566" y="1118"/>
                      </a:lnTo>
                      <a:lnTo>
                        <a:pt x="541" y="1070"/>
                      </a:lnTo>
                      <a:lnTo>
                        <a:pt x="521" y="1011"/>
                      </a:lnTo>
                      <a:lnTo>
                        <a:pt x="511" y="957"/>
                      </a:lnTo>
                      <a:lnTo>
                        <a:pt x="511" y="914"/>
                      </a:lnTo>
                      <a:lnTo>
                        <a:pt x="518" y="849"/>
                      </a:lnTo>
                      <a:lnTo>
                        <a:pt x="536" y="795"/>
                      </a:lnTo>
                      <a:lnTo>
                        <a:pt x="585" y="738"/>
                      </a:lnTo>
                      <a:lnTo>
                        <a:pt x="640" y="678"/>
                      </a:lnTo>
                      <a:lnTo>
                        <a:pt x="705" y="592"/>
                      </a:lnTo>
                      <a:lnTo>
                        <a:pt x="750" y="535"/>
                      </a:lnTo>
                      <a:lnTo>
                        <a:pt x="802" y="454"/>
                      </a:lnTo>
                      <a:lnTo>
                        <a:pt x="819" y="379"/>
                      </a:lnTo>
                      <a:lnTo>
                        <a:pt x="826" y="317"/>
                      </a:lnTo>
                      <a:lnTo>
                        <a:pt x="826" y="252"/>
                      </a:lnTo>
                      <a:lnTo>
                        <a:pt x="809" y="190"/>
                      </a:lnTo>
                      <a:lnTo>
                        <a:pt x="779" y="134"/>
                      </a:lnTo>
                      <a:lnTo>
                        <a:pt x="730" y="76"/>
                      </a:lnTo>
                      <a:lnTo>
                        <a:pt x="693" y="57"/>
                      </a:lnTo>
                      <a:lnTo>
                        <a:pt x="640" y="49"/>
                      </a:lnTo>
                      <a:lnTo>
                        <a:pt x="593" y="41"/>
                      </a:lnTo>
                      <a:lnTo>
                        <a:pt x="261" y="41"/>
                      </a:lnTo>
                      <a:lnTo>
                        <a:pt x="303" y="3"/>
                      </a:lnTo>
                      <a:lnTo>
                        <a:pt x="675" y="9"/>
                      </a:lnTo>
                      <a:lnTo>
                        <a:pt x="730" y="17"/>
                      </a:lnTo>
                      <a:lnTo>
                        <a:pt x="760" y="44"/>
                      </a:lnTo>
                      <a:lnTo>
                        <a:pt x="782" y="68"/>
                      </a:lnTo>
                      <a:lnTo>
                        <a:pt x="824" y="117"/>
                      </a:lnTo>
                      <a:lnTo>
                        <a:pt x="841" y="171"/>
                      </a:lnTo>
                      <a:lnTo>
                        <a:pt x="869" y="228"/>
                      </a:lnTo>
                      <a:lnTo>
                        <a:pt x="871" y="293"/>
                      </a:lnTo>
                      <a:lnTo>
                        <a:pt x="871" y="363"/>
                      </a:lnTo>
                      <a:lnTo>
                        <a:pt x="856" y="427"/>
                      </a:lnTo>
                      <a:lnTo>
                        <a:pt x="826" y="492"/>
                      </a:lnTo>
                      <a:lnTo>
                        <a:pt x="789" y="551"/>
                      </a:lnTo>
                      <a:lnTo>
                        <a:pt x="752" y="605"/>
                      </a:lnTo>
                      <a:lnTo>
                        <a:pt x="690" y="686"/>
                      </a:lnTo>
                      <a:lnTo>
                        <a:pt x="645" y="744"/>
                      </a:lnTo>
                      <a:lnTo>
                        <a:pt x="588" y="811"/>
                      </a:lnTo>
                      <a:lnTo>
                        <a:pt x="563" y="852"/>
                      </a:lnTo>
                      <a:lnTo>
                        <a:pt x="551" y="900"/>
                      </a:lnTo>
                      <a:lnTo>
                        <a:pt x="548" y="949"/>
                      </a:lnTo>
                      <a:lnTo>
                        <a:pt x="566" y="1013"/>
                      </a:lnTo>
                      <a:lnTo>
                        <a:pt x="588" y="1062"/>
                      </a:lnTo>
                      <a:lnTo>
                        <a:pt x="647" y="1151"/>
                      </a:lnTo>
                      <a:lnTo>
                        <a:pt x="708" y="1221"/>
                      </a:lnTo>
                      <a:lnTo>
                        <a:pt x="757" y="1296"/>
                      </a:lnTo>
                      <a:lnTo>
                        <a:pt x="817" y="1384"/>
                      </a:lnTo>
                      <a:lnTo>
                        <a:pt x="869" y="1459"/>
                      </a:lnTo>
                      <a:lnTo>
                        <a:pt x="893" y="1508"/>
                      </a:lnTo>
                      <a:lnTo>
                        <a:pt x="908" y="1570"/>
                      </a:lnTo>
                      <a:lnTo>
                        <a:pt x="928" y="1645"/>
                      </a:lnTo>
                      <a:lnTo>
                        <a:pt x="923" y="1702"/>
                      </a:lnTo>
                      <a:lnTo>
                        <a:pt x="908" y="1756"/>
                      </a:lnTo>
                      <a:lnTo>
                        <a:pt x="871" y="1820"/>
                      </a:lnTo>
                      <a:lnTo>
                        <a:pt x="826" y="1872"/>
                      </a:lnTo>
                      <a:lnTo>
                        <a:pt x="765" y="1920"/>
                      </a:lnTo>
                      <a:lnTo>
                        <a:pt x="708" y="1944"/>
                      </a:lnTo>
                      <a:lnTo>
                        <a:pt x="622" y="1953"/>
                      </a:lnTo>
                      <a:lnTo>
                        <a:pt x="484" y="1959"/>
                      </a:lnTo>
                      <a:lnTo>
                        <a:pt x="348" y="1962"/>
                      </a:lnTo>
                      <a:lnTo>
                        <a:pt x="268" y="1944"/>
                      </a:lnTo>
                      <a:lnTo>
                        <a:pt x="224" y="19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85" name="Freeform 124"/>
                <p:cNvSpPr>
                  <a:spLocks/>
                </p:cNvSpPr>
                <p:nvPr/>
              </p:nvSpPr>
              <p:spPr bwMode="auto">
                <a:xfrm>
                  <a:off x="1883" y="927"/>
                  <a:ext cx="1077" cy="269"/>
                </a:xfrm>
                <a:custGeom>
                  <a:avLst/>
                  <a:gdLst>
                    <a:gd name="T0" fmla="*/ 131 w 1077"/>
                    <a:gd name="T1" fmla="*/ 0 h 269"/>
                    <a:gd name="T2" fmla="*/ 108 w 1077"/>
                    <a:gd name="T3" fmla="*/ 1 h 269"/>
                    <a:gd name="T4" fmla="*/ 87 w 1077"/>
                    <a:gd name="T5" fmla="*/ 7 h 269"/>
                    <a:gd name="T6" fmla="*/ 67 w 1077"/>
                    <a:gd name="T7" fmla="*/ 16 h 269"/>
                    <a:gd name="T8" fmla="*/ 48 w 1077"/>
                    <a:gd name="T9" fmla="*/ 27 h 269"/>
                    <a:gd name="T10" fmla="*/ 32 w 1077"/>
                    <a:gd name="T11" fmla="*/ 43 h 269"/>
                    <a:gd name="T12" fmla="*/ 18 w 1077"/>
                    <a:gd name="T13" fmla="*/ 61 h 269"/>
                    <a:gd name="T14" fmla="*/ 9 w 1077"/>
                    <a:gd name="T15" fmla="*/ 82 h 269"/>
                    <a:gd name="T16" fmla="*/ 3 w 1077"/>
                    <a:gd name="T17" fmla="*/ 102 h 269"/>
                    <a:gd name="T18" fmla="*/ 0 w 1077"/>
                    <a:gd name="T19" fmla="*/ 124 h 269"/>
                    <a:gd name="T20" fmla="*/ 0 w 1077"/>
                    <a:gd name="T21" fmla="*/ 127 h 269"/>
                    <a:gd name="T22" fmla="*/ 2 w 1077"/>
                    <a:gd name="T23" fmla="*/ 150 h 269"/>
                    <a:gd name="T24" fmla="*/ 7 w 1077"/>
                    <a:gd name="T25" fmla="*/ 170 h 269"/>
                    <a:gd name="T26" fmla="*/ 16 w 1077"/>
                    <a:gd name="T27" fmla="*/ 190 h 269"/>
                    <a:gd name="T28" fmla="*/ 29 w 1077"/>
                    <a:gd name="T29" fmla="*/ 209 h 269"/>
                    <a:gd name="T30" fmla="*/ 44 w 1077"/>
                    <a:gd name="T31" fmla="*/ 224 h 269"/>
                    <a:gd name="T32" fmla="*/ 63 w 1077"/>
                    <a:gd name="T33" fmla="*/ 238 h 269"/>
                    <a:gd name="T34" fmla="*/ 83 w 1077"/>
                    <a:gd name="T35" fmla="*/ 247 h 269"/>
                    <a:gd name="T36" fmla="*/ 104 w 1077"/>
                    <a:gd name="T37" fmla="*/ 252 h 269"/>
                    <a:gd name="T38" fmla="*/ 127 w 1077"/>
                    <a:gd name="T39" fmla="*/ 255 h 269"/>
                    <a:gd name="T40" fmla="*/ 946 w 1077"/>
                    <a:gd name="T41" fmla="*/ 269 h 269"/>
                    <a:gd name="T42" fmla="*/ 969 w 1077"/>
                    <a:gd name="T43" fmla="*/ 268 h 269"/>
                    <a:gd name="T44" fmla="*/ 990 w 1077"/>
                    <a:gd name="T45" fmla="*/ 262 h 269"/>
                    <a:gd name="T46" fmla="*/ 1010 w 1077"/>
                    <a:gd name="T47" fmla="*/ 253 h 269"/>
                    <a:gd name="T48" fmla="*/ 1029 w 1077"/>
                    <a:gd name="T49" fmla="*/ 242 h 269"/>
                    <a:gd name="T50" fmla="*/ 1045 w 1077"/>
                    <a:gd name="T51" fmla="*/ 226 h 269"/>
                    <a:gd name="T52" fmla="*/ 1059 w 1077"/>
                    <a:gd name="T53" fmla="*/ 208 h 269"/>
                    <a:gd name="T54" fmla="*/ 1068 w 1077"/>
                    <a:gd name="T55" fmla="*/ 187 h 269"/>
                    <a:gd name="T56" fmla="*/ 1074 w 1077"/>
                    <a:gd name="T57" fmla="*/ 167 h 269"/>
                    <a:gd name="T58" fmla="*/ 1077 w 1077"/>
                    <a:gd name="T59" fmla="*/ 145 h 269"/>
                    <a:gd name="T60" fmla="*/ 1077 w 1077"/>
                    <a:gd name="T61" fmla="*/ 142 h 269"/>
                    <a:gd name="T62" fmla="*/ 1075 w 1077"/>
                    <a:gd name="T63" fmla="*/ 119 h 269"/>
                    <a:gd name="T64" fmla="*/ 1070 w 1077"/>
                    <a:gd name="T65" fmla="*/ 99 h 269"/>
                    <a:gd name="T66" fmla="*/ 1061 w 1077"/>
                    <a:gd name="T67" fmla="*/ 79 h 269"/>
                    <a:gd name="T68" fmla="*/ 1048 w 1077"/>
                    <a:gd name="T69" fmla="*/ 60 h 269"/>
                    <a:gd name="T70" fmla="*/ 1033 w 1077"/>
                    <a:gd name="T71" fmla="*/ 45 h 269"/>
                    <a:gd name="T72" fmla="*/ 1014 w 1077"/>
                    <a:gd name="T73" fmla="*/ 31 h 269"/>
                    <a:gd name="T74" fmla="*/ 994 w 1077"/>
                    <a:gd name="T75" fmla="*/ 22 h 269"/>
                    <a:gd name="T76" fmla="*/ 973 w 1077"/>
                    <a:gd name="T77" fmla="*/ 17 h 269"/>
                    <a:gd name="T78" fmla="*/ 950 w 1077"/>
                    <a:gd name="T79" fmla="*/ 14 h 269"/>
                    <a:gd name="T80" fmla="*/ 131 w 1077"/>
                    <a:gd name="T81" fmla="*/ 0 h 26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77"/>
                    <a:gd name="T124" fmla="*/ 0 h 269"/>
                    <a:gd name="T125" fmla="*/ 1077 w 1077"/>
                    <a:gd name="T126" fmla="*/ 269 h 269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77" h="269">
                      <a:moveTo>
                        <a:pt x="131" y="0"/>
                      </a:moveTo>
                      <a:lnTo>
                        <a:pt x="108" y="1"/>
                      </a:lnTo>
                      <a:lnTo>
                        <a:pt x="87" y="7"/>
                      </a:lnTo>
                      <a:lnTo>
                        <a:pt x="67" y="16"/>
                      </a:lnTo>
                      <a:lnTo>
                        <a:pt x="48" y="27"/>
                      </a:lnTo>
                      <a:lnTo>
                        <a:pt x="32" y="43"/>
                      </a:lnTo>
                      <a:lnTo>
                        <a:pt x="18" y="61"/>
                      </a:lnTo>
                      <a:lnTo>
                        <a:pt x="9" y="82"/>
                      </a:lnTo>
                      <a:lnTo>
                        <a:pt x="3" y="102"/>
                      </a:lnTo>
                      <a:lnTo>
                        <a:pt x="0" y="124"/>
                      </a:lnTo>
                      <a:lnTo>
                        <a:pt x="0" y="127"/>
                      </a:lnTo>
                      <a:lnTo>
                        <a:pt x="2" y="150"/>
                      </a:lnTo>
                      <a:lnTo>
                        <a:pt x="7" y="170"/>
                      </a:lnTo>
                      <a:lnTo>
                        <a:pt x="16" y="190"/>
                      </a:lnTo>
                      <a:lnTo>
                        <a:pt x="29" y="209"/>
                      </a:lnTo>
                      <a:lnTo>
                        <a:pt x="44" y="224"/>
                      </a:lnTo>
                      <a:lnTo>
                        <a:pt x="63" y="238"/>
                      </a:lnTo>
                      <a:lnTo>
                        <a:pt x="83" y="247"/>
                      </a:lnTo>
                      <a:lnTo>
                        <a:pt x="104" y="252"/>
                      </a:lnTo>
                      <a:lnTo>
                        <a:pt x="127" y="255"/>
                      </a:lnTo>
                      <a:lnTo>
                        <a:pt x="946" y="269"/>
                      </a:lnTo>
                      <a:lnTo>
                        <a:pt x="969" y="268"/>
                      </a:lnTo>
                      <a:lnTo>
                        <a:pt x="990" y="262"/>
                      </a:lnTo>
                      <a:lnTo>
                        <a:pt x="1010" y="253"/>
                      </a:lnTo>
                      <a:lnTo>
                        <a:pt x="1029" y="242"/>
                      </a:lnTo>
                      <a:lnTo>
                        <a:pt x="1045" y="226"/>
                      </a:lnTo>
                      <a:lnTo>
                        <a:pt x="1059" y="208"/>
                      </a:lnTo>
                      <a:lnTo>
                        <a:pt x="1068" y="187"/>
                      </a:lnTo>
                      <a:lnTo>
                        <a:pt x="1074" y="167"/>
                      </a:lnTo>
                      <a:lnTo>
                        <a:pt x="1077" y="145"/>
                      </a:lnTo>
                      <a:lnTo>
                        <a:pt x="1077" y="142"/>
                      </a:lnTo>
                      <a:lnTo>
                        <a:pt x="1075" y="119"/>
                      </a:lnTo>
                      <a:lnTo>
                        <a:pt x="1070" y="99"/>
                      </a:lnTo>
                      <a:lnTo>
                        <a:pt x="1061" y="79"/>
                      </a:lnTo>
                      <a:lnTo>
                        <a:pt x="1048" y="60"/>
                      </a:lnTo>
                      <a:lnTo>
                        <a:pt x="1033" y="45"/>
                      </a:lnTo>
                      <a:lnTo>
                        <a:pt x="1014" y="31"/>
                      </a:lnTo>
                      <a:lnTo>
                        <a:pt x="994" y="22"/>
                      </a:lnTo>
                      <a:lnTo>
                        <a:pt x="973" y="17"/>
                      </a:lnTo>
                      <a:lnTo>
                        <a:pt x="950" y="1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/>
                </a:p>
              </p:txBody>
            </p:sp>
            <p:sp>
              <p:nvSpPr>
                <p:cNvPr id="4186" name="AutoShape 125"/>
                <p:cNvSpPr>
                  <a:spLocks noChangeArrowheads="1"/>
                </p:cNvSpPr>
                <p:nvPr/>
              </p:nvSpPr>
              <p:spPr bwMode="auto">
                <a:xfrm>
                  <a:off x="1873" y="3046"/>
                  <a:ext cx="1083" cy="229"/>
                </a:xfrm>
                <a:prstGeom prst="roundRect">
                  <a:avLst>
                    <a:gd name="adj" fmla="val 49153"/>
                  </a:avLst>
                </a:prstGeom>
                <a:solidFill>
                  <a:srgbClr val="996633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0"/>
                <a:lstStyle/>
                <a:p>
                  <a:endParaRPr lang="pt-BR" altLang="pt-BR"/>
                </a:p>
              </p:txBody>
            </p:sp>
          </p:grpSp>
        </p:grpSp>
        <p:sp>
          <p:nvSpPr>
            <p:cNvPr id="4103" name="Text Box 126"/>
            <p:cNvSpPr txBox="1">
              <a:spLocks noChangeArrowheads="1"/>
            </p:cNvSpPr>
            <p:nvPr/>
          </p:nvSpPr>
          <p:spPr bwMode="auto">
            <a:xfrm>
              <a:off x="2112" y="1728"/>
              <a:ext cx="1392" cy="6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tIns="0">
              <a:spAutoFit/>
            </a:bodyPr>
            <a:lstStyle/>
            <a:p>
              <a:pPr algn="ctr"/>
              <a:r>
                <a:rPr lang="en-GB" altLang="pt-BR" sz="2000" b="1"/>
                <a:t>Abandono de planos e procedimentos</a:t>
              </a:r>
            </a:p>
          </p:txBody>
        </p:sp>
        <p:grpSp>
          <p:nvGrpSpPr>
            <p:cNvPr id="4104" name="Group 127"/>
            <p:cNvGrpSpPr>
              <a:grpSpLocks/>
            </p:cNvGrpSpPr>
            <p:nvPr/>
          </p:nvGrpSpPr>
          <p:grpSpPr bwMode="auto">
            <a:xfrm>
              <a:off x="-144" y="2352"/>
              <a:ext cx="2544" cy="1536"/>
              <a:chOff x="384" y="2496"/>
              <a:chExt cx="2544" cy="1536"/>
            </a:xfrm>
          </p:grpSpPr>
          <p:grpSp>
            <p:nvGrpSpPr>
              <p:cNvPr id="4161" name="Group 128"/>
              <p:cNvGrpSpPr>
                <a:grpSpLocks/>
              </p:cNvGrpSpPr>
              <p:nvPr/>
            </p:nvGrpSpPr>
            <p:grpSpPr bwMode="auto">
              <a:xfrm>
                <a:off x="1056" y="2496"/>
                <a:ext cx="1166" cy="1086"/>
                <a:chOff x="1258" y="2466"/>
                <a:chExt cx="1300" cy="1279"/>
              </a:xfrm>
            </p:grpSpPr>
            <p:sp>
              <p:nvSpPr>
                <p:cNvPr id="4163" name="Freeform 129"/>
                <p:cNvSpPr>
                  <a:spLocks/>
                </p:cNvSpPr>
                <p:nvPr/>
              </p:nvSpPr>
              <p:spPr bwMode="auto">
                <a:xfrm>
                  <a:off x="1501" y="2596"/>
                  <a:ext cx="841" cy="129"/>
                </a:xfrm>
                <a:custGeom>
                  <a:avLst/>
                  <a:gdLst>
                    <a:gd name="T0" fmla="*/ 0 w 1683"/>
                    <a:gd name="T1" fmla="*/ 0 h 259"/>
                    <a:gd name="T2" fmla="*/ 0 w 1683"/>
                    <a:gd name="T3" fmla="*/ 0 h 259"/>
                    <a:gd name="T4" fmla="*/ 0 w 1683"/>
                    <a:gd name="T5" fmla="*/ 0 h 259"/>
                    <a:gd name="T6" fmla="*/ 0 w 1683"/>
                    <a:gd name="T7" fmla="*/ 0 h 259"/>
                    <a:gd name="T8" fmla="*/ 0 w 1683"/>
                    <a:gd name="T9" fmla="*/ 0 h 259"/>
                    <a:gd name="T10" fmla="*/ 0 w 1683"/>
                    <a:gd name="T11" fmla="*/ 0 h 259"/>
                    <a:gd name="T12" fmla="*/ 0 w 1683"/>
                    <a:gd name="T13" fmla="*/ 0 h 259"/>
                    <a:gd name="T14" fmla="*/ 0 w 1683"/>
                    <a:gd name="T15" fmla="*/ 0 h 259"/>
                    <a:gd name="T16" fmla="*/ 0 w 1683"/>
                    <a:gd name="T17" fmla="*/ 0 h 259"/>
                    <a:gd name="T18" fmla="*/ 0 w 1683"/>
                    <a:gd name="T19" fmla="*/ 0 h 259"/>
                    <a:gd name="T20" fmla="*/ 0 w 1683"/>
                    <a:gd name="T21" fmla="*/ 0 h 259"/>
                    <a:gd name="T22" fmla="*/ 0 w 1683"/>
                    <a:gd name="T23" fmla="*/ 0 h 259"/>
                    <a:gd name="T24" fmla="*/ 0 w 1683"/>
                    <a:gd name="T25" fmla="*/ 0 h 259"/>
                    <a:gd name="T26" fmla="*/ 0 w 1683"/>
                    <a:gd name="T27" fmla="*/ 0 h 259"/>
                    <a:gd name="T28" fmla="*/ 0 w 1683"/>
                    <a:gd name="T29" fmla="*/ 0 h 259"/>
                    <a:gd name="T30" fmla="*/ 0 w 1683"/>
                    <a:gd name="T31" fmla="*/ 0 h 259"/>
                    <a:gd name="T32" fmla="*/ 0 w 1683"/>
                    <a:gd name="T33" fmla="*/ 0 h 259"/>
                    <a:gd name="T34" fmla="*/ 0 w 1683"/>
                    <a:gd name="T35" fmla="*/ 0 h 259"/>
                    <a:gd name="T36" fmla="*/ 0 w 1683"/>
                    <a:gd name="T37" fmla="*/ 0 h 259"/>
                    <a:gd name="T38" fmla="*/ 0 w 1683"/>
                    <a:gd name="T39" fmla="*/ 0 h 259"/>
                    <a:gd name="T40" fmla="*/ 0 w 1683"/>
                    <a:gd name="T41" fmla="*/ 0 h 259"/>
                    <a:gd name="T42" fmla="*/ 0 w 1683"/>
                    <a:gd name="T43" fmla="*/ 0 h 259"/>
                    <a:gd name="T44" fmla="*/ 0 w 1683"/>
                    <a:gd name="T45" fmla="*/ 0 h 259"/>
                    <a:gd name="T46" fmla="*/ 0 w 1683"/>
                    <a:gd name="T47" fmla="*/ 0 h 259"/>
                    <a:gd name="T48" fmla="*/ 0 w 1683"/>
                    <a:gd name="T49" fmla="*/ 0 h 259"/>
                    <a:gd name="T50" fmla="*/ 0 w 1683"/>
                    <a:gd name="T51" fmla="*/ 0 h 259"/>
                    <a:gd name="T52" fmla="*/ 0 w 1683"/>
                    <a:gd name="T53" fmla="*/ 0 h 259"/>
                    <a:gd name="T54" fmla="*/ 0 w 1683"/>
                    <a:gd name="T55" fmla="*/ 0 h 259"/>
                    <a:gd name="T56" fmla="*/ 0 w 1683"/>
                    <a:gd name="T57" fmla="*/ 0 h 259"/>
                    <a:gd name="T58" fmla="*/ 0 w 1683"/>
                    <a:gd name="T59" fmla="*/ 0 h 259"/>
                    <a:gd name="T60" fmla="*/ 0 w 1683"/>
                    <a:gd name="T61" fmla="*/ 0 h 259"/>
                    <a:gd name="T62" fmla="*/ 0 w 1683"/>
                    <a:gd name="T63" fmla="*/ 0 h 25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683"/>
                    <a:gd name="T97" fmla="*/ 0 h 259"/>
                    <a:gd name="T98" fmla="*/ 1683 w 1683"/>
                    <a:gd name="T99" fmla="*/ 259 h 259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683" h="259">
                      <a:moveTo>
                        <a:pt x="0" y="182"/>
                      </a:moveTo>
                      <a:lnTo>
                        <a:pt x="116" y="132"/>
                      </a:lnTo>
                      <a:lnTo>
                        <a:pt x="200" y="101"/>
                      </a:lnTo>
                      <a:lnTo>
                        <a:pt x="286" y="79"/>
                      </a:lnTo>
                      <a:lnTo>
                        <a:pt x="397" y="56"/>
                      </a:lnTo>
                      <a:lnTo>
                        <a:pt x="523" y="37"/>
                      </a:lnTo>
                      <a:lnTo>
                        <a:pt x="702" y="15"/>
                      </a:lnTo>
                      <a:lnTo>
                        <a:pt x="952" y="0"/>
                      </a:lnTo>
                      <a:lnTo>
                        <a:pt x="1115" y="0"/>
                      </a:lnTo>
                      <a:lnTo>
                        <a:pt x="1233" y="6"/>
                      </a:lnTo>
                      <a:lnTo>
                        <a:pt x="1367" y="18"/>
                      </a:lnTo>
                      <a:lnTo>
                        <a:pt x="1478" y="31"/>
                      </a:lnTo>
                      <a:lnTo>
                        <a:pt x="1593" y="56"/>
                      </a:lnTo>
                      <a:lnTo>
                        <a:pt x="1683" y="86"/>
                      </a:lnTo>
                      <a:lnTo>
                        <a:pt x="1655" y="176"/>
                      </a:lnTo>
                      <a:lnTo>
                        <a:pt x="1571" y="151"/>
                      </a:lnTo>
                      <a:lnTo>
                        <a:pt x="1466" y="129"/>
                      </a:lnTo>
                      <a:lnTo>
                        <a:pt x="1367" y="111"/>
                      </a:lnTo>
                      <a:lnTo>
                        <a:pt x="1269" y="101"/>
                      </a:lnTo>
                      <a:lnTo>
                        <a:pt x="1177" y="101"/>
                      </a:lnTo>
                      <a:lnTo>
                        <a:pt x="1041" y="98"/>
                      </a:lnTo>
                      <a:lnTo>
                        <a:pt x="917" y="101"/>
                      </a:lnTo>
                      <a:lnTo>
                        <a:pt x="702" y="114"/>
                      </a:lnTo>
                      <a:lnTo>
                        <a:pt x="566" y="126"/>
                      </a:lnTo>
                      <a:lnTo>
                        <a:pt x="492" y="139"/>
                      </a:lnTo>
                      <a:lnTo>
                        <a:pt x="406" y="148"/>
                      </a:lnTo>
                      <a:lnTo>
                        <a:pt x="320" y="167"/>
                      </a:lnTo>
                      <a:lnTo>
                        <a:pt x="221" y="194"/>
                      </a:lnTo>
                      <a:lnTo>
                        <a:pt x="162" y="209"/>
                      </a:lnTo>
                      <a:lnTo>
                        <a:pt x="98" y="237"/>
                      </a:lnTo>
                      <a:lnTo>
                        <a:pt x="42" y="259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64" name="Freeform 130"/>
                <p:cNvSpPr>
                  <a:spLocks/>
                </p:cNvSpPr>
                <p:nvPr/>
              </p:nvSpPr>
              <p:spPr bwMode="auto">
                <a:xfrm>
                  <a:off x="2305" y="2479"/>
                  <a:ext cx="253" cy="477"/>
                </a:xfrm>
                <a:custGeom>
                  <a:avLst/>
                  <a:gdLst>
                    <a:gd name="T0" fmla="*/ 1 w 506"/>
                    <a:gd name="T1" fmla="*/ 1 h 954"/>
                    <a:gd name="T2" fmla="*/ 1 w 506"/>
                    <a:gd name="T3" fmla="*/ 1 h 954"/>
                    <a:gd name="T4" fmla="*/ 1 w 506"/>
                    <a:gd name="T5" fmla="*/ 1 h 954"/>
                    <a:gd name="T6" fmla="*/ 1 w 506"/>
                    <a:gd name="T7" fmla="*/ 1 h 954"/>
                    <a:gd name="T8" fmla="*/ 1 w 506"/>
                    <a:gd name="T9" fmla="*/ 1 h 954"/>
                    <a:gd name="T10" fmla="*/ 1 w 506"/>
                    <a:gd name="T11" fmla="*/ 1 h 954"/>
                    <a:gd name="T12" fmla="*/ 1 w 506"/>
                    <a:gd name="T13" fmla="*/ 1 h 954"/>
                    <a:gd name="T14" fmla="*/ 1 w 506"/>
                    <a:gd name="T15" fmla="*/ 1 h 954"/>
                    <a:gd name="T16" fmla="*/ 1 w 506"/>
                    <a:gd name="T17" fmla="*/ 1 h 954"/>
                    <a:gd name="T18" fmla="*/ 1 w 506"/>
                    <a:gd name="T19" fmla="*/ 1 h 954"/>
                    <a:gd name="T20" fmla="*/ 1 w 506"/>
                    <a:gd name="T21" fmla="*/ 1 h 954"/>
                    <a:gd name="T22" fmla="*/ 1 w 506"/>
                    <a:gd name="T23" fmla="*/ 1 h 954"/>
                    <a:gd name="T24" fmla="*/ 1 w 506"/>
                    <a:gd name="T25" fmla="*/ 0 h 954"/>
                    <a:gd name="T26" fmla="*/ 1 w 506"/>
                    <a:gd name="T27" fmla="*/ 1 h 954"/>
                    <a:gd name="T28" fmla="*/ 1 w 506"/>
                    <a:gd name="T29" fmla="*/ 1 h 954"/>
                    <a:gd name="T30" fmla="*/ 1 w 506"/>
                    <a:gd name="T31" fmla="*/ 1 h 954"/>
                    <a:gd name="T32" fmla="*/ 1 w 506"/>
                    <a:gd name="T33" fmla="*/ 1 h 954"/>
                    <a:gd name="T34" fmla="*/ 1 w 506"/>
                    <a:gd name="T35" fmla="*/ 1 h 954"/>
                    <a:gd name="T36" fmla="*/ 1 w 506"/>
                    <a:gd name="T37" fmla="*/ 1 h 954"/>
                    <a:gd name="T38" fmla="*/ 1 w 506"/>
                    <a:gd name="T39" fmla="*/ 1 h 954"/>
                    <a:gd name="T40" fmla="*/ 1 w 506"/>
                    <a:gd name="T41" fmla="*/ 1 h 954"/>
                    <a:gd name="T42" fmla="*/ 1 w 506"/>
                    <a:gd name="T43" fmla="*/ 1 h 954"/>
                    <a:gd name="T44" fmla="*/ 1 w 506"/>
                    <a:gd name="T45" fmla="*/ 1 h 954"/>
                    <a:gd name="T46" fmla="*/ 1 w 506"/>
                    <a:gd name="T47" fmla="*/ 1 h 954"/>
                    <a:gd name="T48" fmla="*/ 1 w 506"/>
                    <a:gd name="T49" fmla="*/ 1 h 954"/>
                    <a:gd name="T50" fmla="*/ 1 w 506"/>
                    <a:gd name="T51" fmla="*/ 1 h 954"/>
                    <a:gd name="T52" fmla="*/ 1 w 506"/>
                    <a:gd name="T53" fmla="*/ 1 h 954"/>
                    <a:gd name="T54" fmla="*/ 0 w 506"/>
                    <a:gd name="T55" fmla="*/ 1 h 954"/>
                    <a:gd name="T56" fmla="*/ 1 w 506"/>
                    <a:gd name="T57" fmla="*/ 1 h 954"/>
                    <a:gd name="T58" fmla="*/ 1 w 506"/>
                    <a:gd name="T59" fmla="*/ 1 h 954"/>
                    <a:gd name="T60" fmla="*/ 1 w 506"/>
                    <a:gd name="T61" fmla="*/ 1 h 954"/>
                    <a:gd name="T62" fmla="*/ 1 w 506"/>
                    <a:gd name="T63" fmla="*/ 1 h 954"/>
                    <a:gd name="T64" fmla="*/ 1 w 506"/>
                    <a:gd name="T65" fmla="*/ 1 h 954"/>
                    <a:gd name="T66" fmla="*/ 1 w 506"/>
                    <a:gd name="T67" fmla="*/ 1 h 954"/>
                    <a:gd name="T68" fmla="*/ 1 w 506"/>
                    <a:gd name="T69" fmla="*/ 1 h 954"/>
                    <a:gd name="T70" fmla="*/ 1 w 506"/>
                    <a:gd name="T71" fmla="*/ 1 h 954"/>
                    <a:gd name="T72" fmla="*/ 1 w 506"/>
                    <a:gd name="T73" fmla="*/ 1 h 954"/>
                    <a:gd name="T74" fmla="*/ 1 w 506"/>
                    <a:gd name="T75" fmla="*/ 1 h 954"/>
                    <a:gd name="T76" fmla="*/ 1 w 506"/>
                    <a:gd name="T77" fmla="*/ 1 h 954"/>
                    <a:gd name="T78" fmla="*/ 1 w 506"/>
                    <a:gd name="T79" fmla="*/ 1 h 954"/>
                    <a:gd name="T80" fmla="*/ 1 w 506"/>
                    <a:gd name="T81" fmla="*/ 1 h 954"/>
                    <a:gd name="T82" fmla="*/ 1 w 506"/>
                    <a:gd name="T83" fmla="*/ 1 h 954"/>
                    <a:gd name="T84" fmla="*/ 1 w 506"/>
                    <a:gd name="T85" fmla="*/ 1 h 954"/>
                    <a:gd name="T86" fmla="*/ 1 w 506"/>
                    <a:gd name="T87" fmla="*/ 1 h 954"/>
                    <a:gd name="T88" fmla="*/ 1 w 506"/>
                    <a:gd name="T89" fmla="*/ 1 h 95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506"/>
                    <a:gd name="T136" fmla="*/ 0 h 954"/>
                    <a:gd name="T137" fmla="*/ 506 w 506"/>
                    <a:gd name="T138" fmla="*/ 954 h 95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506" h="954">
                      <a:moveTo>
                        <a:pt x="448" y="545"/>
                      </a:moveTo>
                      <a:lnTo>
                        <a:pt x="460" y="512"/>
                      </a:lnTo>
                      <a:lnTo>
                        <a:pt x="469" y="478"/>
                      </a:lnTo>
                      <a:lnTo>
                        <a:pt x="478" y="445"/>
                      </a:lnTo>
                      <a:lnTo>
                        <a:pt x="485" y="411"/>
                      </a:lnTo>
                      <a:lnTo>
                        <a:pt x="492" y="380"/>
                      </a:lnTo>
                      <a:lnTo>
                        <a:pt x="498" y="347"/>
                      </a:lnTo>
                      <a:lnTo>
                        <a:pt x="502" y="316"/>
                      </a:lnTo>
                      <a:lnTo>
                        <a:pt x="505" y="284"/>
                      </a:lnTo>
                      <a:lnTo>
                        <a:pt x="506" y="254"/>
                      </a:lnTo>
                      <a:lnTo>
                        <a:pt x="506" y="225"/>
                      </a:lnTo>
                      <a:lnTo>
                        <a:pt x="506" y="198"/>
                      </a:lnTo>
                      <a:lnTo>
                        <a:pt x="504" y="172"/>
                      </a:lnTo>
                      <a:lnTo>
                        <a:pt x="502" y="148"/>
                      </a:lnTo>
                      <a:lnTo>
                        <a:pt x="497" y="124"/>
                      </a:lnTo>
                      <a:lnTo>
                        <a:pt x="491" y="102"/>
                      </a:lnTo>
                      <a:lnTo>
                        <a:pt x="484" y="83"/>
                      </a:lnTo>
                      <a:lnTo>
                        <a:pt x="477" y="66"/>
                      </a:lnTo>
                      <a:lnTo>
                        <a:pt x="467" y="50"/>
                      </a:lnTo>
                      <a:lnTo>
                        <a:pt x="457" y="35"/>
                      </a:lnTo>
                      <a:lnTo>
                        <a:pt x="447" y="24"/>
                      </a:lnTo>
                      <a:lnTo>
                        <a:pt x="435" y="16"/>
                      </a:lnTo>
                      <a:lnTo>
                        <a:pt x="422" y="9"/>
                      </a:lnTo>
                      <a:lnTo>
                        <a:pt x="409" y="3"/>
                      </a:lnTo>
                      <a:lnTo>
                        <a:pt x="394" y="1"/>
                      </a:lnTo>
                      <a:lnTo>
                        <a:pt x="379" y="0"/>
                      </a:lnTo>
                      <a:lnTo>
                        <a:pt x="364" y="3"/>
                      </a:lnTo>
                      <a:lnTo>
                        <a:pt x="348" y="9"/>
                      </a:lnTo>
                      <a:lnTo>
                        <a:pt x="330" y="15"/>
                      </a:lnTo>
                      <a:lnTo>
                        <a:pt x="313" y="24"/>
                      </a:lnTo>
                      <a:lnTo>
                        <a:pt x="297" y="35"/>
                      </a:lnTo>
                      <a:lnTo>
                        <a:pt x="279" y="49"/>
                      </a:lnTo>
                      <a:lnTo>
                        <a:pt x="260" y="65"/>
                      </a:lnTo>
                      <a:lnTo>
                        <a:pt x="243" y="82"/>
                      </a:lnTo>
                      <a:lnTo>
                        <a:pt x="226" y="102"/>
                      </a:lnTo>
                      <a:lnTo>
                        <a:pt x="209" y="123"/>
                      </a:lnTo>
                      <a:lnTo>
                        <a:pt x="191" y="145"/>
                      </a:lnTo>
                      <a:lnTo>
                        <a:pt x="173" y="170"/>
                      </a:lnTo>
                      <a:lnTo>
                        <a:pt x="157" y="196"/>
                      </a:lnTo>
                      <a:lnTo>
                        <a:pt x="141" y="223"/>
                      </a:lnTo>
                      <a:lnTo>
                        <a:pt x="126" y="253"/>
                      </a:lnTo>
                      <a:lnTo>
                        <a:pt x="111" y="282"/>
                      </a:lnTo>
                      <a:lnTo>
                        <a:pt x="96" y="313"/>
                      </a:lnTo>
                      <a:lnTo>
                        <a:pt x="83" y="346"/>
                      </a:lnTo>
                      <a:lnTo>
                        <a:pt x="70" y="377"/>
                      </a:lnTo>
                      <a:lnTo>
                        <a:pt x="58" y="410"/>
                      </a:lnTo>
                      <a:lnTo>
                        <a:pt x="47" y="443"/>
                      </a:lnTo>
                      <a:lnTo>
                        <a:pt x="37" y="476"/>
                      </a:lnTo>
                      <a:lnTo>
                        <a:pt x="28" y="509"/>
                      </a:lnTo>
                      <a:lnTo>
                        <a:pt x="21" y="544"/>
                      </a:lnTo>
                      <a:lnTo>
                        <a:pt x="15" y="575"/>
                      </a:lnTo>
                      <a:lnTo>
                        <a:pt x="8" y="608"/>
                      </a:lnTo>
                      <a:lnTo>
                        <a:pt x="4" y="639"/>
                      </a:lnTo>
                      <a:lnTo>
                        <a:pt x="1" y="670"/>
                      </a:lnTo>
                      <a:lnTo>
                        <a:pt x="0" y="700"/>
                      </a:lnTo>
                      <a:lnTo>
                        <a:pt x="0" y="729"/>
                      </a:lnTo>
                      <a:lnTo>
                        <a:pt x="0" y="756"/>
                      </a:lnTo>
                      <a:lnTo>
                        <a:pt x="2" y="782"/>
                      </a:lnTo>
                      <a:lnTo>
                        <a:pt x="4" y="807"/>
                      </a:lnTo>
                      <a:lnTo>
                        <a:pt x="9" y="831"/>
                      </a:lnTo>
                      <a:lnTo>
                        <a:pt x="16" y="853"/>
                      </a:lnTo>
                      <a:lnTo>
                        <a:pt x="22" y="871"/>
                      </a:lnTo>
                      <a:lnTo>
                        <a:pt x="29" y="889"/>
                      </a:lnTo>
                      <a:lnTo>
                        <a:pt x="40" y="905"/>
                      </a:lnTo>
                      <a:lnTo>
                        <a:pt x="49" y="919"/>
                      </a:lnTo>
                      <a:lnTo>
                        <a:pt x="59" y="931"/>
                      </a:lnTo>
                      <a:lnTo>
                        <a:pt x="72" y="939"/>
                      </a:lnTo>
                      <a:lnTo>
                        <a:pt x="84" y="946"/>
                      </a:lnTo>
                      <a:lnTo>
                        <a:pt x="98" y="951"/>
                      </a:lnTo>
                      <a:lnTo>
                        <a:pt x="112" y="953"/>
                      </a:lnTo>
                      <a:lnTo>
                        <a:pt x="128" y="954"/>
                      </a:lnTo>
                      <a:lnTo>
                        <a:pt x="142" y="951"/>
                      </a:lnTo>
                      <a:lnTo>
                        <a:pt x="159" y="946"/>
                      </a:lnTo>
                      <a:lnTo>
                        <a:pt x="176" y="940"/>
                      </a:lnTo>
                      <a:lnTo>
                        <a:pt x="193" y="931"/>
                      </a:lnTo>
                      <a:lnTo>
                        <a:pt x="210" y="919"/>
                      </a:lnTo>
                      <a:lnTo>
                        <a:pt x="227" y="906"/>
                      </a:lnTo>
                      <a:lnTo>
                        <a:pt x="246" y="890"/>
                      </a:lnTo>
                      <a:lnTo>
                        <a:pt x="264" y="872"/>
                      </a:lnTo>
                      <a:lnTo>
                        <a:pt x="280" y="853"/>
                      </a:lnTo>
                      <a:lnTo>
                        <a:pt x="298" y="832"/>
                      </a:lnTo>
                      <a:lnTo>
                        <a:pt x="315" y="809"/>
                      </a:lnTo>
                      <a:lnTo>
                        <a:pt x="333" y="784"/>
                      </a:lnTo>
                      <a:lnTo>
                        <a:pt x="350" y="758"/>
                      </a:lnTo>
                      <a:lnTo>
                        <a:pt x="365" y="731"/>
                      </a:lnTo>
                      <a:lnTo>
                        <a:pt x="381" y="701"/>
                      </a:lnTo>
                      <a:lnTo>
                        <a:pt x="395" y="672"/>
                      </a:lnTo>
                      <a:lnTo>
                        <a:pt x="411" y="641"/>
                      </a:lnTo>
                      <a:lnTo>
                        <a:pt x="423" y="609"/>
                      </a:lnTo>
                      <a:lnTo>
                        <a:pt x="437" y="578"/>
                      </a:lnTo>
                      <a:lnTo>
                        <a:pt x="448" y="545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65" name="Freeform 131"/>
                <p:cNvSpPr>
                  <a:spLocks/>
                </p:cNvSpPr>
                <p:nvPr/>
              </p:nvSpPr>
              <p:spPr bwMode="auto">
                <a:xfrm>
                  <a:off x="2264" y="2466"/>
                  <a:ext cx="267" cy="485"/>
                </a:xfrm>
                <a:custGeom>
                  <a:avLst/>
                  <a:gdLst>
                    <a:gd name="T0" fmla="*/ 1 w 533"/>
                    <a:gd name="T1" fmla="*/ 0 h 971"/>
                    <a:gd name="T2" fmla="*/ 1 w 533"/>
                    <a:gd name="T3" fmla="*/ 0 h 971"/>
                    <a:gd name="T4" fmla="*/ 1 w 533"/>
                    <a:gd name="T5" fmla="*/ 0 h 971"/>
                    <a:gd name="T6" fmla="*/ 1 w 533"/>
                    <a:gd name="T7" fmla="*/ 0 h 971"/>
                    <a:gd name="T8" fmla="*/ 1 w 533"/>
                    <a:gd name="T9" fmla="*/ 0 h 971"/>
                    <a:gd name="T10" fmla="*/ 1 w 533"/>
                    <a:gd name="T11" fmla="*/ 0 h 971"/>
                    <a:gd name="T12" fmla="*/ 1 w 533"/>
                    <a:gd name="T13" fmla="*/ 0 h 971"/>
                    <a:gd name="T14" fmla="*/ 1 w 533"/>
                    <a:gd name="T15" fmla="*/ 0 h 971"/>
                    <a:gd name="T16" fmla="*/ 1 w 533"/>
                    <a:gd name="T17" fmla="*/ 0 h 971"/>
                    <a:gd name="T18" fmla="*/ 1 w 533"/>
                    <a:gd name="T19" fmla="*/ 0 h 971"/>
                    <a:gd name="T20" fmla="*/ 1 w 533"/>
                    <a:gd name="T21" fmla="*/ 0 h 971"/>
                    <a:gd name="T22" fmla="*/ 1 w 533"/>
                    <a:gd name="T23" fmla="*/ 0 h 971"/>
                    <a:gd name="T24" fmla="*/ 1 w 533"/>
                    <a:gd name="T25" fmla="*/ 0 h 971"/>
                    <a:gd name="T26" fmla="*/ 1 w 533"/>
                    <a:gd name="T27" fmla="*/ 0 h 971"/>
                    <a:gd name="T28" fmla="*/ 1 w 533"/>
                    <a:gd name="T29" fmla="*/ 0 h 971"/>
                    <a:gd name="T30" fmla="*/ 1 w 533"/>
                    <a:gd name="T31" fmla="*/ 0 h 971"/>
                    <a:gd name="T32" fmla="*/ 1 w 533"/>
                    <a:gd name="T33" fmla="*/ 0 h 971"/>
                    <a:gd name="T34" fmla="*/ 1 w 533"/>
                    <a:gd name="T35" fmla="*/ 0 h 971"/>
                    <a:gd name="T36" fmla="*/ 1 w 533"/>
                    <a:gd name="T37" fmla="*/ 0 h 971"/>
                    <a:gd name="T38" fmla="*/ 1 w 533"/>
                    <a:gd name="T39" fmla="*/ 0 h 971"/>
                    <a:gd name="T40" fmla="*/ 0 w 533"/>
                    <a:gd name="T41" fmla="*/ 0 h 971"/>
                    <a:gd name="T42" fmla="*/ 1 w 533"/>
                    <a:gd name="T43" fmla="*/ 0 h 971"/>
                    <a:gd name="T44" fmla="*/ 1 w 533"/>
                    <a:gd name="T45" fmla="*/ 0 h 971"/>
                    <a:gd name="T46" fmla="*/ 1 w 533"/>
                    <a:gd name="T47" fmla="*/ 0 h 971"/>
                    <a:gd name="T48" fmla="*/ 1 w 533"/>
                    <a:gd name="T49" fmla="*/ 0 h 971"/>
                    <a:gd name="T50" fmla="*/ 1 w 533"/>
                    <a:gd name="T51" fmla="*/ 0 h 971"/>
                    <a:gd name="T52" fmla="*/ 1 w 533"/>
                    <a:gd name="T53" fmla="*/ 0 h 971"/>
                    <a:gd name="T54" fmla="*/ 1 w 533"/>
                    <a:gd name="T55" fmla="*/ 0 h 971"/>
                    <a:gd name="T56" fmla="*/ 1 w 533"/>
                    <a:gd name="T57" fmla="*/ 0 h 971"/>
                    <a:gd name="T58" fmla="*/ 1 w 533"/>
                    <a:gd name="T59" fmla="*/ 0 h 971"/>
                    <a:gd name="T60" fmla="*/ 1 w 533"/>
                    <a:gd name="T61" fmla="*/ 0 h 971"/>
                    <a:gd name="T62" fmla="*/ 1 w 533"/>
                    <a:gd name="T63" fmla="*/ 0 h 971"/>
                    <a:gd name="T64" fmla="*/ 1 w 533"/>
                    <a:gd name="T65" fmla="*/ 0 h 97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33"/>
                    <a:gd name="T100" fmla="*/ 0 h 971"/>
                    <a:gd name="T101" fmla="*/ 533 w 533"/>
                    <a:gd name="T102" fmla="*/ 971 h 97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33" h="971">
                      <a:moveTo>
                        <a:pt x="533" y="47"/>
                      </a:moveTo>
                      <a:lnTo>
                        <a:pt x="485" y="44"/>
                      </a:lnTo>
                      <a:lnTo>
                        <a:pt x="435" y="53"/>
                      </a:lnTo>
                      <a:lnTo>
                        <a:pt x="395" y="94"/>
                      </a:lnTo>
                      <a:lnTo>
                        <a:pt x="336" y="136"/>
                      </a:lnTo>
                      <a:lnTo>
                        <a:pt x="309" y="177"/>
                      </a:lnTo>
                      <a:lnTo>
                        <a:pt x="278" y="219"/>
                      </a:lnTo>
                      <a:lnTo>
                        <a:pt x="244" y="291"/>
                      </a:lnTo>
                      <a:lnTo>
                        <a:pt x="219" y="355"/>
                      </a:lnTo>
                      <a:lnTo>
                        <a:pt x="186" y="423"/>
                      </a:lnTo>
                      <a:lnTo>
                        <a:pt x="164" y="485"/>
                      </a:lnTo>
                      <a:lnTo>
                        <a:pt x="136" y="586"/>
                      </a:lnTo>
                      <a:lnTo>
                        <a:pt x="124" y="672"/>
                      </a:lnTo>
                      <a:lnTo>
                        <a:pt x="114" y="747"/>
                      </a:lnTo>
                      <a:lnTo>
                        <a:pt x="111" y="814"/>
                      </a:lnTo>
                      <a:lnTo>
                        <a:pt x="130" y="894"/>
                      </a:lnTo>
                      <a:lnTo>
                        <a:pt x="142" y="938"/>
                      </a:lnTo>
                      <a:lnTo>
                        <a:pt x="176" y="971"/>
                      </a:lnTo>
                      <a:lnTo>
                        <a:pt x="38" y="907"/>
                      </a:lnTo>
                      <a:lnTo>
                        <a:pt x="10" y="846"/>
                      </a:lnTo>
                      <a:lnTo>
                        <a:pt x="0" y="796"/>
                      </a:lnTo>
                      <a:lnTo>
                        <a:pt x="3" y="722"/>
                      </a:lnTo>
                      <a:lnTo>
                        <a:pt x="3" y="636"/>
                      </a:lnTo>
                      <a:lnTo>
                        <a:pt x="19" y="538"/>
                      </a:lnTo>
                      <a:lnTo>
                        <a:pt x="44" y="457"/>
                      </a:lnTo>
                      <a:lnTo>
                        <a:pt x="78" y="349"/>
                      </a:lnTo>
                      <a:lnTo>
                        <a:pt x="130" y="228"/>
                      </a:lnTo>
                      <a:lnTo>
                        <a:pt x="189" y="139"/>
                      </a:lnTo>
                      <a:lnTo>
                        <a:pt x="253" y="62"/>
                      </a:lnTo>
                      <a:lnTo>
                        <a:pt x="287" y="34"/>
                      </a:lnTo>
                      <a:lnTo>
                        <a:pt x="336" y="6"/>
                      </a:lnTo>
                      <a:lnTo>
                        <a:pt x="361" y="0"/>
                      </a:lnTo>
                      <a:lnTo>
                        <a:pt x="533" y="47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66" name="Freeform 132"/>
                <p:cNvSpPr>
                  <a:spLocks/>
                </p:cNvSpPr>
                <p:nvPr/>
              </p:nvSpPr>
              <p:spPr bwMode="auto">
                <a:xfrm>
                  <a:off x="2406" y="2673"/>
                  <a:ext cx="60" cy="103"/>
                </a:xfrm>
                <a:custGeom>
                  <a:avLst/>
                  <a:gdLst>
                    <a:gd name="T0" fmla="*/ 0 w 121"/>
                    <a:gd name="T1" fmla="*/ 0 h 208"/>
                    <a:gd name="T2" fmla="*/ 0 w 121"/>
                    <a:gd name="T3" fmla="*/ 0 h 208"/>
                    <a:gd name="T4" fmla="*/ 0 w 121"/>
                    <a:gd name="T5" fmla="*/ 0 h 208"/>
                    <a:gd name="T6" fmla="*/ 0 w 121"/>
                    <a:gd name="T7" fmla="*/ 0 h 208"/>
                    <a:gd name="T8" fmla="*/ 0 w 121"/>
                    <a:gd name="T9" fmla="*/ 0 h 208"/>
                    <a:gd name="T10" fmla="*/ 0 w 121"/>
                    <a:gd name="T11" fmla="*/ 0 h 208"/>
                    <a:gd name="T12" fmla="*/ 0 w 121"/>
                    <a:gd name="T13" fmla="*/ 0 h 208"/>
                    <a:gd name="T14" fmla="*/ 0 w 121"/>
                    <a:gd name="T15" fmla="*/ 0 h 208"/>
                    <a:gd name="T16" fmla="*/ 0 w 121"/>
                    <a:gd name="T17" fmla="*/ 0 h 208"/>
                    <a:gd name="T18" fmla="*/ 0 w 121"/>
                    <a:gd name="T19" fmla="*/ 0 h 208"/>
                    <a:gd name="T20" fmla="*/ 0 w 121"/>
                    <a:gd name="T21" fmla="*/ 0 h 208"/>
                    <a:gd name="T22" fmla="*/ 0 w 121"/>
                    <a:gd name="T23" fmla="*/ 0 h 208"/>
                    <a:gd name="T24" fmla="*/ 0 w 121"/>
                    <a:gd name="T25" fmla="*/ 0 h 208"/>
                    <a:gd name="T26" fmla="*/ 0 w 121"/>
                    <a:gd name="T27" fmla="*/ 0 h 208"/>
                    <a:gd name="T28" fmla="*/ 0 w 121"/>
                    <a:gd name="T29" fmla="*/ 0 h 208"/>
                    <a:gd name="T30" fmla="*/ 0 w 121"/>
                    <a:gd name="T31" fmla="*/ 0 h 208"/>
                    <a:gd name="T32" fmla="*/ 0 w 121"/>
                    <a:gd name="T33" fmla="*/ 0 h 208"/>
                    <a:gd name="T34" fmla="*/ 0 w 121"/>
                    <a:gd name="T35" fmla="*/ 0 h 208"/>
                    <a:gd name="T36" fmla="*/ 0 w 121"/>
                    <a:gd name="T37" fmla="*/ 0 h 208"/>
                    <a:gd name="T38" fmla="*/ 0 w 121"/>
                    <a:gd name="T39" fmla="*/ 0 h 208"/>
                    <a:gd name="T40" fmla="*/ 0 w 121"/>
                    <a:gd name="T41" fmla="*/ 0 h 208"/>
                    <a:gd name="T42" fmla="*/ 0 w 121"/>
                    <a:gd name="T43" fmla="*/ 0 h 208"/>
                    <a:gd name="T44" fmla="*/ 0 w 121"/>
                    <a:gd name="T45" fmla="*/ 0 h 208"/>
                    <a:gd name="T46" fmla="*/ 0 w 121"/>
                    <a:gd name="T47" fmla="*/ 0 h 208"/>
                    <a:gd name="T48" fmla="*/ 0 w 121"/>
                    <a:gd name="T49" fmla="*/ 0 h 208"/>
                    <a:gd name="T50" fmla="*/ 0 w 121"/>
                    <a:gd name="T51" fmla="*/ 0 h 208"/>
                    <a:gd name="T52" fmla="*/ 0 w 121"/>
                    <a:gd name="T53" fmla="*/ 0 h 208"/>
                    <a:gd name="T54" fmla="*/ 0 w 121"/>
                    <a:gd name="T55" fmla="*/ 0 h 208"/>
                    <a:gd name="T56" fmla="*/ 0 w 121"/>
                    <a:gd name="T57" fmla="*/ 0 h 208"/>
                    <a:gd name="T58" fmla="*/ 0 w 121"/>
                    <a:gd name="T59" fmla="*/ 0 h 208"/>
                    <a:gd name="T60" fmla="*/ 0 w 121"/>
                    <a:gd name="T61" fmla="*/ 0 h 208"/>
                    <a:gd name="T62" fmla="*/ 0 w 121"/>
                    <a:gd name="T63" fmla="*/ 0 h 208"/>
                    <a:gd name="T64" fmla="*/ 0 w 121"/>
                    <a:gd name="T65" fmla="*/ 0 h 208"/>
                    <a:gd name="T66" fmla="*/ 0 w 121"/>
                    <a:gd name="T67" fmla="*/ 0 h 208"/>
                    <a:gd name="T68" fmla="*/ 0 w 121"/>
                    <a:gd name="T69" fmla="*/ 0 h 208"/>
                    <a:gd name="T70" fmla="*/ 0 w 121"/>
                    <a:gd name="T71" fmla="*/ 0 h 208"/>
                    <a:gd name="T72" fmla="*/ 0 w 121"/>
                    <a:gd name="T73" fmla="*/ 0 h 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21"/>
                    <a:gd name="T112" fmla="*/ 0 h 208"/>
                    <a:gd name="T113" fmla="*/ 121 w 121"/>
                    <a:gd name="T114" fmla="*/ 208 h 208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21" h="208">
                      <a:moveTo>
                        <a:pt x="109" y="120"/>
                      </a:moveTo>
                      <a:lnTo>
                        <a:pt x="114" y="103"/>
                      </a:lnTo>
                      <a:lnTo>
                        <a:pt x="119" y="84"/>
                      </a:lnTo>
                      <a:lnTo>
                        <a:pt x="121" y="68"/>
                      </a:lnTo>
                      <a:lnTo>
                        <a:pt x="121" y="51"/>
                      </a:lnTo>
                      <a:lnTo>
                        <a:pt x="119" y="36"/>
                      </a:lnTo>
                      <a:lnTo>
                        <a:pt x="115" y="23"/>
                      </a:lnTo>
                      <a:lnTo>
                        <a:pt x="110" y="13"/>
                      </a:lnTo>
                      <a:lnTo>
                        <a:pt x="104" y="6"/>
                      </a:lnTo>
                      <a:lnTo>
                        <a:pt x="96" y="1"/>
                      </a:lnTo>
                      <a:lnTo>
                        <a:pt x="86" y="0"/>
                      </a:lnTo>
                      <a:lnTo>
                        <a:pt x="77" y="1"/>
                      </a:lnTo>
                      <a:lnTo>
                        <a:pt x="67" y="6"/>
                      </a:lnTo>
                      <a:lnTo>
                        <a:pt x="56" y="15"/>
                      </a:lnTo>
                      <a:lnTo>
                        <a:pt x="46" y="25"/>
                      </a:lnTo>
                      <a:lnTo>
                        <a:pt x="36" y="38"/>
                      </a:lnTo>
                      <a:lnTo>
                        <a:pt x="26" y="53"/>
                      </a:lnTo>
                      <a:lnTo>
                        <a:pt x="19" y="70"/>
                      </a:lnTo>
                      <a:lnTo>
                        <a:pt x="12" y="87"/>
                      </a:lnTo>
                      <a:lnTo>
                        <a:pt x="7" y="105"/>
                      </a:lnTo>
                      <a:lnTo>
                        <a:pt x="2" y="124"/>
                      </a:lnTo>
                      <a:lnTo>
                        <a:pt x="0" y="140"/>
                      </a:lnTo>
                      <a:lnTo>
                        <a:pt x="0" y="157"/>
                      </a:lnTo>
                      <a:lnTo>
                        <a:pt x="2" y="171"/>
                      </a:lnTo>
                      <a:lnTo>
                        <a:pt x="6" y="185"/>
                      </a:lnTo>
                      <a:lnTo>
                        <a:pt x="11" y="195"/>
                      </a:lnTo>
                      <a:lnTo>
                        <a:pt x="17" y="201"/>
                      </a:lnTo>
                      <a:lnTo>
                        <a:pt x="25" y="206"/>
                      </a:lnTo>
                      <a:lnTo>
                        <a:pt x="35" y="208"/>
                      </a:lnTo>
                      <a:lnTo>
                        <a:pt x="44" y="206"/>
                      </a:lnTo>
                      <a:lnTo>
                        <a:pt x="54" y="201"/>
                      </a:lnTo>
                      <a:lnTo>
                        <a:pt x="65" y="193"/>
                      </a:lnTo>
                      <a:lnTo>
                        <a:pt x="75" y="183"/>
                      </a:lnTo>
                      <a:lnTo>
                        <a:pt x="85" y="169"/>
                      </a:lnTo>
                      <a:lnTo>
                        <a:pt x="95" y="155"/>
                      </a:lnTo>
                      <a:lnTo>
                        <a:pt x="102" y="138"/>
                      </a:lnTo>
                      <a:lnTo>
                        <a:pt x="109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67" name="Freeform 133"/>
                <p:cNvSpPr>
                  <a:spLocks/>
                </p:cNvSpPr>
                <p:nvPr/>
              </p:nvSpPr>
              <p:spPr bwMode="auto">
                <a:xfrm>
                  <a:off x="1258" y="2561"/>
                  <a:ext cx="282" cy="461"/>
                </a:xfrm>
                <a:custGeom>
                  <a:avLst/>
                  <a:gdLst>
                    <a:gd name="T0" fmla="*/ 1 w 564"/>
                    <a:gd name="T1" fmla="*/ 1 h 921"/>
                    <a:gd name="T2" fmla="*/ 1 w 564"/>
                    <a:gd name="T3" fmla="*/ 1 h 921"/>
                    <a:gd name="T4" fmla="*/ 1 w 564"/>
                    <a:gd name="T5" fmla="*/ 1 h 921"/>
                    <a:gd name="T6" fmla="*/ 1 w 564"/>
                    <a:gd name="T7" fmla="*/ 1 h 921"/>
                    <a:gd name="T8" fmla="*/ 1 w 564"/>
                    <a:gd name="T9" fmla="*/ 1 h 921"/>
                    <a:gd name="T10" fmla="*/ 1 w 564"/>
                    <a:gd name="T11" fmla="*/ 1 h 921"/>
                    <a:gd name="T12" fmla="*/ 1 w 564"/>
                    <a:gd name="T13" fmla="*/ 1 h 921"/>
                    <a:gd name="T14" fmla="*/ 1 w 564"/>
                    <a:gd name="T15" fmla="*/ 1 h 921"/>
                    <a:gd name="T16" fmla="*/ 1 w 564"/>
                    <a:gd name="T17" fmla="*/ 1 h 921"/>
                    <a:gd name="T18" fmla="*/ 1 w 564"/>
                    <a:gd name="T19" fmla="*/ 0 h 921"/>
                    <a:gd name="T20" fmla="*/ 1 w 564"/>
                    <a:gd name="T21" fmla="*/ 1 h 921"/>
                    <a:gd name="T22" fmla="*/ 1 w 564"/>
                    <a:gd name="T23" fmla="*/ 1 h 921"/>
                    <a:gd name="T24" fmla="*/ 1 w 564"/>
                    <a:gd name="T25" fmla="*/ 1 h 921"/>
                    <a:gd name="T26" fmla="*/ 1 w 564"/>
                    <a:gd name="T27" fmla="*/ 1 h 921"/>
                    <a:gd name="T28" fmla="*/ 1 w 564"/>
                    <a:gd name="T29" fmla="*/ 1 h 921"/>
                    <a:gd name="T30" fmla="*/ 1 w 564"/>
                    <a:gd name="T31" fmla="*/ 1 h 921"/>
                    <a:gd name="T32" fmla="*/ 1 w 564"/>
                    <a:gd name="T33" fmla="*/ 1 h 921"/>
                    <a:gd name="T34" fmla="*/ 1 w 564"/>
                    <a:gd name="T35" fmla="*/ 1 h 921"/>
                    <a:gd name="T36" fmla="*/ 1 w 564"/>
                    <a:gd name="T37" fmla="*/ 1 h 921"/>
                    <a:gd name="T38" fmla="*/ 1 w 564"/>
                    <a:gd name="T39" fmla="*/ 1 h 921"/>
                    <a:gd name="T40" fmla="*/ 1 w 564"/>
                    <a:gd name="T41" fmla="*/ 1 h 921"/>
                    <a:gd name="T42" fmla="*/ 1 w 564"/>
                    <a:gd name="T43" fmla="*/ 1 h 921"/>
                    <a:gd name="T44" fmla="*/ 1 w 564"/>
                    <a:gd name="T45" fmla="*/ 1 h 921"/>
                    <a:gd name="T46" fmla="*/ 1 w 564"/>
                    <a:gd name="T47" fmla="*/ 1 h 921"/>
                    <a:gd name="T48" fmla="*/ 1 w 564"/>
                    <a:gd name="T49" fmla="*/ 1 h 921"/>
                    <a:gd name="T50" fmla="*/ 1 w 564"/>
                    <a:gd name="T51" fmla="*/ 1 h 921"/>
                    <a:gd name="T52" fmla="*/ 1 w 564"/>
                    <a:gd name="T53" fmla="*/ 1 h 921"/>
                    <a:gd name="T54" fmla="*/ 1 w 564"/>
                    <a:gd name="T55" fmla="*/ 1 h 921"/>
                    <a:gd name="T56" fmla="*/ 1 w 564"/>
                    <a:gd name="T57" fmla="*/ 1 h 921"/>
                    <a:gd name="T58" fmla="*/ 1 w 564"/>
                    <a:gd name="T59" fmla="*/ 1 h 921"/>
                    <a:gd name="T60" fmla="*/ 1 w 564"/>
                    <a:gd name="T61" fmla="*/ 1 h 921"/>
                    <a:gd name="T62" fmla="*/ 1 w 564"/>
                    <a:gd name="T63" fmla="*/ 1 h 921"/>
                    <a:gd name="T64" fmla="*/ 1 w 564"/>
                    <a:gd name="T65" fmla="*/ 1 h 921"/>
                    <a:gd name="T66" fmla="*/ 1 w 564"/>
                    <a:gd name="T67" fmla="*/ 1 h 921"/>
                    <a:gd name="T68" fmla="*/ 1 w 564"/>
                    <a:gd name="T69" fmla="*/ 1 h 921"/>
                    <a:gd name="T70" fmla="*/ 1 w 564"/>
                    <a:gd name="T71" fmla="*/ 1 h 921"/>
                    <a:gd name="T72" fmla="*/ 1 w 564"/>
                    <a:gd name="T73" fmla="*/ 1 h 921"/>
                    <a:gd name="T74" fmla="*/ 1 w 564"/>
                    <a:gd name="T75" fmla="*/ 1 h 921"/>
                    <a:gd name="T76" fmla="*/ 1 w 564"/>
                    <a:gd name="T77" fmla="*/ 1 h 921"/>
                    <a:gd name="T78" fmla="*/ 1 w 564"/>
                    <a:gd name="T79" fmla="*/ 1 h 921"/>
                    <a:gd name="T80" fmla="*/ 1 w 564"/>
                    <a:gd name="T81" fmla="*/ 1 h 921"/>
                    <a:gd name="T82" fmla="*/ 1 w 564"/>
                    <a:gd name="T83" fmla="*/ 1 h 921"/>
                    <a:gd name="T84" fmla="*/ 1 w 564"/>
                    <a:gd name="T85" fmla="*/ 1 h 921"/>
                    <a:gd name="T86" fmla="*/ 1 w 564"/>
                    <a:gd name="T87" fmla="*/ 1 h 921"/>
                    <a:gd name="T88" fmla="*/ 1 w 564"/>
                    <a:gd name="T89" fmla="*/ 1 h 92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564"/>
                    <a:gd name="T136" fmla="*/ 0 h 921"/>
                    <a:gd name="T137" fmla="*/ 564 w 564"/>
                    <a:gd name="T138" fmla="*/ 921 h 921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564" h="921">
                      <a:moveTo>
                        <a:pt x="469" y="373"/>
                      </a:moveTo>
                      <a:lnTo>
                        <a:pt x="454" y="341"/>
                      </a:lnTo>
                      <a:lnTo>
                        <a:pt x="438" y="311"/>
                      </a:lnTo>
                      <a:lnTo>
                        <a:pt x="421" y="281"/>
                      </a:lnTo>
                      <a:lnTo>
                        <a:pt x="404" y="252"/>
                      </a:lnTo>
                      <a:lnTo>
                        <a:pt x="386" y="224"/>
                      </a:lnTo>
                      <a:lnTo>
                        <a:pt x="367" y="196"/>
                      </a:lnTo>
                      <a:lnTo>
                        <a:pt x="349" y="171"/>
                      </a:lnTo>
                      <a:lnTo>
                        <a:pt x="329" y="146"/>
                      </a:lnTo>
                      <a:lnTo>
                        <a:pt x="309" y="124"/>
                      </a:lnTo>
                      <a:lnTo>
                        <a:pt x="290" y="104"/>
                      </a:lnTo>
                      <a:lnTo>
                        <a:pt x="270" y="84"/>
                      </a:lnTo>
                      <a:lnTo>
                        <a:pt x="251" y="66"/>
                      </a:lnTo>
                      <a:lnTo>
                        <a:pt x="231" y="51"/>
                      </a:lnTo>
                      <a:lnTo>
                        <a:pt x="212" y="36"/>
                      </a:lnTo>
                      <a:lnTo>
                        <a:pt x="193" y="25"/>
                      </a:lnTo>
                      <a:lnTo>
                        <a:pt x="174" y="17"/>
                      </a:lnTo>
                      <a:lnTo>
                        <a:pt x="158" y="8"/>
                      </a:lnTo>
                      <a:lnTo>
                        <a:pt x="139" y="4"/>
                      </a:lnTo>
                      <a:lnTo>
                        <a:pt x="123" y="0"/>
                      </a:lnTo>
                      <a:lnTo>
                        <a:pt x="107" y="0"/>
                      </a:lnTo>
                      <a:lnTo>
                        <a:pt x="92" y="2"/>
                      </a:lnTo>
                      <a:lnTo>
                        <a:pt x="78" y="5"/>
                      </a:lnTo>
                      <a:lnTo>
                        <a:pt x="64" y="12"/>
                      </a:lnTo>
                      <a:lnTo>
                        <a:pt x="53" y="21"/>
                      </a:lnTo>
                      <a:lnTo>
                        <a:pt x="42" y="30"/>
                      </a:lnTo>
                      <a:lnTo>
                        <a:pt x="32" y="43"/>
                      </a:lnTo>
                      <a:lnTo>
                        <a:pt x="25" y="58"/>
                      </a:lnTo>
                      <a:lnTo>
                        <a:pt x="17" y="74"/>
                      </a:lnTo>
                      <a:lnTo>
                        <a:pt x="12" y="92"/>
                      </a:lnTo>
                      <a:lnTo>
                        <a:pt x="6" y="112"/>
                      </a:lnTo>
                      <a:lnTo>
                        <a:pt x="3" y="134"/>
                      </a:lnTo>
                      <a:lnTo>
                        <a:pt x="0" y="159"/>
                      </a:lnTo>
                      <a:lnTo>
                        <a:pt x="1" y="184"/>
                      </a:lnTo>
                      <a:lnTo>
                        <a:pt x="1" y="210"/>
                      </a:lnTo>
                      <a:lnTo>
                        <a:pt x="4" y="237"/>
                      </a:lnTo>
                      <a:lnTo>
                        <a:pt x="7" y="266"/>
                      </a:lnTo>
                      <a:lnTo>
                        <a:pt x="12" y="295"/>
                      </a:lnTo>
                      <a:lnTo>
                        <a:pt x="18" y="326"/>
                      </a:lnTo>
                      <a:lnTo>
                        <a:pt x="25" y="356"/>
                      </a:lnTo>
                      <a:lnTo>
                        <a:pt x="34" y="388"/>
                      </a:lnTo>
                      <a:lnTo>
                        <a:pt x="45" y="419"/>
                      </a:lnTo>
                      <a:lnTo>
                        <a:pt x="55" y="452"/>
                      </a:lnTo>
                      <a:lnTo>
                        <a:pt x="68" y="484"/>
                      </a:lnTo>
                      <a:lnTo>
                        <a:pt x="80" y="516"/>
                      </a:lnTo>
                      <a:lnTo>
                        <a:pt x="96" y="548"/>
                      </a:lnTo>
                      <a:lnTo>
                        <a:pt x="110" y="580"/>
                      </a:lnTo>
                      <a:lnTo>
                        <a:pt x="127" y="610"/>
                      </a:lnTo>
                      <a:lnTo>
                        <a:pt x="143" y="640"/>
                      </a:lnTo>
                      <a:lnTo>
                        <a:pt x="161" y="669"/>
                      </a:lnTo>
                      <a:lnTo>
                        <a:pt x="179" y="697"/>
                      </a:lnTo>
                      <a:lnTo>
                        <a:pt x="197" y="725"/>
                      </a:lnTo>
                      <a:lnTo>
                        <a:pt x="216" y="750"/>
                      </a:lnTo>
                      <a:lnTo>
                        <a:pt x="236" y="775"/>
                      </a:lnTo>
                      <a:lnTo>
                        <a:pt x="255" y="798"/>
                      </a:lnTo>
                      <a:lnTo>
                        <a:pt x="275" y="817"/>
                      </a:lnTo>
                      <a:lnTo>
                        <a:pt x="295" y="837"/>
                      </a:lnTo>
                      <a:lnTo>
                        <a:pt x="313" y="855"/>
                      </a:lnTo>
                      <a:lnTo>
                        <a:pt x="333" y="870"/>
                      </a:lnTo>
                      <a:lnTo>
                        <a:pt x="353" y="885"/>
                      </a:lnTo>
                      <a:lnTo>
                        <a:pt x="371" y="896"/>
                      </a:lnTo>
                      <a:lnTo>
                        <a:pt x="390" y="904"/>
                      </a:lnTo>
                      <a:lnTo>
                        <a:pt x="407" y="913"/>
                      </a:lnTo>
                      <a:lnTo>
                        <a:pt x="425" y="917"/>
                      </a:lnTo>
                      <a:lnTo>
                        <a:pt x="442" y="921"/>
                      </a:lnTo>
                      <a:lnTo>
                        <a:pt x="458" y="921"/>
                      </a:lnTo>
                      <a:lnTo>
                        <a:pt x="472" y="919"/>
                      </a:lnTo>
                      <a:lnTo>
                        <a:pt x="487" y="916"/>
                      </a:lnTo>
                      <a:lnTo>
                        <a:pt x="500" y="910"/>
                      </a:lnTo>
                      <a:lnTo>
                        <a:pt x="511" y="900"/>
                      </a:lnTo>
                      <a:lnTo>
                        <a:pt x="523" y="891"/>
                      </a:lnTo>
                      <a:lnTo>
                        <a:pt x="532" y="879"/>
                      </a:lnTo>
                      <a:lnTo>
                        <a:pt x="539" y="863"/>
                      </a:lnTo>
                      <a:lnTo>
                        <a:pt x="548" y="847"/>
                      </a:lnTo>
                      <a:lnTo>
                        <a:pt x="553" y="829"/>
                      </a:lnTo>
                      <a:lnTo>
                        <a:pt x="558" y="809"/>
                      </a:lnTo>
                      <a:lnTo>
                        <a:pt x="561" y="787"/>
                      </a:lnTo>
                      <a:lnTo>
                        <a:pt x="564" y="762"/>
                      </a:lnTo>
                      <a:lnTo>
                        <a:pt x="563" y="738"/>
                      </a:lnTo>
                      <a:lnTo>
                        <a:pt x="563" y="712"/>
                      </a:lnTo>
                      <a:lnTo>
                        <a:pt x="560" y="685"/>
                      </a:lnTo>
                      <a:lnTo>
                        <a:pt x="557" y="656"/>
                      </a:lnTo>
                      <a:lnTo>
                        <a:pt x="553" y="627"/>
                      </a:lnTo>
                      <a:lnTo>
                        <a:pt x="547" y="595"/>
                      </a:lnTo>
                      <a:lnTo>
                        <a:pt x="539" y="565"/>
                      </a:lnTo>
                      <a:lnTo>
                        <a:pt x="530" y="533"/>
                      </a:lnTo>
                      <a:lnTo>
                        <a:pt x="520" y="502"/>
                      </a:lnTo>
                      <a:lnTo>
                        <a:pt x="509" y="469"/>
                      </a:lnTo>
                      <a:lnTo>
                        <a:pt x="497" y="437"/>
                      </a:lnTo>
                      <a:lnTo>
                        <a:pt x="484" y="406"/>
                      </a:lnTo>
                      <a:lnTo>
                        <a:pt x="469" y="373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68" name="Freeform 134"/>
                <p:cNvSpPr>
                  <a:spLocks/>
                </p:cNvSpPr>
                <p:nvPr/>
              </p:nvSpPr>
              <p:spPr bwMode="auto">
                <a:xfrm>
                  <a:off x="1281" y="2539"/>
                  <a:ext cx="305" cy="474"/>
                </a:xfrm>
                <a:custGeom>
                  <a:avLst/>
                  <a:gdLst>
                    <a:gd name="T0" fmla="*/ 0 w 610"/>
                    <a:gd name="T1" fmla="*/ 1 h 946"/>
                    <a:gd name="T2" fmla="*/ 1 w 610"/>
                    <a:gd name="T3" fmla="*/ 1 h 946"/>
                    <a:gd name="T4" fmla="*/ 1 w 610"/>
                    <a:gd name="T5" fmla="*/ 1 h 946"/>
                    <a:gd name="T6" fmla="*/ 1 w 610"/>
                    <a:gd name="T7" fmla="*/ 1 h 946"/>
                    <a:gd name="T8" fmla="*/ 1 w 610"/>
                    <a:gd name="T9" fmla="*/ 1 h 946"/>
                    <a:gd name="T10" fmla="*/ 1 w 610"/>
                    <a:gd name="T11" fmla="*/ 1 h 946"/>
                    <a:gd name="T12" fmla="*/ 1 w 610"/>
                    <a:gd name="T13" fmla="*/ 1 h 946"/>
                    <a:gd name="T14" fmla="*/ 1 w 610"/>
                    <a:gd name="T15" fmla="*/ 1 h 946"/>
                    <a:gd name="T16" fmla="*/ 1 w 610"/>
                    <a:gd name="T17" fmla="*/ 1 h 946"/>
                    <a:gd name="T18" fmla="*/ 1 w 610"/>
                    <a:gd name="T19" fmla="*/ 1 h 946"/>
                    <a:gd name="T20" fmla="*/ 1 w 610"/>
                    <a:gd name="T21" fmla="*/ 1 h 946"/>
                    <a:gd name="T22" fmla="*/ 1 w 610"/>
                    <a:gd name="T23" fmla="*/ 1 h 946"/>
                    <a:gd name="T24" fmla="*/ 1 w 610"/>
                    <a:gd name="T25" fmla="*/ 1 h 946"/>
                    <a:gd name="T26" fmla="*/ 1 w 610"/>
                    <a:gd name="T27" fmla="*/ 1 h 946"/>
                    <a:gd name="T28" fmla="*/ 1 w 610"/>
                    <a:gd name="T29" fmla="*/ 1 h 946"/>
                    <a:gd name="T30" fmla="*/ 1 w 610"/>
                    <a:gd name="T31" fmla="*/ 1 h 946"/>
                    <a:gd name="T32" fmla="*/ 1 w 610"/>
                    <a:gd name="T33" fmla="*/ 1 h 946"/>
                    <a:gd name="T34" fmla="*/ 1 w 610"/>
                    <a:gd name="T35" fmla="*/ 1 h 946"/>
                    <a:gd name="T36" fmla="*/ 1 w 610"/>
                    <a:gd name="T37" fmla="*/ 1 h 946"/>
                    <a:gd name="T38" fmla="*/ 1 w 610"/>
                    <a:gd name="T39" fmla="*/ 1 h 946"/>
                    <a:gd name="T40" fmla="*/ 1 w 610"/>
                    <a:gd name="T41" fmla="*/ 1 h 946"/>
                    <a:gd name="T42" fmla="*/ 1 w 610"/>
                    <a:gd name="T43" fmla="*/ 1 h 946"/>
                    <a:gd name="T44" fmla="*/ 1 w 610"/>
                    <a:gd name="T45" fmla="*/ 1 h 946"/>
                    <a:gd name="T46" fmla="*/ 1 w 610"/>
                    <a:gd name="T47" fmla="*/ 1 h 946"/>
                    <a:gd name="T48" fmla="*/ 1 w 610"/>
                    <a:gd name="T49" fmla="*/ 1 h 946"/>
                    <a:gd name="T50" fmla="*/ 1 w 610"/>
                    <a:gd name="T51" fmla="*/ 1 h 946"/>
                    <a:gd name="T52" fmla="*/ 1 w 610"/>
                    <a:gd name="T53" fmla="*/ 1 h 946"/>
                    <a:gd name="T54" fmla="*/ 1 w 610"/>
                    <a:gd name="T55" fmla="*/ 1 h 946"/>
                    <a:gd name="T56" fmla="*/ 1 w 610"/>
                    <a:gd name="T57" fmla="*/ 1 h 946"/>
                    <a:gd name="T58" fmla="*/ 1 w 610"/>
                    <a:gd name="T59" fmla="*/ 1 h 946"/>
                    <a:gd name="T60" fmla="*/ 1 w 610"/>
                    <a:gd name="T61" fmla="*/ 1 h 946"/>
                    <a:gd name="T62" fmla="*/ 1 w 610"/>
                    <a:gd name="T63" fmla="*/ 0 h 946"/>
                    <a:gd name="T64" fmla="*/ 0 w 610"/>
                    <a:gd name="T65" fmla="*/ 1 h 94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10"/>
                    <a:gd name="T100" fmla="*/ 0 h 946"/>
                    <a:gd name="T101" fmla="*/ 610 w 610"/>
                    <a:gd name="T102" fmla="*/ 946 h 94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10" h="946">
                      <a:moveTo>
                        <a:pt x="0" y="64"/>
                      </a:moveTo>
                      <a:lnTo>
                        <a:pt x="50" y="58"/>
                      </a:lnTo>
                      <a:lnTo>
                        <a:pt x="98" y="58"/>
                      </a:lnTo>
                      <a:lnTo>
                        <a:pt x="145" y="92"/>
                      </a:lnTo>
                      <a:lnTo>
                        <a:pt x="206" y="135"/>
                      </a:lnTo>
                      <a:lnTo>
                        <a:pt x="240" y="170"/>
                      </a:lnTo>
                      <a:lnTo>
                        <a:pt x="274" y="209"/>
                      </a:lnTo>
                      <a:lnTo>
                        <a:pt x="314" y="277"/>
                      </a:lnTo>
                      <a:lnTo>
                        <a:pt x="348" y="336"/>
                      </a:lnTo>
                      <a:lnTo>
                        <a:pt x="388" y="404"/>
                      </a:lnTo>
                      <a:lnTo>
                        <a:pt x="416" y="465"/>
                      </a:lnTo>
                      <a:lnTo>
                        <a:pt x="453" y="558"/>
                      </a:lnTo>
                      <a:lnTo>
                        <a:pt x="474" y="645"/>
                      </a:lnTo>
                      <a:lnTo>
                        <a:pt x="492" y="718"/>
                      </a:lnTo>
                      <a:lnTo>
                        <a:pt x="502" y="786"/>
                      </a:lnTo>
                      <a:lnTo>
                        <a:pt x="492" y="867"/>
                      </a:lnTo>
                      <a:lnTo>
                        <a:pt x="483" y="909"/>
                      </a:lnTo>
                      <a:lnTo>
                        <a:pt x="456" y="946"/>
                      </a:lnTo>
                      <a:lnTo>
                        <a:pt x="585" y="870"/>
                      </a:lnTo>
                      <a:lnTo>
                        <a:pt x="607" y="807"/>
                      </a:lnTo>
                      <a:lnTo>
                        <a:pt x="610" y="756"/>
                      </a:lnTo>
                      <a:lnTo>
                        <a:pt x="600" y="684"/>
                      </a:lnTo>
                      <a:lnTo>
                        <a:pt x="591" y="598"/>
                      </a:lnTo>
                      <a:lnTo>
                        <a:pt x="563" y="499"/>
                      </a:lnTo>
                      <a:lnTo>
                        <a:pt x="533" y="419"/>
                      </a:lnTo>
                      <a:lnTo>
                        <a:pt x="486" y="317"/>
                      </a:lnTo>
                      <a:lnTo>
                        <a:pt x="422" y="203"/>
                      </a:lnTo>
                      <a:lnTo>
                        <a:pt x="354" y="120"/>
                      </a:lnTo>
                      <a:lnTo>
                        <a:pt x="283" y="49"/>
                      </a:lnTo>
                      <a:lnTo>
                        <a:pt x="247" y="28"/>
                      </a:lnTo>
                      <a:lnTo>
                        <a:pt x="197" y="6"/>
                      </a:lnTo>
                      <a:lnTo>
                        <a:pt x="172" y="0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69" name="Freeform 135"/>
                <p:cNvSpPr>
                  <a:spLocks/>
                </p:cNvSpPr>
                <p:nvPr/>
              </p:nvSpPr>
              <p:spPr bwMode="auto">
                <a:xfrm>
                  <a:off x="1362" y="2747"/>
                  <a:ext cx="67" cy="100"/>
                </a:xfrm>
                <a:custGeom>
                  <a:avLst/>
                  <a:gdLst>
                    <a:gd name="T0" fmla="*/ 1 w 134"/>
                    <a:gd name="T1" fmla="*/ 0 h 202"/>
                    <a:gd name="T2" fmla="*/ 1 w 134"/>
                    <a:gd name="T3" fmla="*/ 0 h 202"/>
                    <a:gd name="T4" fmla="*/ 1 w 134"/>
                    <a:gd name="T5" fmla="*/ 0 h 202"/>
                    <a:gd name="T6" fmla="*/ 1 w 134"/>
                    <a:gd name="T7" fmla="*/ 0 h 202"/>
                    <a:gd name="T8" fmla="*/ 1 w 134"/>
                    <a:gd name="T9" fmla="*/ 0 h 202"/>
                    <a:gd name="T10" fmla="*/ 1 w 134"/>
                    <a:gd name="T11" fmla="*/ 0 h 202"/>
                    <a:gd name="T12" fmla="*/ 1 w 134"/>
                    <a:gd name="T13" fmla="*/ 0 h 202"/>
                    <a:gd name="T14" fmla="*/ 1 w 134"/>
                    <a:gd name="T15" fmla="*/ 0 h 202"/>
                    <a:gd name="T16" fmla="*/ 1 w 134"/>
                    <a:gd name="T17" fmla="*/ 0 h 202"/>
                    <a:gd name="T18" fmla="*/ 1 w 134"/>
                    <a:gd name="T19" fmla="*/ 0 h 202"/>
                    <a:gd name="T20" fmla="*/ 1 w 134"/>
                    <a:gd name="T21" fmla="*/ 0 h 202"/>
                    <a:gd name="T22" fmla="*/ 1 w 134"/>
                    <a:gd name="T23" fmla="*/ 0 h 202"/>
                    <a:gd name="T24" fmla="*/ 1 w 134"/>
                    <a:gd name="T25" fmla="*/ 0 h 202"/>
                    <a:gd name="T26" fmla="*/ 1 w 134"/>
                    <a:gd name="T27" fmla="*/ 0 h 202"/>
                    <a:gd name="T28" fmla="*/ 0 w 134"/>
                    <a:gd name="T29" fmla="*/ 0 h 202"/>
                    <a:gd name="T30" fmla="*/ 1 w 134"/>
                    <a:gd name="T31" fmla="*/ 0 h 202"/>
                    <a:gd name="T32" fmla="*/ 1 w 134"/>
                    <a:gd name="T33" fmla="*/ 0 h 202"/>
                    <a:gd name="T34" fmla="*/ 1 w 134"/>
                    <a:gd name="T35" fmla="*/ 0 h 202"/>
                    <a:gd name="T36" fmla="*/ 1 w 134"/>
                    <a:gd name="T37" fmla="*/ 0 h 202"/>
                    <a:gd name="T38" fmla="*/ 1 w 134"/>
                    <a:gd name="T39" fmla="*/ 0 h 202"/>
                    <a:gd name="T40" fmla="*/ 1 w 134"/>
                    <a:gd name="T41" fmla="*/ 0 h 202"/>
                    <a:gd name="T42" fmla="*/ 1 w 134"/>
                    <a:gd name="T43" fmla="*/ 0 h 202"/>
                    <a:gd name="T44" fmla="*/ 1 w 134"/>
                    <a:gd name="T45" fmla="*/ 0 h 202"/>
                    <a:gd name="T46" fmla="*/ 1 w 134"/>
                    <a:gd name="T47" fmla="*/ 0 h 202"/>
                    <a:gd name="T48" fmla="*/ 1 w 134"/>
                    <a:gd name="T49" fmla="*/ 0 h 202"/>
                    <a:gd name="T50" fmla="*/ 1 w 134"/>
                    <a:gd name="T51" fmla="*/ 0 h 202"/>
                    <a:gd name="T52" fmla="*/ 1 w 134"/>
                    <a:gd name="T53" fmla="*/ 0 h 202"/>
                    <a:gd name="T54" fmla="*/ 1 w 134"/>
                    <a:gd name="T55" fmla="*/ 0 h 202"/>
                    <a:gd name="T56" fmla="*/ 1 w 134"/>
                    <a:gd name="T57" fmla="*/ 0 h 202"/>
                    <a:gd name="T58" fmla="*/ 1 w 134"/>
                    <a:gd name="T59" fmla="*/ 0 h 202"/>
                    <a:gd name="T60" fmla="*/ 1 w 134"/>
                    <a:gd name="T61" fmla="*/ 0 h 202"/>
                    <a:gd name="T62" fmla="*/ 1 w 134"/>
                    <a:gd name="T63" fmla="*/ 0 h 202"/>
                    <a:gd name="T64" fmla="*/ 1 w 134"/>
                    <a:gd name="T65" fmla="*/ 0 h 202"/>
                    <a:gd name="T66" fmla="*/ 1 w 134"/>
                    <a:gd name="T67" fmla="*/ 0 h 202"/>
                    <a:gd name="T68" fmla="*/ 1 w 134"/>
                    <a:gd name="T69" fmla="*/ 0 h 202"/>
                    <a:gd name="T70" fmla="*/ 1 w 134"/>
                    <a:gd name="T71" fmla="*/ 0 h 202"/>
                    <a:gd name="T72" fmla="*/ 1 w 134"/>
                    <a:gd name="T73" fmla="*/ 0 h 2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34"/>
                    <a:gd name="T112" fmla="*/ 0 h 202"/>
                    <a:gd name="T113" fmla="*/ 134 w 134"/>
                    <a:gd name="T114" fmla="*/ 202 h 2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34" h="202">
                      <a:moveTo>
                        <a:pt x="116" y="78"/>
                      </a:moveTo>
                      <a:lnTo>
                        <a:pt x="107" y="62"/>
                      </a:lnTo>
                      <a:lnTo>
                        <a:pt x="97" y="46"/>
                      </a:lnTo>
                      <a:lnTo>
                        <a:pt x="87" y="33"/>
                      </a:lnTo>
                      <a:lnTo>
                        <a:pt x="75" y="20"/>
                      </a:lnTo>
                      <a:lnTo>
                        <a:pt x="63" y="12"/>
                      </a:lnTo>
                      <a:lnTo>
                        <a:pt x="51" y="5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1" y="2"/>
                      </a:lnTo>
                      <a:lnTo>
                        <a:pt x="13" y="8"/>
                      </a:lnTo>
                      <a:lnTo>
                        <a:pt x="7" y="16"/>
                      </a:lnTo>
                      <a:lnTo>
                        <a:pt x="3" y="27"/>
                      </a:lnTo>
                      <a:lnTo>
                        <a:pt x="1" y="40"/>
                      </a:lnTo>
                      <a:lnTo>
                        <a:pt x="0" y="55"/>
                      </a:lnTo>
                      <a:lnTo>
                        <a:pt x="2" y="72"/>
                      </a:lnTo>
                      <a:lnTo>
                        <a:pt x="5" y="89"/>
                      </a:lnTo>
                      <a:lnTo>
                        <a:pt x="11" y="106"/>
                      </a:lnTo>
                      <a:lnTo>
                        <a:pt x="18" y="124"/>
                      </a:lnTo>
                      <a:lnTo>
                        <a:pt x="27" y="140"/>
                      </a:lnTo>
                      <a:lnTo>
                        <a:pt x="37" y="156"/>
                      </a:lnTo>
                      <a:lnTo>
                        <a:pt x="47" y="169"/>
                      </a:lnTo>
                      <a:lnTo>
                        <a:pt x="59" y="182"/>
                      </a:lnTo>
                      <a:lnTo>
                        <a:pt x="71" y="190"/>
                      </a:lnTo>
                      <a:lnTo>
                        <a:pt x="83" y="197"/>
                      </a:lnTo>
                      <a:lnTo>
                        <a:pt x="94" y="202"/>
                      </a:lnTo>
                      <a:lnTo>
                        <a:pt x="103" y="202"/>
                      </a:lnTo>
                      <a:lnTo>
                        <a:pt x="113" y="200"/>
                      </a:lnTo>
                      <a:lnTo>
                        <a:pt x="121" y="194"/>
                      </a:lnTo>
                      <a:lnTo>
                        <a:pt x="127" y="186"/>
                      </a:lnTo>
                      <a:lnTo>
                        <a:pt x="131" y="175"/>
                      </a:lnTo>
                      <a:lnTo>
                        <a:pt x="133" y="162"/>
                      </a:lnTo>
                      <a:lnTo>
                        <a:pt x="134" y="147"/>
                      </a:lnTo>
                      <a:lnTo>
                        <a:pt x="132" y="130"/>
                      </a:lnTo>
                      <a:lnTo>
                        <a:pt x="129" y="113"/>
                      </a:lnTo>
                      <a:lnTo>
                        <a:pt x="123" y="96"/>
                      </a:lnTo>
                      <a:lnTo>
                        <a:pt x="116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4170" name="Group 136"/>
                <p:cNvGrpSpPr>
                  <a:grpSpLocks/>
                </p:cNvGrpSpPr>
                <p:nvPr/>
              </p:nvGrpSpPr>
              <p:grpSpPr bwMode="auto">
                <a:xfrm>
                  <a:off x="1632" y="2582"/>
                  <a:ext cx="564" cy="1163"/>
                  <a:chOff x="1632" y="2582"/>
                  <a:chExt cx="564" cy="1163"/>
                </a:xfrm>
              </p:grpSpPr>
              <p:sp>
                <p:nvSpPr>
                  <p:cNvPr id="4171" name="Freeform 137"/>
                  <p:cNvSpPr>
                    <a:spLocks/>
                  </p:cNvSpPr>
                  <p:nvPr/>
                </p:nvSpPr>
                <p:spPr bwMode="auto">
                  <a:xfrm>
                    <a:off x="1808" y="2758"/>
                    <a:ext cx="178" cy="240"/>
                  </a:xfrm>
                  <a:custGeom>
                    <a:avLst/>
                    <a:gdLst>
                      <a:gd name="T0" fmla="*/ 1 w 356"/>
                      <a:gd name="T1" fmla="*/ 0 h 481"/>
                      <a:gd name="T2" fmla="*/ 1 w 356"/>
                      <a:gd name="T3" fmla="*/ 0 h 481"/>
                      <a:gd name="T4" fmla="*/ 1 w 356"/>
                      <a:gd name="T5" fmla="*/ 0 h 481"/>
                      <a:gd name="T6" fmla="*/ 1 w 356"/>
                      <a:gd name="T7" fmla="*/ 0 h 481"/>
                      <a:gd name="T8" fmla="*/ 1 w 356"/>
                      <a:gd name="T9" fmla="*/ 0 h 481"/>
                      <a:gd name="T10" fmla="*/ 1 w 356"/>
                      <a:gd name="T11" fmla="*/ 0 h 481"/>
                      <a:gd name="T12" fmla="*/ 1 w 356"/>
                      <a:gd name="T13" fmla="*/ 0 h 481"/>
                      <a:gd name="T14" fmla="*/ 1 w 356"/>
                      <a:gd name="T15" fmla="*/ 0 h 481"/>
                      <a:gd name="T16" fmla="*/ 1 w 356"/>
                      <a:gd name="T17" fmla="*/ 0 h 481"/>
                      <a:gd name="T18" fmla="*/ 1 w 356"/>
                      <a:gd name="T19" fmla="*/ 0 h 481"/>
                      <a:gd name="T20" fmla="*/ 1 w 356"/>
                      <a:gd name="T21" fmla="*/ 0 h 481"/>
                      <a:gd name="T22" fmla="*/ 1 w 356"/>
                      <a:gd name="T23" fmla="*/ 0 h 481"/>
                      <a:gd name="T24" fmla="*/ 1 w 356"/>
                      <a:gd name="T25" fmla="*/ 0 h 481"/>
                      <a:gd name="T26" fmla="*/ 1 w 356"/>
                      <a:gd name="T27" fmla="*/ 0 h 481"/>
                      <a:gd name="T28" fmla="*/ 1 w 356"/>
                      <a:gd name="T29" fmla="*/ 0 h 481"/>
                      <a:gd name="T30" fmla="*/ 1 w 356"/>
                      <a:gd name="T31" fmla="*/ 0 h 481"/>
                      <a:gd name="T32" fmla="*/ 1 w 356"/>
                      <a:gd name="T33" fmla="*/ 0 h 481"/>
                      <a:gd name="T34" fmla="*/ 0 w 356"/>
                      <a:gd name="T35" fmla="*/ 0 h 481"/>
                      <a:gd name="T36" fmla="*/ 0 w 356"/>
                      <a:gd name="T37" fmla="*/ 0 h 481"/>
                      <a:gd name="T38" fmla="*/ 1 w 356"/>
                      <a:gd name="T39" fmla="*/ 0 h 481"/>
                      <a:gd name="T40" fmla="*/ 1 w 356"/>
                      <a:gd name="T41" fmla="*/ 0 h 481"/>
                      <a:gd name="T42" fmla="*/ 1 w 356"/>
                      <a:gd name="T43" fmla="*/ 0 h 481"/>
                      <a:gd name="T44" fmla="*/ 1 w 356"/>
                      <a:gd name="T45" fmla="*/ 0 h 481"/>
                      <a:gd name="T46" fmla="*/ 1 w 356"/>
                      <a:gd name="T47" fmla="*/ 0 h 481"/>
                      <a:gd name="T48" fmla="*/ 1 w 356"/>
                      <a:gd name="T49" fmla="*/ 0 h 481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56"/>
                      <a:gd name="T76" fmla="*/ 0 h 481"/>
                      <a:gd name="T77" fmla="*/ 356 w 356"/>
                      <a:gd name="T78" fmla="*/ 481 h 481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56" h="481">
                        <a:moveTo>
                          <a:pt x="213" y="0"/>
                        </a:moveTo>
                        <a:lnTo>
                          <a:pt x="258" y="6"/>
                        </a:lnTo>
                        <a:lnTo>
                          <a:pt x="301" y="31"/>
                        </a:lnTo>
                        <a:lnTo>
                          <a:pt x="329" y="68"/>
                        </a:lnTo>
                        <a:lnTo>
                          <a:pt x="351" y="124"/>
                        </a:lnTo>
                        <a:lnTo>
                          <a:pt x="356" y="216"/>
                        </a:lnTo>
                        <a:lnTo>
                          <a:pt x="340" y="308"/>
                        </a:lnTo>
                        <a:lnTo>
                          <a:pt x="313" y="377"/>
                        </a:lnTo>
                        <a:lnTo>
                          <a:pt x="274" y="432"/>
                        </a:lnTo>
                        <a:lnTo>
                          <a:pt x="236" y="469"/>
                        </a:lnTo>
                        <a:lnTo>
                          <a:pt x="191" y="481"/>
                        </a:lnTo>
                        <a:lnTo>
                          <a:pt x="148" y="475"/>
                        </a:lnTo>
                        <a:lnTo>
                          <a:pt x="126" y="444"/>
                        </a:lnTo>
                        <a:lnTo>
                          <a:pt x="93" y="395"/>
                        </a:lnTo>
                        <a:lnTo>
                          <a:pt x="81" y="302"/>
                        </a:lnTo>
                        <a:lnTo>
                          <a:pt x="93" y="203"/>
                        </a:lnTo>
                        <a:lnTo>
                          <a:pt x="98" y="191"/>
                        </a:lnTo>
                        <a:lnTo>
                          <a:pt x="0" y="92"/>
                        </a:lnTo>
                        <a:lnTo>
                          <a:pt x="0" y="44"/>
                        </a:lnTo>
                        <a:lnTo>
                          <a:pt x="16" y="38"/>
                        </a:lnTo>
                        <a:lnTo>
                          <a:pt x="115" y="155"/>
                        </a:lnTo>
                        <a:lnTo>
                          <a:pt x="126" y="99"/>
                        </a:lnTo>
                        <a:lnTo>
                          <a:pt x="158" y="38"/>
                        </a:lnTo>
                        <a:lnTo>
                          <a:pt x="191" y="13"/>
                        </a:lnTo>
                        <a:lnTo>
                          <a:pt x="213" y="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72" name="Freeform 138"/>
                  <p:cNvSpPr>
                    <a:spLocks/>
                  </p:cNvSpPr>
                  <p:nvPr/>
                </p:nvSpPr>
                <p:spPr bwMode="auto">
                  <a:xfrm>
                    <a:off x="1992" y="2582"/>
                    <a:ext cx="204" cy="499"/>
                  </a:xfrm>
                  <a:custGeom>
                    <a:avLst/>
                    <a:gdLst>
                      <a:gd name="T0" fmla="*/ 1 w 407"/>
                      <a:gd name="T1" fmla="*/ 1 h 997"/>
                      <a:gd name="T2" fmla="*/ 1 w 407"/>
                      <a:gd name="T3" fmla="*/ 1 h 997"/>
                      <a:gd name="T4" fmla="*/ 1 w 407"/>
                      <a:gd name="T5" fmla="*/ 1 h 997"/>
                      <a:gd name="T6" fmla="*/ 0 w 407"/>
                      <a:gd name="T7" fmla="*/ 1 h 997"/>
                      <a:gd name="T8" fmla="*/ 1 w 407"/>
                      <a:gd name="T9" fmla="*/ 1 h 997"/>
                      <a:gd name="T10" fmla="*/ 1 w 407"/>
                      <a:gd name="T11" fmla="*/ 1 h 997"/>
                      <a:gd name="T12" fmla="*/ 1 w 407"/>
                      <a:gd name="T13" fmla="*/ 1 h 997"/>
                      <a:gd name="T14" fmla="*/ 1 w 407"/>
                      <a:gd name="T15" fmla="*/ 1 h 997"/>
                      <a:gd name="T16" fmla="*/ 1 w 407"/>
                      <a:gd name="T17" fmla="*/ 1 h 997"/>
                      <a:gd name="T18" fmla="*/ 1 w 407"/>
                      <a:gd name="T19" fmla="*/ 1 h 997"/>
                      <a:gd name="T20" fmla="*/ 1 w 407"/>
                      <a:gd name="T21" fmla="*/ 1 h 997"/>
                      <a:gd name="T22" fmla="*/ 1 w 407"/>
                      <a:gd name="T23" fmla="*/ 1 h 997"/>
                      <a:gd name="T24" fmla="*/ 1 w 407"/>
                      <a:gd name="T25" fmla="*/ 1 h 997"/>
                      <a:gd name="T26" fmla="*/ 1 w 407"/>
                      <a:gd name="T27" fmla="*/ 1 h 997"/>
                      <a:gd name="T28" fmla="*/ 1 w 407"/>
                      <a:gd name="T29" fmla="*/ 1 h 997"/>
                      <a:gd name="T30" fmla="*/ 1 w 407"/>
                      <a:gd name="T31" fmla="*/ 1 h 997"/>
                      <a:gd name="T32" fmla="*/ 1 w 407"/>
                      <a:gd name="T33" fmla="*/ 1 h 997"/>
                      <a:gd name="T34" fmla="*/ 1 w 407"/>
                      <a:gd name="T35" fmla="*/ 1 h 997"/>
                      <a:gd name="T36" fmla="*/ 1 w 407"/>
                      <a:gd name="T37" fmla="*/ 0 h 997"/>
                      <a:gd name="T38" fmla="*/ 1 w 407"/>
                      <a:gd name="T39" fmla="*/ 1 h 997"/>
                      <a:gd name="T40" fmla="*/ 1 w 407"/>
                      <a:gd name="T41" fmla="*/ 1 h 997"/>
                      <a:gd name="T42" fmla="*/ 1 w 407"/>
                      <a:gd name="T43" fmla="*/ 1 h 997"/>
                      <a:gd name="T44" fmla="*/ 1 w 407"/>
                      <a:gd name="T45" fmla="*/ 1 h 997"/>
                      <a:gd name="T46" fmla="*/ 1 w 407"/>
                      <a:gd name="T47" fmla="*/ 1 h 997"/>
                      <a:gd name="T48" fmla="*/ 1 w 407"/>
                      <a:gd name="T49" fmla="*/ 1 h 997"/>
                      <a:gd name="T50" fmla="*/ 1 w 407"/>
                      <a:gd name="T51" fmla="*/ 1 h 997"/>
                      <a:gd name="T52" fmla="*/ 1 w 407"/>
                      <a:gd name="T53" fmla="*/ 1 h 997"/>
                      <a:gd name="T54" fmla="*/ 1 w 407"/>
                      <a:gd name="T55" fmla="*/ 1 h 997"/>
                      <a:gd name="T56" fmla="*/ 1 w 407"/>
                      <a:gd name="T57" fmla="*/ 1 h 997"/>
                      <a:gd name="T58" fmla="*/ 1 w 407"/>
                      <a:gd name="T59" fmla="*/ 1 h 997"/>
                      <a:gd name="T60" fmla="*/ 1 w 407"/>
                      <a:gd name="T61" fmla="*/ 1 h 997"/>
                      <a:gd name="T62" fmla="*/ 1 w 407"/>
                      <a:gd name="T63" fmla="*/ 1 h 997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407"/>
                      <a:gd name="T97" fmla="*/ 0 h 997"/>
                      <a:gd name="T98" fmla="*/ 407 w 407"/>
                      <a:gd name="T99" fmla="*/ 997 h 997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407" h="997">
                        <a:moveTo>
                          <a:pt x="86" y="825"/>
                        </a:moveTo>
                        <a:lnTo>
                          <a:pt x="55" y="861"/>
                        </a:lnTo>
                        <a:lnTo>
                          <a:pt x="11" y="905"/>
                        </a:lnTo>
                        <a:lnTo>
                          <a:pt x="0" y="972"/>
                        </a:lnTo>
                        <a:lnTo>
                          <a:pt x="24" y="997"/>
                        </a:lnTo>
                        <a:lnTo>
                          <a:pt x="61" y="997"/>
                        </a:lnTo>
                        <a:lnTo>
                          <a:pt x="98" y="960"/>
                        </a:lnTo>
                        <a:lnTo>
                          <a:pt x="147" y="880"/>
                        </a:lnTo>
                        <a:lnTo>
                          <a:pt x="172" y="794"/>
                        </a:lnTo>
                        <a:lnTo>
                          <a:pt x="203" y="733"/>
                        </a:lnTo>
                        <a:lnTo>
                          <a:pt x="247" y="647"/>
                        </a:lnTo>
                        <a:lnTo>
                          <a:pt x="295" y="597"/>
                        </a:lnTo>
                        <a:lnTo>
                          <a:pt x="308" y="480"/>
                        </a:lnTo>
                        <a:lnTo>
                          <a:pt x="320" y="400"/>
                        </a:lnTo>
                        <a:lnTo>
                          <a:pt x="320" y="326"/>
                        </a:lnTo>
                        <a:lnTo>
                          <a:pt x="339" y="228"/>
                        </a:lnTo>
                        <a:lnTo>
                          <a:pt x="370" y="190"/>
                        </a:lnTo>
                        <a:lnTo>
                          <a:pt x="407" y="25"/>
                        </a:lnTo>
                        <a:lnTo>
                          <a:pt x="364" y="0"/>
                        </a:lnTo>
                        <a:lnTo>
                          <a:pt x="289" y="6"/>
                        </a:lnTo>
                        <a:lnTo>
                          <a:pt x="283" y="129"/>
                        </a:lnTo>
                        <a:lnTo>
                          <a:pt x="222" y="104"/>
                        </a:lnTo>
                        <a:lnTo>
                          <a:pt x="197" y="123"/>
                        </a:lnTo>
                        <a:lnTo>
                          <a:pt x="259" y="178"/>
                        </a:lnTo>
                        <a:lnTo>
                          <a:pt x="259" y="246"/>
                        </a:lnTo>
                        <a:lnTo>
                          <a:pt x="265" y="320"/>
                        </a:lnTo>
                        <a:lnTo>
                          <a:pt x="265" y="406"/>
                        </a:lnTo>
                        <a:lnTo>
                          <a:pt x="259" y="480"/>
                        </a:lnTo>
                        <a:lnTo>
                          <a:pt x="222" y="553"/>
                        </a:lnTo>
                        <a:lnTo>
                          <a:pt x="178" y="696"/>
                        </a:lnTo>
                        <a:lnTo>
                          <a:pt x="141" y="757"/>
                        </a:lnTo>
                        <a:lnTo>
                          <a:pt x="86" y="825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73" name="Freeform 139"/>
                  <p:cNvSpPr>
                    <a:spLocks/>
                  </p:cNvSpPr>
                  <p:nvPr/>
                </p:nvSpPr>
                <p:spPr bwMode="auto">
                  <a:xfrm>
                    <a:off x="1632" y="2607"/>
                    <a:ext cx="206" cy="480"/>
                  </a:xfrm>
                  <a:custGeom>
                    <a:avLst/>
                    <a:gdLst>
                      <a:gd name="T0" fmla="*/ 0 w 413"/>
                      <a:gd name="T1" fmla="*/ 0 h 962"/>
                      <a:gd name="T2" fmla="*/ 0 w 413"/>
                      <a:gd name="T3" fmla="*/ 0 h 962"/>
                      <a:gd name="T4" fmla="*/ 0 w 413"/>
                      <a:gd name="T5" fmla="*/ 0 h 962"/>
                      <a:gd name="T6" fmla="*/ 0 w 413"/>
                      <a:gd name="T7" fmla="*/ 0 h 962"/>
                      <a:gd name="T8" fmla="*/ 0 w 413"/>
                      <a:gd name="T9" fmla="*/ 0 h 962"/>
                      <a:gd name="T10" fmla="*/ 0 w 413"/>
                      <a:gd name="T11" fmla="*/ 0 h 962"/>
                      <a:gd name="T12" fmla="*/ 0 w 413"/>
                      <a:gd name="T13" fmla="*/ 0 h 962"/>
                      <a:gd name="T14" fmla="*/ 0 w 413"/>
                      <a:gd name="T15" fmla="*/ 0 h 962"/>
                      <a:gd name="T16" fmla="*/ 0 w 413"/>
                      <a:gd name="T17" fmla="*/ 0 h 962"/>
                      <a:gd name="T18" fmla="*/ 0 w 413"/>
                      <a:gd name="T19" fmla="*/ 0 h 962"/>
                      <a:gd name="T20" fmla="*/ 0 w 413"/>
                      <a:gd name="T21" fmla="*/ 0 h 962"/>
                      <a:gd name="T22" fmla="*/ 0 w 413"/>
                      <a:gd name="T23" fmla="*/ 0 h 962"/>
                      <a:gd name="T24" fmla="*/ 0 w 413"/>
                      <a:gd name="T25" fmla="*/ 0 h 962"/>
                      <a:gd name="T26" fmla="*/ 0 w 413"/>
                      <a:gd name="T27" fmla="*/ 0 h 962"/>
                      <a:gd name="T28" fmla="*/ 0 w 413"/>
                      <a:gd name="T29" fmla="*/ 0 h 962"/>
                      <a:gd name="T30" fmla="*/ 0 w 413"/>
                      <a:gd name="T31" fmla="*/ 0 h 962"/>
                      <a:gd name="T32" fmla="*/ 0 w 413"/>
                      <a:gd name="T33" fmla="*/ 0 h 962"/>
                      <a:gd name="T34" fmla="*/ 0 w 413"/>
                      <a:gd name="T35" fmla="*/ 0 h 962"/>
                      <a:gd name="T36" fmla="*/ 0 w 413"/>
                      <a:gd name="T37" fmla="*/ 0 h 962"/>
                      <a:gd name="T38" fmla="*/ 0 w 413"/>
                      <a:gd name="T39" fmla="*/ 0 h 962"/>
                      <a:gd name="T40" fmla="*/ 0 w 413"/>
                      <a:gd name="T41" fmla="*/ 0 h 962"/>
                      <a:gd name="T42" fmla="*/ 0 w 413"/>
                      <a:gd name="T43" fmla="*/ 0 h 962"/>
                      <a:gd name="T44" fmla="*/ 0 w 413"/>
                      <a:gd name="T45" fmla="*/ 0 h 962"/>
                      <a:gd name="T46" fmla="*/ 0 w 413"/>
                      <a:gd name="T47" fmla="*/ 0 h 962"/>
                      <a:gd name="T48" fmla="*/ 0 w 413"/>
                      <a:gd name="T49" fmla="*/ 0 h 962"/>
                      <a:gd name="T50" fmla="*/ 0 w 413"/>
                      <a:gd name="T51" fmla="*/ 0 h 962"/>
                      <a:gd name="T52" fmla="*/ 0 w 413"/>
                      <a:gd name="T53" fmla="*/ 0 h 962"/>
                      <a:gd name="T54" fmla="*/ 0 w 413"/>
                      <a:gd name="T55" fmla="*/ 0 h 962"/>
                      <a:gd name="T56" fmla="*/ 0 w 413"/>
                      <a:gd name="T57" fmla="*/ 0 h 962"/>
                      <a:gd name="T58" fmla="*/ 0 w 413"/>
                      <a:gd name="T59" fmla="*/ 0 h 962"/>
                      <a:gd name="T60" fmla="*/ 0 w 413"/>
                      <a:gd name="T61" fmla="*/ 0 h 962"/>
                      <a:gd name="T62" fmla="*/ 0 w 413"/>
                      <a:gd name="T63" fmla="*/ 0 h 962"/>
                      <a:gd name="T64" fmla="*/ 0 w 413"/>
                      <a:gd name="T65" fmla="*/ 0 h 962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413"/>
                      <a:gd name="T100" fmla="*/ 0 h 962"/>
                      <a:gd name="T101" fmla="*/ 413 w 413"/>
                      <a:gd name="T102" fmla="*/ 962 h 962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413" h="962">
                        <a:moveTo>
                          <a:pt x="363" y="789"/>
                        </a:moveTo>
                        <a:lnTo>
                          <a:pt x="394" y="832"/>
                        </a:lnTo>
                        <a:lnTo>
                          <a:pt x="406" y="862"/>
                        </a:lnTo>
                        <a:lnTo>
                          <a:pt x="413" y="918"/>
                        </a:lnTo>
                        <a:lnTo>
                          <a:pt x="406" y="949"/>
                        </a:lnTo>
                        <a:lnTo>
                          <a:pt x="375" y="962"/>
                        </a:lnTo>
                        <a:lnTo>
                          <a:pt x="333" y="956"/>
                        </a:lnTo>
                        <a:lnTo>
                          <a:pt x="302" y="912"/>
                        </a:lnTo>
                        <a:lnTo>
                          <a:pt x="271" y="862"/>
                        </a:lnTo>
                        <a:lnTo>
                          <a:pt x="228" y="764"/>
                        </a:lnTo>
                        <a:lnTo>
                          <a:pt x="178" y="690"/>
                        </a:lnTo>
                        <a:lnTo>
                          <a:pt x="142" y="635"/>
                        </a:lnTo>
                        <a:lnTo>
                          <a:pt x="123" y="530"/>
                        </a:lnTo>
                        <a:lnTo>
                          <a:pt x="105" y="407"/>
                        </a:lnTo>
                        <a:lnTo>
                          <a:pt x="80" y="338"/>
                        </a:lnTo>
                        <a:lnTo>
                          <a:pt x="43" y="277"/>
                        </a:lnTo>
                        <a:lnTo>
                          <a:pt x="25" y="228"/>
                        </a:lnTo>
                        <a:lnTo>
                          <a:pt x="0" y="148"/>
                        </a:lnTo>
                        <a:lnTo>
                          <a:pt x="6" y="62"/>
                        </a:lnTo>
                        <a:lnTo>
                          <a:pt x="50" y="6"/>
                        </a:lnTo>
                        <a:lnTo>
                          <a:pt x="105" y="0"/>
                        </a:lnTo>
                        <a:lnTo>
                          <a:pt x="123" y="135"/>
                        </a:lnTo>
                        <a:lnTo>
                          <a:pt x="154" y="123"/>
                        </a:lnTo>
                        <a:lnTo>
                          <a:pt x="160" y="160"/>
                        </a:lnTo>
                        <a:lnTo>
                          <a:pt x="123" y="191"/>
                        </a:lnTo>
                        <a:lnTo>
                          <a:pt x="123" y="252"/>
                        </a:lnTo>
                        <a:lnTo>
                          <a:pt x="154" y="351"/>
                        </a:lnTo>
                        <a:lnTo>
                          <a:pt x="178" y="456"/>
                        </a:lnTo>
                        <a:lnTo>
                          <a:pt x="197" y="573"/>
                        </a:lnTo>
                        <a:lnTo>
                          <a:pt x="222" y="616"/>
                        </a:lnTo>
                        <a:lnTo>
                          <a:pt x="277" y="690"/>
                        </a:lnTo>
                        <a:lnTo>
                          <a:pt x="333" y="751"/>
                        </a:lnTo>
                        <a:lnTo>
                          <a:pt x="363" y="789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74" name="Freeform 140"/>
                  <p:cNvSpPr>
                    <a:spLocks/>
                  </p:cNvSpPr>
                  <p:nvPr/>
                </p:nvSpPr>
                <p:spPr bwMode="auto">
                  <a:xfrm>
                    <a:off x="1940" y="3325"/>
                    <a:ext cx="142" cy="400"/>
                  </a:xfrm>
                  <a:custGeom>
                    <a:avLst/>
                    <a:gdLst>
                      <a:gd name="T0" fmla="*/ 1 w 284"/>
                      <a:gd name="T1" fmla="*/ 0 h 801"/>
                      <a:gd name="T2" fmla="*/ 1 w 284"/>
                      <a:gd name="T3" fmla="*/ 0 h 801"/>
                      <a:gd name="T4" fmla="*/ 1 w 284"/>
                      <a:gd name="T5" fmla="*/ 0 h 801"/>
                      <a:gd name="T6" fmla="*/ 1 w 284"/>
                      <a:gd name="T7" fmla="*/ 0 h 801"/>
                      <a:gd name="T8" fmla="*/ 1 w 284"/>
                      <a:gd name="T9" fmla="*/ 0 h 801"/>
                      <a:gd name="T10" fmla="*/ 1 w 284"/>
                      <a:gd name="T11" fmla="*/ 0 h 801"/>
                      <a:gd name="T12" fmla="*/ 1 w 284"/>
                      <a:gd name="T13" fmla="*/ 0 h 801"/>
                      <a:gd name="T14" fmla="*/ 1 w 284"/>
                      <a:gd name="T15" fmla="*/ 0 h 801"/>
                      <a:gd name="T16" fmla="*/ 1 w 284"/>
                      <a:gd name="T17" fmla="*/ 0 h 801"/>
                      <a:gd name="T18" fmla="*/ 1 w 284"/>
                      <a:gd name="T19" fmla="*/ 0 h 801"/>
                      <a:gd name="T20" fmla="*/ 1 w 284"/>
                      <a:gd name="T21" fmla="*/ 0 h 801"/>
                      <a:gd name="T22" fmla="*/ 1 w 284"/>
                      <a:gd name="T23" fmla="*/ 0 h 801"/>
                      <a:gd name="T24" fmla="*/ 1 w 284"/>
                      <a:gd name="T25" fmla="*/ 0 h 801"/>
                      <a:gd name="T26" fmla="*/ 1 w 284"/>
                      <a:gd name="T27" fmla="*/ 0 h 801"/>
                      <a:gd name="T28" fmla="*/ 1 w 284"/>
                      <a:gd name="T29" fmla="*/ 0 h 801"/>
                      <a:gd name="T30" fmla="*/ 1 w 284"/>
                      <a:gd name="T31" fmla="*/ 0 h 801"/>
                      <a:gd name="T32" fmla="*/ 1 w 284"/>
                      <a:gd name="T33" fmla="*/ 0 h 801"/>
                      <a:gd name="T34" fmla="*/ 1 w 284"/>
                      <a:gd name="T35" fmla="*/ 0 h 801"/>
                      <a:gd name="T36" fmla="*/ 1 w 284"/>
                      <a:gd name="T37" fmla="*/ 0 h 801"/>
                      <a:gd name="T38" fmla="*/ 1 w 284"/>
                      <a:gd name="T39" fmla="*/ 0 h 801"/>
                      <a:gd name="T40" fmla="*/ 1 w 284"/>
                      <a:gd name="T41" fmla="*/ 0 h 801"/>
                      <a:gd name="T42" fmla="*/ 1 w 284"/>
                      <a:gd name="T43" fmla="*/ 0 h 801"/>
                      <a:gd name="T44" fmla="*/ 1 w 284"/>
                      <a:gd name="T45" fmla="*/ 0 h 801"/>
                      <a:gd name="T46" fmla="*/ 1 w 284"/>
                      <a:gd name="T47" fmla="*/ 0 h 801"/>
                      <a:gd name="T48" fmla="*/ 0 w 284"/>
                      <a:gd name="T49" fmla="*/ 0 h 801"/>
                      <a:gd name="T50" fmla="*/ 0 w 284"/>
                      <a:gd name="T51" fmla="*/ 0 h 801"/>
                      <a:gd name="T52" fmla="*/ 1 w 284"/>
                      <a:gd name="T53" fmla="*/ 0 h 801"/>
                      <a:gd name="T54" fmla="*/ 1 w 284"/>
                      <a:gd name="T55" fmla="*/ 0 h 801"/>
                      <a:gd name="T56" fmla="*/ 1 w 284"/>
                      <a:gd name="T57" fmla="*/ 0 h 801"/>
                      <a:gd name="T58" fmla="*/ 1 w 284"/>
                      <a:gd name="T59" fmla="*/ 0 h 801"/>
                      <a:gd name="T60" fmla="*/ 1 w 284"/>
                      <a:gd name="T61" fmla="*/ 0 h 801"/>
                      <a:gd name="T62" fmla="*/ 1 w 284"/>
                      <a:gd name="T63" fmla="*/ 0 h 801"/>
                      <a:gd name="T64" fmla="*/ 1 w 284"/>
                      <a:gd name="T65" fmla="*/ 0 h 801"/>
                      <a:gd name="T66" fmla="*/ 1 w 284"/>
                      <a:gd name="T67" fmla="*/ 0 h 801"/>
                      <a:gd name="T68" fmla="*/ 1 w 284"/>
                      <a:gd name="T69" fmla="*/ 0 h 801"/>
                      <a:gd name="T70" fmla="*/ 1 w 284"/>
                      <a:gd name="T71" fmla="*/ 0 h 80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284"/>
                      <a:gd name="T109" fmla="*/ 0 h 801"/>
                      <a:gd name="T110" fmla="*/ 284 w 284"/>
                      <a:gd name="T111" fmla="*/ 801 h 80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284" h="801">
                        <a:moveTo>
                          <a:pt x="53" y="92"/>
                        </a:moveTo>
                        <a:lnTo>
                          <a:pt x="16" y="39"/>
                        </a:lnTo>
                        <a:lnTo>
                          <a:pt x="28" y="0"/>
                        </a:lnTo>
                        <a:lnTo>
                          <a:pt x="65" y="0"/>
                        </a:lnTo>
                        <a:lnTo>
                          <a:pt x="108" y="42"/>
                        </a:lnTo>
                        <a:lnTo>
                          <a:pt x="164" y="132"/>
                        </a:lnTo>
                        <a:lnTo>
                          <a:pt x="195" y="217"/>
                        </a:lnTo>
                        <a:lnTo>
                          <a:pt x="222" y="299"/>
                        </a:lnTo>
                        <a:lnTo>
                          <a:pt x="231" y="374"/>
                        </a:lnTo>
                        <a:lnTo>
                          <a:pt x="228" y="414"/>
                        </a:lnTo>
                        <a:lnTo>
                          <a:pt x="201" y="462"/>
                        </a:lnTo>
                        <a:lnTo>
                          <a:pt x="154" y="594"/>
                        </a:lnTo>
                        <a:lnTo>
                          <a:pt x="102" y="669"/>
                        </a:lnTo>
                        <a:lnTo>
                          <a:pt x="89" y="702"/>
                        </a:lnTo>
                        <a:lnTo>
                          <a:pt x="139" y="708"/>
                        </a:lnTo>
                        <a:lnTo>
                          <a:pt x="204" y="708"/>
                        </a:lnTo>
                        <a:lnTo>
                          <a:pt x="284" y="738"/>
                        </a:lnTo>
                        <a:lnTo>
                          <a:pt x="278" y="761"/>
                        </a:lnTo>
                        <a:lnTo>
                          <a:pt x="265" y="787"/>
                        </a:lnTo>
                        <a:lnTo>
                          <a:pt x="241" y="801"/>
                        </a:lnTo>
                        <a:lnTo>
                          <a:pt x="192" y="781"/>
                        </a:lnTo>
                        <a:lnTo>
                          <a:pt x="139" y="752"/>
                        </a:lnTo>
                        <a:lnTo>
                          <a:pt x="65" y="748"/>
                        </a:lnTo>
                        <a:lnTo>
                          <a:pt x="19" y="758"/>
                        </a:lnTo>
                        <a:lnTo>
                          <a:pt x="0" y="741"/>
                        </a:lnTo>
                        <a:lnTo>
                          <a:pt x="0" y="719"/>
                        </a:lnTo>
                        <a:lnTo>
                          <a:pt x="25" y="693"/>
                        </a:lnTo>
                        <a:lnTo>
                          <a:pt x="65" y="649"/>
                        </a:lnTo>
                        <a:lnTo>
                          <a:pt x="136" y="541"/>
                        </a:lnTo>
                        <a:lnTo>
                          <a:pt x="167" y="446"/>
                        </a:lnTo>
                        <a:lnTo>
                          <a:pt x="176" y="355"/>
                        </a:lnTo>
                        <a:lnTo>
                          <a:pt x="173" y="305"/>
                        </a:lnTo>
                        <a:lnTo>
                          <a:pt x="148" y="217"/>
                        </a:lnTo>
                        <a:lnTo>
                          <a:pt x="83" y="121"/>
                        </a:lnTo>
                        <a:lnTo>
                          <a:pt x="37" y="72"/>
                        </a:lnTo>
                        <a:lnTo>
                          <a:pt x="53" y="92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75" name="Freeform 141"/>
                  <p:cNvSpPr>
                    <a:spLocks/>
                  </p:cNvSpPr>
                  <p:nvPr/>
                </p:nvSpPr>
                <p:spPr bwMode="auto">
                  <a:xfrm>
                    <a:off x="1752" y="3319"/>
                    <a:ext cx="142" cy="426"/>
                  </a:xfrm>
                  <a:custGeom>
                    <a:avLst/>
                    <a:gdLst>
                      <a:gd name="T0" fmla="*/ 1 w 283"/>
                      <a:gd name="T1" fmla="*/ 0 h 854"/>
                      <a:gd name="T2" fmla="*/ 1 w 283"/>
                      <a:gd name="T3" fmla="*/ 0 h 854"/>
                      <a:gd name="T4" fmla="*/ 1 w 283"/>
                      <a:gd name="T5" fmla="*/ 0 h 854"/>
                      <a:gd name="T6" fmla="*/ 1 w 283"/>
                      <a:gd name="T7" fmla="*/ 0 h 854"/>
                      <a:gd name="T8" fmla="*/ 1 w 283"/>
                      <a:gd name="T9" fmla="*/ 0 h 854"/>
                      <a:gd name="T10" fmla="*/ 1 w 283"/>
                      <a:gd name="T11" fmla="*/ 0 h 854"/>
                      <a:gd name="T12" fmla="*/ 1 w 283"/>
                      <a:gd name="T13" fmla="*/ 0 h 854"/>
                      <a:gd name="T14" fmla="*/ 1 w 283"/>
                      <a:gd name="T15" fmla="*/ 0 h 854"/>
                      <a:gd name="T16" fmla="*/ 1 w 283"/>
                      <a:gd name="T17" fmla="*/ 0 h 854"/>
                      <a:gd name="T18" fmla="*/ 1 w 283"/>
                      <a:gd name="T19" fmla="*/ 0 h 854"/>
                      <a:gd name="T20" fmla="*/ 1 w 283"/>
                      <a:gd name="T21" fmla="*/ 0 h 854"/>
                      <a:gd name="T22" fmla="*/ 1 w 283"/>
                      <a:gd name="T23" fmla="*/ 0 h 854"/>
                      <a:gd name="T24" fmla="*/ 1 w 283"/>
                      <a:gd name="T25" fmla="*/ 0 h 854"/>
                      <a:gd name="T26" fmla="*/ 1 w 283"/>
                      <a:gd name="T27" fmla="*/ 0 h 854"/>
                      <a:gd name="T28" fmla="*/ 1 w 283"/>
                      <a:gd name="T29" fmla="*/ 0 h 854"/>
                      <a:gd name="T30" fmla="*/ 1 w 283"/>
                      <a:gd name="T31" fmla="*/ 0 h 854"/>
                      <a:gd name="T32" fmla="*/ 1 w 283"/>
                      <a:gd name="T33" fmla="*/ 0 h 854"/>
                      <a:gd name="T34" fmla="*/ 1 w 283"/>
                      <a:gd name="T35" fmla="*/ 0 h 854"/>
                      <a:gd name="T36" fmla="*/ 1 w 283"/>
                      <a:gd name="T37" fmla="*/ 0 h 854"/>
                      <a:gd name="T38" fmla="*/ 1 w 283"/>
                      <a:gd name="T39" fmla="*/ 0 h 854"/>
                      <a:gd name="T40" fmla="*/ 1 w 283"/>
                      <a:gd name="T41" fmla="*/ 0 h 854"/>
                      <a:gd name="T42" fmla="*/ 1 w 283"/>
                      <a:gd name="T43" fmla="*/ 0 h 854"/>
                      <a:gd name="T44" fmla="*/ 1 w 283"/>
                      <a:gd name="T45" fmla="*/ 0 h 854"/>
                      <a:gd name="T46" fmla="*/ 1 w 283"/>
                      <a:gd name="T47" fmla="*/ 0 h 854"/>
                      <a:gd name="T48" fmla="*/ 1 w 283"/>
                      <a:gd name="T49" fmla="*/ 0 h 854"/>
                      <a:gd name="T50" fmla="*/ 0 w 283"/>
                      <a:gd name="T51" fmla="*/ 0 h 854"/>
                      <a:gd name="T52" fmla="*/ 0 w 283"/>
                      <a:gd name="T53" fmla="*/ 0 h 854"/>
                      <a:gd name="T54" fmla="*/ 1 w 283"/>
                      <a:gd name="T55" fmla="*/ 0 h 854"/>
                      <a:gd name="T56" fmla="*/ 1 w 283"/>
                      <a:gd name="T57" fmla="*/ 0 h 854"/>
                      <a:gd name="T58" fmla="*/ 1 w 283"/>
                      <a:gd name="T59" fmla="*/ 0 h 854"/>
                      <a:gd name="T60" fmla="*/ 1 w 283"/>
                      <a:gd name="T61" fmla="*/ 0 h 854"/>
                      <a:gd name="T62" fmla="*/ 1 w 283"/>
                      <a:gd name="T63" fmla="*/ 0 h 854"/>
                      <a:gd name="T64" fmla="*/ 1 w 283"/>
                      <a:gd name="T65" fmla="*/ 0 h 854"/>
                      <a:gd name="T66" fmla="*/ 1 w 283"/>
                      <a:gd name="T67" fmla="*/ 0 h 854"/>
                      <a:gd name="T68" fmla="*/ 1 w 283"/>
                      <a:gd name="T69" fmla="*/ 0 h 854"/>
                      <a:gd name="T70" fmla="*/ 1 w 283"/>
                      <a:gd name="T71" fmla="*/ 0 h 854"/>
                      <a:gd name="T72" fmla="*/ 1 w 283"/>
                      <a:gd name="T73" fmla="*/ 0 h 854"/>
                      <a:gd name="T74" fmla="*/ 1 w 283"/>
                      <a:gd name="T75" fmla="*/ 0 h 854"/>
                      <a:gd name="T76" fmla="*/ 1 w 283"/>
                      <a:gd name="T77" fmla="*/ 0 h 854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283"/>
                      <a:gd name="T118" fmla="*/ 0 h 854"/>
                      <a:gd name="T119" fmla="*/ 283 w 283"/>
                      <a:gd name="T120" fmla="*/ 854 h 854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283" h="854">
                        <a:moveTo>
                          <a:pt x="146" y="154"/>
                        </a:moveTo>
                        <a:lnTo>
                          <a:pt x="189" y="68"/>
                        </a:lnTo>
                        <a:lnTo>
                          <a:pt x="231" y="0"/>
                        </a:lnTo>
                        <a:lnTo>
                          <a:pt x="262" y="0"/>
                        </a:lnTo>
                        <a:lnTo>
                          <a:pt x="280" y="27"/>
                        </a:lnTo>
                        <a:lnTo>
                          <a:pt x="283" y="74"/>
                        </a:lnTo>
                        <a:lnTo>
                          <a:pt x="257" y="107"/>
                        </a:lnTo>
                        <a:lnTo>
                          <a:pt x="212" y="151"/>
                        </a:lnTo>
                        <a:lnTo>
                          <a:pt x="177" y="200"/>
                        </a:lnTo>
                        <a:lnTo>
                          <a:pt x="141" y="267"/>
                        </a:lnTo>
                        <a:lnTo>
                          <a:pt x="125" y="313"/>
                        </a:lnTo>
                        <a:lnTo>
                          <a:pt x="109" y="372"/>
                        </a:lnTo>
                        <a:lnTo>
                          <a:pt x="107" y="445"/>
                        </a:lnTo>
                        <a:lnTo>
                          <a:pt x="113" y="513"/>
                        </a:lnTo>
                        <a:lnTo>
                          <a:pt x="130" y="596"/>
                        </a:lnTo>
                        <a:lnTo>
                          <a:pt x="163" y="669"/>
                        </a:lnTo>
                        <a:lnTo>
                          <a:pt x="192" y="712"/>
                        </a:lnTo>
                        <a:lnTo>
                          <a:pt x="210" y="743"/>
                        </a:lnTo>
                        <a:lnTo>
                          <a:pt x="212" y="768"/>
                        </a:lnTo>
                        <a:lnTo>
                          <a:pt x="198" y="776"/>
                        </a:lnTo>
                        <a:lnTo>
                          <a:pt x="161" y="782"/>
                        </a:lnTo>
                        <a:lnTo>
                          <a:pt x="107" y="801"/>
                        </a:lnTo>
                        <a:lnTo>
                          <a:pt x="66" y="826"/>
                        </a:lnTo>
                        <a:lnTo>
                          <a:pt x="40" y="854"/>
                        </a:lnTo>
                        <a:lnTo>
                          <a:pt x="17" y="848"/>
                        </a:lnTo>
                        <a:lnTo>
                          <a:pt x="0" y="814"/>
                        </a:lnTo>
                        <a:lnTo>
                          <a:pt x="0" y="786"/>
                        </a:lnTo>
                        <a:lnTo>
                          <a:pt x="40" y="762"/>
                        </a:lnTo>
                        <a:lnTo>
                          <a:pt x="109" y="746"/>
                        </a:lnTo>
                        <a:lnTo>
                          <a:pt x="174" y="737"/>
                        </a:lnTo>
                        <a:lnTo>
                          <a:pt x="146" y="703"/>
                        </a:lnTo>
                        <a:lnTo>
                          <a:pt x="128" y="660"/>
                        </a:lnTo>
                        <a:lnTo>
                          <a:pt x="104" y="599"/>
                        </a:lnTo>
                        <a:lnTo>
                          <a:pt x="78" y="535"/>
                        </a:lnTo>
                        <a:lnTo>
                          <a:pt x="71" y="455"/>
                        </a:lnTo>
                        <a:lnTo>
                          <a:pt x="69" y="378"/>
                        </a:lnTo>
                        <a:lnTo>
                          <a:pt x="87" y="304"/>
                        </a:lnTo>
                        <a:lnTo>
                          <a:pt x="120" y="206"/>
                        </a:lnTo>
                        <a:lnTo>
                          <a:pt x="146" y="15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76" name="Freeform 142"/>
                  <p:cNvSpPr>
                    <a:spLocks/>
                  </p:cNvSpPr>
                  <p:nvPr/>
                </p:nvSpPr>
                <p:spPr bwMode="auto">
                  <a:xfrm>
                    <a:off x="1817" y="3026"/>
                    <a:ext cx="185" cy="348"/>
                  </a:xfrm>
                  <a:custGeom>
                    <a:avLst/>
                    <a:gdLst>
                      <a:gd name="T0" fmla="*/ 1 w 369"/>
                      <a:gd name="T1" fmla="*/ 0 h 697"/>
                      <a:gd name="T2" fmla="*/ 1 w 369"/>
                      <a:gd name="T3" fmla="*/ 0 h 697"/>
                      <a:gd name="T4" fmla="*/ 1 w 369"/>
                      <a:gd name="T5" fmla="*/ 0 h 697"/>
                      <a:gd name="T6" fmla="*/ 1 w 369"/>
                      <a:gd name="T7" fmla="*/ 0 h 697"/>
                      <a:gd name="T8" fmla="*/ 1 w 369"/>
                      <a:gd name="T9" fmla="*/ 0 h 697"/>
                      <a:gd name="T10" fmla="*/ 1 w 369"/>
                      <a:gd name="T11" fmla="*/ 0 h 697"/>
                      <a:gd name="T12" fmla="*/ 1 w 369"/>
                      <a:gd name="T13" fmla="*/ 0 h 697"/>
                      <a:gd name="T14" fmla="*/ 1 w 369"/>
                      <a:gd name="T15" fmla="*/ 0 h 697"/>
                      <a:gd name="T16" fmla="*/ 1 w 369"/>
                      <a:gd name="T17" fmla="*/ 0 h 697"/>
                      <a:gd name="T18" fmla="*/ 1 w 369"/>
                      <a:gd name="T19" fmla="*/ 0 h 697"/>
                      <a:gd name="T20" fmla="*/ 1 w 369"/>
                      <a:gd name="T21" fmla="*/ 0 h 697"/>
                      <a:gd name="T22" fmla="*/ 1 w 369"/>
                      <a:gd name="T23" fmla="*/ 0 h 697"/>
                      <a:gd name="T24" fmla="*/ 1 w 369"/>
                      <a:gd name="T25" fmla="*/ 0 h 697"/>
                      <a:gd name="T26" fmla="*/ 1 w 369"/>
                      <a:gd name="T27" fmla="*/ 0 h 697"/>
                      <a:gd name="T28" fmla="*/ 1 w 369"/>
                      <a:gd name="T29" fmla="*/ 0 h 697"/>
                      <a:gd name="T30" fmla="*/ 1 w 369"/>
                      <a:gd name="T31" fmla="*/ 0 h 697"/>
                      <a:gd name="T32" fmla="*/ 1 w 369"/>
                      <a:gd name="T33" fmla="*/ 0 h 697"/>
                      <a:gd name="T34" fmla="*/ 1 w 369"/>
                      <a:gd name="T35" fmla="*/ 0 h 697"/>
                      <a:gd name="T36" fmla="*/ 0 w 369"/>
                      <a:gd name="T37" fmla="*/ 0 h 697"/>
                      <a:gd name="T38" fmla="*/ 0 w 369"/>
                      <a:gd name="T39" fmla="*/ 0 h 697"/>
                      <a:gd name="T40" fmla="*/ 1 w 369"/>
                      <a:gd name="T41" fmla="*/ 0 h 697"/>
                      <a:gd name="T42" fmla="*/ 1 w 369"/>
                      <a:gd name="T43" fmla="*/ 0 h 697"/>
                      <a:gd name="T44" fmla="*/ 1 w 369"/>
                      <a:gd name="T45" fmla="*/ 0 h 697"/>
                      <a:gd name="T46" fmla="*/ 1 w 369"/>
                      <a:gd name="T47" fmla="*/ 0 h 697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369"/>
                      <a:gd name="T73" fmla="*/ 0 h 697"/>
                      <a:gd name="T74" fmla="*/ 369 w 369"/>
                      <a:gd name="T75" fmla="*/ 697 h 697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369" h="697">
                        <a:moveTo>
                          <a:pt x="141" y="0"/>
                        </a:moveTo>
                        <a:lnTo>
                          <a:pt x="197" y="0"/>
                        </a:lnTo>
                        <a:lnTo>
                          <a:pt x="265" y="13"/>
                        </a:lnTo>
                        <a:lnTo>
                          <a:pt x="302" y="50"/>
                        </a:lnTo>
                        <a:lnTo>
                          <a:pt x="338" y="118"/>
                        </a:lnTo>
                        <a:lnTo>
                          <a:pt x="357" y="167"/>
                        </a:lnTo>
                        <a:lnTo>
                          <a:pt x="369" y="229"/>
                        </a:lnTo>
                        <a:lnTo>
                          <a:pt x="369" y="302"/>
                        </a:lnTo>
                        <a:lnTo>
                          <a:pt x="363" y="377"/>
                        </a:lnTo>
                        <a:lnTo>
                          <a:pt x="357" y="457"/>
                        </a:lnTo>
                        <a:lnTo>
                          <a:pt x="332" y="555"/>
                        </a:lnTo>
                        <a:lnTo>
                          <a:pt x="302" y="624"/>
                        </a:lnTo>
                        <a:lnTo>
                          <a:pt x="246" y="679"/>
                        </a:lnTo>
                        <a:lnTo>
                          <a:pt x="185" y="697"/>
                        </a:lnTo>
                        <a:lnTo>
                          <a:pt x="117" y="679"/>
                        </a:lnTo>
                        <a:lnTo>
                          <a:pt x="74" y="593"/>
                        </a:lnTo>
                        <a:lnTo>
                          <a:pt x="44" y="513"/>
                        </a:lnTo>
                        <a:lnTo>
                          <a:pt x="25" y="419"/>
                        </a:lnTo>
                        <a:lnTo>
                          <a:pt x="0" y="333"/>
                        </a:lnTo>
                        <a:lnTo>
                          <a:pt x="0" y="216"/>
                        </a:lnTo>
                        <a:lnTo>
                          <a:pt x="19" y="136"/>
                        </a:lnTo>
                        <a:lnTo>
                          <a:pt x="44" y="74"/>
                        </a:lnTo>
                        <a:lnTo>
                          <a:pt x="74" y="0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4162" name="Text Box 143"/>
              <p:cNvSpPr txBox="1">
                <a:spLocks noChangeArrowheads="1"/>
              </p:cNvSpPr>
              <p:nvPr/>
            </p:nvSpPr>
            <p:spPr bwMode="auto">
              <a:xfrm>
                <a:off x="384" y="3552"/>
                <a:ext cx="2544" cy="48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altLang="pt-BR" sz="2000" b="1"/>
                  <a:t>Sucesso depende muito do esforço heróico das pessoas</a:t>
                </a:r>
              </a:p>
            </p:txBody>
          </p:sp>
        </p:grpSp>
        <p:grpSp>
          <p:nvGrpSpPr>
            <p:cNvPr id="4105" name="Group 144"/>
            <p:cNvGrpSpPr>
              <a:grpSpLocks/>
            </p:cNvGrpSpPr>
            <p:nvPr/>
          </p:nvGrpSpPr>
          <p:grpSpPr bwMode="auto">
            <a:xfrm>
              <a:off x="2448" y="2400"/>
              <a:ext cx="1272" cy="1722"/>
              <a:chOff x="3455" y="2448"/>
              <a:chExt cx="1272" cy="1722"/>
            </a:xfrm>
          </p:grpSpPr>
          <p:grpSp>
            <p:nvGrpSpPr>
              <p:cNvPr id="4139" name="Group 145"/>
              <p:cNvGrpSpPr>
                <a:grpSpLocks/>
              </p:cNvGrpSpPr>
              <p:nvPr/>
            </p:nvGrpSpPr>
            <p:grpSpPr bwMode="auto">
              <a:xfrm>
                <a:off x="3455" y="2448"/>
                <a:ext cx="1153" cy="1152"/>
                <a:chOff x="3263" y="2496"/>
                <a:chExt cx="1303" cy="1299"/>
              </a:xfrm>
            </p:grpSpPr>
            <p:sp>
              <p:nvSpPr>
                <p:cNvPr id="4141" name="Freeform 146"/>
                <p:cNvSpPr>
                  <a:spLocks/>
                </p:cNvSpPr>
                <p:nvPr/>
              </p:nvSpPr>
              <p:spPr bwMode="auto">
                <a:xfrm>
                  <a:off x="3689" y="2732"/>
                  <a:ext cx="244" cy="241"/>
                </a:xfrm>
                <a:custGeom>
                  <a:avLst/>
                  <a:gdLst>
                    <a:gd name="T0" fmla="*/ 1 w 487"/>
                    <a:gd name="T1" fmla="*/ 1 h 482"/>
                    <a:gd name="T2" fmla="*/ 1 w 487"/>
                    <a:gd name="T3" fmla="*/ 1 h 482"/>
                    <a:gd name="T4" fmla="*/ 1 w 487"/>
                    <a:gd name="T5" fmla="*/ 0 h 482"/>
                    <a:gd name="T6" fmla="*/ 1 w 487"/>
                    <a:gd name="T7" fmla="*/ 1 h 482"/>
                    <a:gd name="T8" fmla="*/ 1 w 487"/>
                    <a:gd name="T9" fmla="*/ 1 h 482"/>
                    <a:gd name="T10" fmla="*/ 1 w 487"/>
                    <a:gd name="T11" fmla="*/ 1 h 482"/>
                    <a:gd name="T12" fmla="*/ 1 w 487"/>
                    <a:gd name="T13" fmla="*/ 1 h 482"/>
                    <a:gd name="T14" fmla="*/ 1 w 487"/>
                    <a:gd name="T15" fmla="*/ 1 h 482"/>
                    <a:gd name="T16" fmla="*/ 1 w 487"/>
                    <a:gd name="T17" fmla="*/ 1 h 482"/>
                    <a:gd name="T18" fmla="*/ 1 w 487"/>
                    <a:gd name="T19" fmla="*/ 1 h 482"/>
                    <a:gd name="T20" fmla="*/ 1 w 487"/>
                    <a:gd name="T21" fmla="*/ 1 h 482"/>
                    <a:gd name="T22" fmla="*/ 1 w 487"/>
                    <a:gd name="T23" fmla="*/ 1 h 482"/>
                    <a:gd name="T24" fmla="*/ 1 w 487"/>
                    <a:gd name="T25" fmla="*/ 1 h 482"/>
                    <a:gd name="T26" fmla="*/ 1 w 487"/>
                    <a:gd name="T27" fmla="*/ 1 h 482"/>
                    <a:gd name="T28" fmla="*/ 1 w 487"/>
                    <a:gd name="T29" fmla="*/ 1 h 482"/>
                    <a:gd name="T30" fmla="*/ 1 w 487"/>
                    <a:gd name="T31" fmla="*/ 1 h 482"/>
                    <a:gd name="T32" fmla="*/ 1 w 487"/>
                    <a:gd name="T33" fmla="*/ 1 h 482"/>
                    <a:gd name="T34" fmla="*/ 1 w 487"/>
                    <a:gd name="T35" fmla="*/ 1 h 482"/>
                    <a:gd name="T36" fmla="*/ 0 w 487"/>
                    <a:gd name="T37" fmla="*/ 1 h 482"/>
                    <a:gd name="T38" fmla="*/ 1 w 487"/>
                    <a:gd name="T39" fmla="*/ 1 h 482"/>
                    <a:gd name="T40" fmla="*/ 1 w 487"/>
                    <a:gd name="T41" fmla="*/ 1 h 482"/>
                    <a:gd name="T42" fmla="*/ 1 w 487"/>
                    <a:gd name="T43" fmla="*/ 1 h 482"/>
                    <a:gd name="T44" fmla="*/ 1 w 487"/>
                    <a:gd name="T45" fmla="*/ 1 h 482"/>
                    <a:gd name="T46" fmla="*/ 1 w 487"/>
                    <a:gd name="T47" fmla="*/ 1 h 482"/>
                    <a:gd name="T48" fmla="*/ 1 w 487"/>
                    <a:gd name="T49" fmla="*/ 1 h 48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87"/>
                    <a:gd name="T76" fmla="*/ 0 h 482"/>
                    <a:gd name="T77" fmla="*/ 487 w 487"/>
                    <a:gd name="T78" fmla="*/ 482 h 48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87" h="482">
                      <a:moveTo>
                        <a:pt x="155" y="29"/>
                      </a:moveTo>
                      <a:lnTo>
                        <a:pt x="198" y="7"/>
                      </a:lnTo>
                      <a:lnTo>
                        <a:pt x="251" y="0"/>
                      </a:lnTo>
                      <a:lnTo>
                        <a:pt x="300" y="14"/>
                      </a:lnTo>
                      <a:lnTo>
                        <a:pt x="353" y="47"/>
                      </a:lnTo>
                      <a:lnTo>
                        <a:pt x="418" y="123"/>
                      </a:lnTo>
                      <a:lnTo>
                        <a:pt x="464" y="213"/>
                      </a:lnTo>
                      <a:lnTo>
                        <a:pt x="485" y="289"/>
                      </a:lnTo>
                      <a:lnTo>
                        <a:pt x="487" y="362"/>
                      </a:lnTo>
                      <a:lnTo>
                        <a:pt x="478" y="419"/>
                      </a:lnTo>
                      <a:lnTo>
                        <a:pt x="449" y="458"/>
                      </a:lnTo>
                      <a:lnTo>
                        <a:pt x="407" y="482"/>
                      </a:lnTo>
                      <a:lnTo>
                        <a:pt x="369" y="468"/>
                      </a:lnTo>
                      <a:lnTo>
                        <a:pt x="307" y="448"/>
                      </a:lnTo>
                      <a:lnTo>
                        <a:pt x="238" y="376"/>
                      </a:lnTo>
                      <a:lnTo>
                        <a:pt x="184" y="284"/>
                      </a:lnTo>
                      <a:lnTo>
                        <a:pt x="180" y="269"/>
                      </a:lnTo>
                      <a:lnTo>
                        <a:pt x="31" y="248"/>
                      </a:lnTo>
                      <a:lnTo>
                        <a:pt x="0" y="206"/>
                      </a:lnTo>
                      <a:lnTo>
                        <a:pt x="10" y="190"/>
                      </a:lnTo>
                      <a:lnTo>
                        <a:pt x="171" y="227"/>
                      </a:lnTo>
                      <a:lnTo>
                        <a:pt x="144" y="172"/>
                      </a:lnTo>
                      <a:lnTo>
                        <a:pt x="132" y="97"/>
                      </a:lnTo>
                      <a:lnTo>
                        <a:pt x="144" y="55"/>
                      </a:lnTo>
                      <a:lnTo>
                        <a:pt x="155" y="29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2" name="Freeform 147"/>
                <p:cNvSpPr>
                  <a:spLocks/>
                </p:cNvSpPr>
                <p:nvPr/>
              </p:nvSpPr>
              <p:spPr bwMode="auto">
                <a:xfrm>
                  <a:off x="3612" y="2986"/>
                  <a:ext cx="252" cy="478"/>
                </a:xfrm>
                <a:custGeom>
                  <a:avLst/>
                  <a:gdLst>
                    <a:gd name="T0" fmla="*/ 1 w 504"/>
                    <a:gd name="T1" fmla="*/ 0 h 957"/>
                    <a:gd name="T2" fmla="*/ 1 w 504"/>
                    <a:gd name="T3" fmla="*/ 0 h 957"/>
                    <a:gd name="T4" fmla="*/ 1 w 504"/>
                    <a:gd name="T5" fmla="*/ 0 h 957"/>
                    <a:gd name="T6" fmla="*/ 1 w 504"/>
                    <a:gd name="T7" fmla="*/ 0 h 957"/>
                    <a:gd name="T8" fmla="*/ 1 w 504"/>
                    <a:gd name="T9" fmla="*/ 0 h 957"/>
                    <a:gd name="T10" fmla="*/ 1 w 504"/>
                    <a:gd name="T11" fmla="*/ 0 h 957"/>
                    <a:gd name="T12" fmla="*/ 1 w 504"/>
                    <a:gd name="T13" fmla="*/ 0 h 957"/>
                    <a:gd name="T14" fmla="*/ 1 w 504"/>
                    <a:gd name="T15" fmla="*/ 0 h 957"/>
                    <a:gd name="T16" fmla="*/ 1 w 504"/>
                    <a:gd name="T17" fmla="*/ 0 h 957"/>
                    <a:gd name="T18" fmla="*/ 1 w 504"/>
                    <a:gd name="T19" fmla="*/ 0 h 957"/>
                    <a:gd name="T20" fmla="*/ 1 w 504"/>
                    <a:gd name="T21" fmla="*/ 0 h 957"/>
                    <a:gd name="T22" fmla="*/ 1 w 504"/>
                    <a:gd name="T23" fmla="*/ 0 h 957"/>
                    <a:gd name="T24" fmla="*/ 1 w 504"/>
                    <a:gd name="T25" fmla="*/ 0 h 957"/>
                    <a:gd name="T26" fmla="*/ 1 w 504"/>
                    <a:gd name="T27" fmla="*/ 0 h 957"/>
                    <a:gd name="T28" fmla="*/ 1 w 504"/>
                    <a:gd name="T29" fmla="*/ 0 h 957"/>
                    <a:gd name="T30" fmla="*/ 1 w 504"/>
                    <a:gd name="T31" fmla="*/ 0 h 957"/>
                    <a:gd name="T32" fmla="*/ 1 w 504"/>
                    <a:gd name="T33" fmla="*/ 0 h 957"/>
                    <a:gd name="T34" fmla="*/ 0 w 504"/>
                    <a:gd name="T35" fmla="*/ 0 h 957"/>
                    <a:gd name="T36" fmla="*/ 1 w 504"/>
                    <a:gd name="T37" fmla="*/ 0 h 957"/>
                    <a:gd name="T38" fmla="*/ 1 w 504"/>
                    <a:gd name="T39" fmla="*/ 0 h 957"/>
                    <a:gd name="T40" fmla="*/ 1 w 504"/>
                    <a:gd name="T41" fmla="*/ 0 h 957"/>
                    <a:gd name="T42" fmla="*/ 1 w 504"/>
                    <a:gd name="T43" fmla="*/ 0 h 957"/>
                    <a:gd name="T44" fmla="*/ 1 w 504"/>
                    <a:gd name="T45" fmla="*/ 0 h 957"/>
                    <a:gd name="T46" fmla="*/ 1 w 504"/>
                    <a:gd name="T47" fmla="*/ 0 h 957"/>
                    <a:gd name="T48" fmla="*/ 1 w 504"/>
                    <a:gd name="T49" fmla="*/ 0 h 957"/>
                    <a:gd name="T50" fmla="*/ 1 w 504"/>
                    <a:gd name="T51" fmla="*/ 0 h 957"/>
                    <a:gd name="T52" fmla="*/ 1 w 504"/>
                    <a:gd name="T53" fmla="*/ 0 h 957"/>
                    <a:gd name="T54" fmla="*/ 1 w 504"/>
                    <a:gd name="T55" fmla="*/ 0 h 957"/>
                    <a:gd name="T56" fmla="*/ 1 w 504"/>
                    <a:gd name="T57" fmla="*/ 0 h 957"/>
                    <a:gd name="T58" fmla="*/ 1 w 504"/>
                    <a:gd name="T59" fmla="*/ 0 h 957"/>
                    <a:gd name="T60" fmla="*/ 1 w 504"/>
                    <a:gd name="T61" fmla="*/ 0 h 957"/>
                    <a:gd name="T62" fmla="*/ 1 w 504"/>
                    <a:gd name="T63" fmla="*/ 0 h 95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04"/>
                    <a:gd name="T97" fmla="*/ 0 h 957"/>
                    <a:gd name="T98" fmla="*/ 504 w 504"/>
                    <a:gd name="T99" fmla="*/ 957 h 95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04" h="957">
                      <a:moveTo>
                        <a:pt x="370" y="172"/>
                      </a:moveTo>
                      <a:lnTo>
                        <a:pt x="413" y="143"/>
                      </a:lnTo>
                      <a:lnTo>
                        <a:pt x="470" y="111"/>
                      </a:lnTo>
                      <a:lnTo>
                        <a:pt x="504" y="45"/>
                      </a:lnTo>
                      <a:lnTo>
                        <a:pt x="486" y="11"/>
                      </a:lnTo>
                      <a:lnTo>
                        <a:pt x="447" y="0"/>
                      </a:lnTo>
                      <a:lnTo>
                        <a:pt x="398" y="28"/>
                      </a:lnTo>
                      <a:lnTo>
                        <a:pt x="323" y="96"/>
                      </a:lnTo>
                      <a:lnTo>
                        <a:pt x="259" y="152"/>
                      </a:lnTo>
                      <a:lnTo>
                        <a:pt x="205" y="215"/>
                      </a:lnTo>
                      <a:lnTo>
                        <a:pt x="125" y="278"/>
                      </a:lnTo>
                      <a:lnTo>
                        <a:pt x="53" y="358"/>
                      </a:lnTo>
                      <a:lnTo>
                        <a:pt x="62" y="474"/>
                      </a:lnTo>
                      <a:lnTo>
                        <a:pt x="53" y="573"/>
                      </a:lnTo>
                      <a:lnTo>
                        <a:pt x="53" y="653"/>
                      </a:lnTo>
                      <a:lnTo>
                        <a:pt x="35" y="734"/>
                      </a:lnTo>
                      <a:lnTo>
                        <a:pt x="17" y="787"/>
                      </a:lnTo>
                      <a:lnTo>
                        <a:pt x="0" y="913"/>
                      </a:lnTo>
                      <a:lnTo>
                        <a:pt x="53" y="957"/>
                      </a:lnTo>
                      <a:lnTo>
                        <a:pt x="17" y="939"/>
                      </a:lnTo>
                      <a:lnTo>
                        <a:pt x="98" y="921"/>
                      </a:lnTo>
                      <a:lnTo>
                        <a:pt x="35" y="895"/>
                      </a:lnTo>
                      <a:lnTo>
                        <a:pt x="143" y="913"/>
                      </a:lnTo>
                      <a:lnTo>
                        <a:pt x="143" y="841"/>
                      </a:lnTo>
                      <a:lnTo>
                        <a:pt x="107" y="760"/>
                      </a:lnTo>
                      <a:lnTo>
                        <a:pt x="116" y="680"/>
                      </a:lnTo>
                      <a:lnTo>
                        <a:pt x="125" y="573"/>
                      </a:lnTo>
                      <a:lnTo>
                        <a:pt x="125" y="483"/>
                      </a:lnTo>
                      <a:lnTo>
                        <a:pt x="116" y="394"/>
                      </a:lnTo>
                      <a:lnTo>
                        <a:pt x="236" y="279"/>
                      </a:lnTo>
                      <a:lnTo>
                        <a:pt x="293" y="226"/>
                      </a:lnTo>
                      <a:lnTo>
                        <a:pt x="370" y="17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3" name="Freeform 148"/>
                <p:cNvSpPr>
                  <a:spLocks/>
                </p:cNvSpPr>
                <p:nvPr/>
              </p:nvSpPr>
              <p:spPr bwMode="auto">
                <a:xfrm>
                  <a:off x="3919" y="2997"/>
                  <a:ext cx="310" cy="422"/>
                </a:xfrm>
                <a:custGeom>
                  <a:avLst/>
                  <a:gdLst>
                    <a:gd name="T0" fmla="*/ 0 w 621"/>
                    <a:gd name="T1" fmla="*/ 0 h 845"/>
                    <a:gd name="T2" fmla="*/ 0 w 621"/>
                    <a:gd name="T3" fmla="*/ 0 h 845"/>
                    <a:gd name="T4" fmla="*/ 0 w 621"/>
                    <a:gd name="T5" fmla="*/ 0 h 845"/>
                    <a:gd name="T6" fmla="*/ 0 w 621"/>
                    <a:gd name="T7" fmla="*/ 0 h 845"/>
                    <a:gd name="T8" fmla="*/ 0 w 621"/>
                    <a:gd name="T9" fmla="*/ 0 h 845"/>
                    <a:gd name="T10" fmla="*/ 0 w 621"/>
                    <a:gd name="T11" fmla="*/ 0 h 845"/>
                    <a:gd name="T12" fmla="*/ 0 w 621"/>
                    <a:gd name="T13" fmla="*/ 0 h 845"/>
                    <a:gd name="T14" fmla="*/ 0 w 621"/>
                    <a:gd name="T15" fmla="*/ 0 h 845"/>
                    <a:gd name="T16" fmla="*/ 0 w 621"/>
                    <a:gd name="T17" fmla="*/ 0 h 845"/>
                    <a:gd name="T18" fmla="*/ 0 w 621"/>
                    <a:gd name="T19" fmla="*/ 0 h 845"/>
                    <a:gd name="T20" fmla="*/ 0 w 621"/>
                    <a:gd name="T21" fmla="*/ 0 h 845"/>
                    <a:gd name="T22" fmla="*/ 0 w 621"/>
                    <a:gd name="T23" fmla="*/ 0 h 845"/>
                    <a:gd name="T24" fmla="*/ 0 w 621"/>
                    <a:gd name="T25" fmla="*/ 0 h 845"/>
                    <a:gd name="T26" fmla="*/ 0 w 621"/>
                    <a:gd name="T27" fmla="*/ 0 h 845"/>
                    <a:gd name="T28" fmla="*/ 0 w 621"/>
                    <a:gd name="T29" fmla="*/ 0 h 845"/>
                    <a:gd name="T30" fmla="*/ 0 w 621"/>
                    <a:gd name="T31" fmla="*/ 0 h 845"/>
                    <a:gd name="T32" fmla="*/ 0 w 621"/>
                    <a:gd name="T33" fmla="*/ 0 h 845"/>
                    <a:gd name="T34" fmla="*/ 0 w 621"/>
                    <a:gd name="T35" fmla="*/ 0 h 845"/>
                    <a:gd name="T36" fmla="*/ 0 w 621"/>
                    <a:gd name="T37" fmla="*/ 0 h 845"/>
                    <a:gd name="T38" fmla="*/ 0 w 621"/>
                    <a:gd name="T39" fmla="*/ 0 h 845"/>
                    <a:gd name="T40" fmla="*/ 0 w 621"/>
                    <a:gd name="T41" fmla="*/ 0 h 845"/>
                    <a:gd name="T42" fmla="*/ 0 w 621"/>
                    <a:gd name="T43" fmla="*/ 0 h 845"/>
                    <a:gd name="T44" fmla="*/ 0 w 621"/>
                    <a:gd name="T45" fmla="*/ 0 h 845"/>
                    <a:gd name="T46" fmla="*/ 0 w 621"/>
                    <a:gd name="T47" fmla="*/ 0 h 845"/>
                    <a:gd name="T48" fmla="*/ 0 w 621"/>
                    <a:gd name="T49" fmla="*/ 0 h 845"/>
                    <a:gd name="T50" fmla="*/ 0 w 621"/>
                    <a:gd name="T51" fmla="*/ 0 h 845"/>
                    <a:gd name="T52" fmla="*/ 0 w 621"/>
                    <a:gd name="T53" fmla="*/ 0 h 845"/>
                    <a:gd name="T54" fmla="*/ 0 w 621"/>
                    <a:gd name="T55" fmla="*/ 0 h 845"/>
                    <a:gd name="T56" fmla="*/ 0 w 621"/>
                    <a:gd name="T57" fmla="*/ 0 h 845"/>
                    <a:gd name="T58" fmla="*/ 0 w 621"/>
                    <a:gd name="T59" fmla="*/ 0 h 845"/>
                    <a:gd name="T60" fmla="*/ 0 w 621"/>
                    <a:gd name="T61" fmla="*/ 0 h 845"/>
                    <a:gd name="T62" fmla="*/ 0 w 621"/>
                    <a:gd name="T63" fmla="*/ 0 h 845"/>
                    <a:gd name="T64" fmla="*/ 0 w 621"/>
                    <a:gd name="T65" fmla="*/ 0 h 84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21"/>
                    <a:gd name="T100" fmla="*/ 0 h 845"/>
                    <a:gd name="T101" fmla="*/ 621 w 621"/>
                    <a:gd name="T102" fmla="*/ 845 h 84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21" h="845">
                      <a:moveTo>
                        <a:pt x="90" y="154"/>
                      </a:moveTo>
                      <a:lnTo>
                        <a:pt x="45" y="118"/>
                      </a:lnTo>
                      <a:lnTo>
                        <a:pt x="24" y="89"/>
                      </a:lnTo>
                      <a:lnTo>
                        <a:pt x="3" y="33"/>
                      </a:lnTo>
                      <a:lnTo>
                        <a:pt x="0" y="0"/>
                      </a:lnTo>
                      <a:lnTo>
                        <a:pt x="84" y="13"/>
                      </a:lnTo>
                      <a:lnTo>
                        <a:pt x="75" y="13"/>
                      </a:lnTo>
                      <a:lnTo>
                        <a:pt x="119" y="9"/>
                      </a:lnTo>
                      <a:lnTo>
                        <a:pt x="165" y="51"/>
                      </a:lnTo>
                      <a:lnTo>
                        <a:pt x="237" y="142"/>
                      </a:lnTo>
                      <a:lnTo>
                        <a:pt x="310" y="205"/>
                      </a:lnTo>
                      <a:lnTo>
                        <a:pt x="364" y="252"/>
                      </a:lnTo>
                      <a:lnTo>
                        <a:pt x="469" y="362"/>
                      </a:lnTo>
                      <a:lnTo>
                        <a:pt x="496" y="460"/>
                      </a:lnTo>
                      <a:lnTo>
                        <a:pt x="510" y="543"/>
                      </a:lnTo>
                      <a:lnTo>
                        <a:pt x="540" y="612"/>
                      </a:lnTo>
                      <a:lnTo>
                        <a:pt x="558" y="666"/>
                      </a:lnTo>
                      <a:lnTo>
                        <a:pt x="585" y="729"/>
                      </a:lnTo>
                      <a:lnTo>
                        <a:pt x="621" y="800"/>
                      </a:lnTo>
                      <a:lnTo>
                        <a:pt x="594" y="845"/>
                      </a:lnTo>
                      <a:lnTo>
                        <a:pt x="549" y="827"/>
                      </a:lnTo>
                      <a:lnTo>
                        <a:pt x="523" y="768"/>
                      </a:lnTo>
                      <a:lnTo>
                        <a:pt x="478" y="791"/>
                      </a:lnTo>
                      <a:lnTo>
                        <a:pt x="451" y="737"/>
                      </a:lnTo>
                      <a:lnTo>
                        <a:pt x="507" y="710"/>
                      </a:lnTo>
                      <a:lnTo>
                        <a:pt x="489" y="646"/>
                      </a:lnTo>
                      <a:lnTo>
                        <a:pt x="451" y="550"/>
                      </a:lnTo>
                      <a:lnTo>
                        <a:pt x="451" y="451"/>
                      </a:lnTo>
                      <a:lnTo>
                        <a:pt x="362" y="335"/>
                      </a:lnTo>
                      <a:lnTo>
                        <a:pt x="286" y="295"/>
                      </a:lnTo>
                      <a:lnTo>
                        <a:pt x="207" y="233"/>
                      </a:lnTo>
                      <a:lnTo>
                        <a:pt x="132" y="184"/>
                      </a:lnTo>
                      <a:lnTo>
                        <a:pt x="90" y="15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4" name="Freeform 149"/>
                <p:cNvSpPr>
                  <a:spLocks/>
                </p:cNvSpPr>
                <p:nvPr/>
              </p:nvSpPr>
              <p:spPr bwMode="auto">
                <a:xfrm>
                  <a:off x="3924" y="3317"/>
                  <a:ext cx="153" cy="431"/>
                </a:xfrm>
                <a:custGeom>
                  <a:avLst/>
                  <a:gdLst>
                    <a:gd name="T0" fmla="*/ 1 w 306"/>
                    <a:gd name="T1" fmla="*/ 0 h 863"/>
                    <a:gd name="T2" fmla="*/ 1 w 306"/>
                    <a:gd name="T3" fmla="*/ 0 h 863"/>
                    <a:gd name="T4" fmla="*/ 1 w 306"/>
                    <a:gd name="T5" fmla="*/ 0 h 863"/>
                    <a:gd name="T6" fmla="*/ 1 w 306"/>
                    <a:gd name="T7" fmla="*/ 0 h 863"/>
                    <a:gd name="T8" fmla="*/ 1 w 306"/>
                    <a:gd name="T9" fmla="*/ 0 h 863"/>
                    <a:gd name="T10" fmla="*/ 1 w 306"/>
                    <a:gd name="T11" fmla="*/ 0 h 863"/>
                    <a:gd name="T12" fmla="*/ 1 w 306"/>
                    <a:gd name="T13" fmla="*/ 0 h 863"/>
                    <a:gd name="T14" fmla="*/ 1 w 306"/>
                    <a:gd name="T15" fmla="*/ 0 h 863"/>
                    <a:gd name="T16" fmla="*/ 1 w 306"/>
                    <a:gd name="T17" fmla="*/ 0 h 863"/>
                    <a:gd name="T18" fmla="*/ 1 w 306"/>
                    <a:gd name="T19" fmla="*/ 0 h 863"/>
                    <a:gd name="T20" fmla="*/ 1 w 306"/>
                    <a:gd name="T21" fmla="*/ 0 h 863"/>
                    <a:gd name="T22" fmla="*/ 1 w 306"/>
                    <a:gd name="T23" fmla="*/ 0 h 863"/>
                    <a:gd name="T24" fmla="*/ 1 w 306"/>
                    <a:gd name="T25" fmla="*/ 0 h 863"/>
                    <a:gd name="T26" fmla="*/ 1 w 306"/>
                    <a:gd name="T27" fmla="*/ 0 h 863"/>
                    <a:gd name="T28" fmla="*/ 1 w 306"/>
                    <a:gd name="T29" fmla="*/ 0 h 863"/>
                    <a:gd name="T30" fmla="*/ 1 w 306"/>
                    <a:gd name="T31" fmla="*/ 0 h 863"/>
                    <a:gd name="T32" fmla="*/ 1 w 306"/>
                    <a:gd name="T33" fmla="*/ 0 h 863"/>
                    <a:gd name="T34" fmla="*/ 1 w 306"/>
                    <a:gd name="T35" fmla="*/ 0 h 863"/>
                    <a:gd name="T36" fmla="*/ 1 w 306"/>
                    <a:gd name="T37" fmla="*/ 0 h 863"/>
                    <a:gd name="T38" fmla="*/ 1 w 306"/>
                    <a:gd name="T39" fmla="*/ 0 h 863"/>
                    <a:gd name="T40" fmla="*/ 1 w 306"/>
                    <a:gd name="T41" fmla="*/ 0 h 863"/>
                    <a:gd name="T42" fmla="*/ 1 w 306"/>
                    <a:gd name="T43" fmla="*/ 0 h 863"/>
                    <a:gd name="T44" fmla="*/ 1 w 306"/>
                    <a:gd name="T45" fmla="*/ 0 h 863"/>
                    <a:gd name="T46" fmla="*/ 1 w 306"/>
                    <a:gd name="T47" fmla="*/ 0 h 863"/>
                    <a:gd name="T48" fmla="*/ 0 w 306"/>
                    <a:gd name="T49" fmla="*/ 0 h 863"/>
                    <a:gd name="T50" fmla="*/ 0 w 306"/>
                    <a:gd name="T51" fmla="*/ 0 h 863"/>
                    <a:gd name="T52" fmla="*/ 1 w 306"/>
                    <a:gd name="T53" fmla="*/ 0 h 863"/>
                    <a:gd name="T54" fmla="*/ 1 w 306"/>
                    <a:gd name="T55" fmla="*/ 0 h 863"/>
                    <a:gd name="T56" fmla="*/ 1 w 306"/>
                    <a:gd name="T57" fmla="*/ 0 h 863"/>
                    <a:gd name="T58" fmla="*/ 1 w 306"/>
                    <a:gd name="T59" fmla="*/ 0 h 863"/>
                    <a:gd name="T60" fmla="*/ 1 w 306"/>
                    <a:gd name="T61" fmla="*/ 0 h 863"/>
                    <a:gd name="T62" fmla="*/ 1 w 306"/>
                    <a:gd name="T63" fmla="*/ 0 h 863"/>
                    <a:gd name="T64" fmla="*/ 1 w 306"/>
                    <a:gd name="T65" fmla="*/ 0 h 863"/>
                    <a:gd name="T66" fmla="*/ 1 w 306"/>
                    <a:gd name="T67" fmla="*/ 0 h 863"/>
                    <a:gd name="T68" fmla="*/ 1 w 306"/>
                    <a:gd name="T69" fmla="*/ 0 h 863"/>
                    <a:gd name="T70" fmla="*/ 1 w 306"/>
                    <a:gd name="T71" fmla="*/ 0 h 86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06"/>
                    <a:gd name="T109" fmla="*/ 0 h 863"/>
                    <a:gd name="T110" fmla="*/ 306 w 306"/>
                    <a:gd name="T111" fmla="*/ 863 h 86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06" h="863">
                      <a:moveTo>
                        <a:pt x="57" y="100"/>
                      </a:moveTo>
                      <a:lnTo>
                        <a:pt x="16" y="43"/>
                      </a:lnTo>
                      <a:lnTo>
                        <a:pt x="30" y="0"/>
                      </a:lnTo>
                      <a:lnTo>
                        <a:pt x="70" y="0"/>
                      </a:lnTo>
                      <a:lnTo>
                        <a:pt x="116" y="46"/>
                      </a:lnTo>
                      <a:lnTo>
                        <a:pt x="176" y="142"/>
                      </a:lnTo>
                      <a:lnTo>
                        <a:pt x="210" y="234"/>
                      </a:lnTo>
                      <a:lnTo>
                        <a:pt x="239" y="322"/>
                      </a:lnTo>
                      <a:lnTo>
                        <a:pt x="249" y="404"/>
                      </a:lnTo>
                      <a:lnTo>
                        <a:pt x="246" y="446"/>
                      </a:lnTo>
                      <a:lnTo>
                        <a:pt x="217" y="499"/>
                      </a:lnTo>
                      <a:lnTo>
                        <a:pt x="166" y="641"/>
                      </a:lnTo>
                      <a:lnTo>
                        <a:pt x="109" y="721"/>
                      </a:lnTo>
                      <a:lnTo>
                        <a:pt x="96" y="757"/>
                      </a:lnTo>
                      <a:lnTo>
                        <a:pt x="149" y="764"/>
                      </a:lnTo>
                      <a:lnTo>
                        <a:pt x="220" y="764"/>
                      </a:lnTo>
                      <a:lnTo>
                        <a:pt x="306" y="796"/>
                      </a:lnTo>
                      <a:lnTo>
                        <a:pt x="299" y="821"/>
                      </a:lnTo>
                      <a:lnTo>
                        <a:pt x="286" y="849"/>
                      </a:lnTo>
                      <a:lnTo>
                        <a:pt x="259" y="863"/>
                      </a:lnTo>
                      <a:lnTo>
                        <a:pt x="206" y="842"/>
                      </a:lnTo>
                      <a:lnTo>
                        <a:pt x="149" y="811"/>
                      </a:lnTo>
                      <a:lnTo>
                        <a:pt x="70" y="806"/>
                      </a:lnTo>
                      <a:lnTo>
                        <a:pt x="20" y="817"/>
                      </a:lnTo>
                      <a:lnTo>
                        <a:pt x="0" y="799"/>
                      </a:lnTo>
                      <a:lnTo>
                        <a:pt x="0" y="775"/>
                      </a:lnTo>
                      <a:lnTo>
                        <a:pt x="26" y="747"/>
                      </a:lnTo>
                      <a:lnTo>
                        <a:pt x="70" y="700"/>
                      </a:lnTo>
                      <a:lnTo>
                        <a:pt x="146" y="584"/>
                      </a:lnTo>
                      <a:lnTo>
                        <a:pt x="180" y="481"/>
                      </a:lnTo>
                      <a:lnTo>
                        <a:pt x="190" y="382"/>
                      </a:lnTo>
                      <a:lnTo>
                        <a:pt x="186" y="329"/>
                      </a:lnTo>
                      <a:lnTo>
                        <a:pt x="159" y="234"/>
                      </a:lnTo>
                      <a:lnTo>
                        <a:pt x="89" y="131"/>
                      </a:lnTo>
                      <a:lnTo>
                        <a:pt x="40" y="78"/>
                      </a:lnTo>
                      <a:lnTo>
                        <a:pt x="57" y="10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5" name="Freeform 150"/>
                <p:cNvSpPr>
                  <a:spLocks/>
                </p:cNvSpPr>
                <p:nvPr/>
              </p:nvSpPr>
              <p:spPr bwMode="auto">
                <a:xfrm>
                  <a:off x="3722" y="3310"/>
                  <a:ext cx="153" cy="460"/>
                </a:xfrm>
                <a:custGeom>
                  <a:avLst/>
                  <a:gdLst>
                    <a:gd name="T0" fmla="*/ 1 w 305"/>
                    <a:gd name="T1" fmla="*/ 1 h 920"/>
                    <a:gd name="T2" fmla="*/ 1 w 305"/>
                    <a:gd name="T3" fmla="*/ 1 h 920"/>
                    <a:gd name="T4" fmla="*/ 1 w 305"/>
                    <a:gd name="T5" fmla="*/ 0 h 920"/>
                    <a:gd name="T6" fmla="*/ 1 w 305"/>
                    <a:gd name="T7" fmla="*/ 0 h 920"/>
                    <a:gd name="T8" fmla="*/ 1 w 305"/>
                    <a:gd name="T9" fmla="*/ 1 h 920"/>
                    <a:gd name="T10" fmla="*/ 1 w 305"/>
                    <a:gd name="T11" fmla="*/ 1 h 920"/>
                    <a:gd name="T12" fmla="*/ 1 w 305"/>
                    <a:gd name="T13" fmla="*/ 1 h 920"/>
                    <a:gd name="T14" fmla="*/ 1 w 305"/>
                    <a:gd name="T15" fmla="*/ 1 h 920"/>
                    <a:gd name="T16" fmla="*/ 1 w 305"/>
                    <a:gd name="T17" fmla="*/ 1 h 920"/>
                    <a:gd name="T18" fmla="*/ 1 w 305"/>
                    <a:gd name="T19" fmla="*/ 1 h 920"/>
                    <a:gd name="T20" fmla="*/ 1 w 305"/>
                    <a:gd name="T21" fmla="*/ 1 h 920"/>
                    <a:gd name="T22" fmla="*/ 1 w 305"/>
                    <a:gd name="T23" fmla="*/ 1 h 920"/>
                    <a:gd name="T24" fmla="*/ 1 w 305"/>
                    <a:gd name="T25" fmla="*/ 1 h 920"/>
                    <a:gd name="T26" fmla="*/ 1 w 305"/>
                    <a:gd name="T27" fmla="*/ 1 h 920"/>
                    <a:gd name="T28" fmla="*/ 1 w 305"/>
                    <a:gd name="T29" fmla="*/ 1 h 920"/>
                    <a:gd name="T30" fmla="*/ 1 w 305"/>
                    <a:gd name="T31" fmla="*/ 1 h 920"/>
                    <a:gd name="T32" fmla="*/ 1 w 305"/>
                    <a:gd name="T33" fmla="*/ 1 h 920"/>
                    <a:gd name="T34" fmla="*/ 1 w 305"/>
                    <a:gd name="T35" fmla="*/ 1 h 920"/>
                    <a:gd name="T36" fmla="*/ 1 w 305"/>
                    <a:gd name="T37" fmla="*/ 1 h 920"/>
                    <a:gd name="T38" fmla="*/ 1 w 305"/>
                    <a:gd name="T39" fmla="*/ 1 h 920"/>
                    <a:gd name="T40" fmla="*/ 1 w 305"/>
                    <a:gd name="T41" fmla="*/ 1 h 920"/>
                    <a:gd name="T42" fmla="*/ 1 w 305"/>
                    <a:gd name="T43" fmla="*/ 1 h 920"/>
                    <a:gd name="T44" fmla="*/ 1 w 305"/>
                    <a:gd name="T45" fmla="*/ 1 h 920"/>
                    <a:gd name="T46" fmla="*/ 1 w 305"/>
                    <a:gd name="T47" fmla="*/ 1 h 920"/>
                    <a:gd name="T48" fmla="*/ 1 w 305"/>
                    <a:gd name="T49" fmla="*/ 1 h 920"/>
                    <a:gd name="T50" fmla="*/ 0 w 305"/>
                    <a:gd name="T51" fmla="*/ 1 h 920"/>
                    <a:gd name="T52" fmla="*/ 0 w 305"/>
                    <a:gd name="T53" fmla="*/ 1 h 920"/>
                    <a:gd name="T54" fmla="*/ 1 w 305"/>
                    <a:gd name="T55" fmla="*/ 1 h 920"/>
                    <a:gd name="T56" fmla="*/ 1 w 305"/>
                    <a:gd name="T57" fmla="*/ 1 h 920"/>
                    <a:gd name="T58" fmla="*/ 1 w 305"/>
                    <a:gd name="T59" fmla="*/ 1 h 920"/>
                    <a:gd name="T60" fmla="*/ 1 w 305"/>
                    <a:gd name="T61" fmla="*/ 1 h 920"/>
                    <a:gd name="T62" fmla="*/ 1 w 305"/>
                    <a:gd name="T63" fmla="*/ 1 h 920"/>
                    <a:gd name="T64" fmla="*/ 1 w 305"/>
                    <a:gd name="T65" fmla="*/ 1 h 920"/>
                    <a:gd name="T66" fmla="*/ 1 w 305"/>
                    <a:gd name="T67" fmla="*/ 1 h 920"/>
                    <a:gd name="T68" fmla="*/ 1 w 305"/>
                    <a:gd name="T69" fmla="*/ 1 h 920"/>
                    <a:gd name="T70" fmla="*/ 1 w 305"/>
                    <a:gd name="T71" fmla="*/ 1 h 920"/>
                    <a:gd name="T72" fmla="*/ 1 w 305"/>
                    <a:gd name="T73" fmla="*/ 1 h 920"/>
                    <a:gd name="T74" fmla="*/ 1 w 305"/>
                    <a:gd name="T75" fmla="*/ 1 h 920"/>
                    <a:gd name="T76" fmla="*/ 1 w 305"/>
                    <a:gd name="T77" fmla="*/ 1 h 92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305"/>
                    <a:gd name="T118" fmla="*/ 0 h 920"/>
                    <a:gd name="T119" fmla="*/ 305 w 305"/>
                    <a:gd name="T120" fmla="*/ 920 h 92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305" h="920">
                      <a:moveTo>
                        <a:pt x="158" y="165"/>
                      </a:moveTo>
                      <a:lnTo>
                        <a:pt x="204" y="72"/>
                      </a:lnTo>
                      <a:lnTo>
                        <a:pt x="249" y="0"/>
                      </a:lnTo>
                      <a:lnTo>
                        <a:pt x="283" y="0"/>
                      </a:lnTo>
                      <a:lnTo>
                        <a:pt x="302" y="29"/>
                      </a:lnTo>
                      <a:lnTo>
                        <a:pt x="305" y="79"/>
                      </a:lnTo>
                      <a:lnTo>
                        <a:pt x="277" y="115"/>
                      </a:lnTo>
                      <a:lnTo>
                        <a:pt x="229" y="162"/>
                      </a:lnTo>
                      <a:lnTo>
                        <a:pt x="191" y="214"/>
                      </a:lnTo>
                      <a:lnTo>
                        <a:pt x="152" y="287"/>
                      </a:lnTo>
                      <a:lnTo>
                        <a:pt x="135" y="336"/>
                      </a:lnTo>
                      <a:lnTo>
                        <a:pt x="118" y="400"/>
                      </a:lnTo>
                      <a:lnTo>
                        <a:pt x="116" y="479"/>
                      </a:lnTo>
                      <a:lnTo>
                        <a:pt x="122" y="552"/>
                      </a:lnTo>
                      <a:lnTo>
                        <a:pt x="141" y="641"/>
                      </a:lnTo>
                      <a:lnTo>
                        <a:pt x="177" y="721"/>
                      </a:lnTo>
                      <a:lnTo>
                        <a:pt x="208" y="767"/>
                      </a:lnTo>
                      <a:lnTo>
                        <a:pt x="227" y="800"/>
                      </a:lnTo>
                      <a:lnTo>
                        <a:pt x="229" y="827"/>
                      </a:lnTo>
                      <a:lnTo>
                        <a:pt x="213" y="836"/>
                      </a:lnTo>
                      <a:lnTo>
                        <a:pt x="174" y="843"/>
                      </a:lnTo>
                      <a:lnTo>
                        <a:pt x="116" y="863"/>
                      </a:lnTo>
                      <a:lnTo>
                        <a:pt x="71" y="890"/>
                      </a:lnTo>
                      <a:lnTo>
                        <a:pt x="43" y="920"/>
                      </a:lnTo>
                      <a:lnTo>
                        <a:pt x="19" y="913"/>
                      </a:lnTo>
                      <a:lnTo>
                        <a:pt x="0" y="876"/>
                      </a:lnTo>
                      <a:lnTo>
                        <a:pt x="0" y="846"/>
                      </a:lnTo>
                      <a:lnTo>
                        <a:pt x="43" y="820"/>
                      </a:lnTo>
                      <a:lnTo>
                        <a:pt x="118" y="803"/>
                      </a:lnTo>
                      <a:lnTo>
                        <a:pt x="188" y="793"/>
                      </a:lnTo>
                      <a:lnTo>
                        <a:pt x="158" y="757"/>
                      </a:lnTo>
                      <a:lnTo>
                        <a:pt x="138" y="711"/>
                      </a:lnTo>
                      <a:lnTo>
                        <a:pt x="113" y="645"/>
                      </a:lnTo>
                      <a:lnTo>
                        <a:pt x="85" y="575"/>
                      </a:lnTo>
                      <a:lnTo>
                        <a:pt x="77" y="489"/>
                      </a:lnTo>
                      <a:lnTo>
                        <a:pt x="75" y="407"/>
                      </a:lnTo>
                      <a:lnTo>
                        <a:pt x="94" y="327"/>
                      </a:lnTo>
                      <a:lnTo>
                        <a:pt x="130" y="221"/>
                      </a:lnTo>
                      <a:lnTo>
                        <a:pt x="158" y="16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6" name="Freeform 151"/>
                <p:cNvSpPr>
                  <a:spLocks/>
                </p:cNvSpPr>
                <p:nvPr/>
              </p:nvSpPr>
              <p:spPr bwMode="auto">
                <a:xfrm>
                  <a:off x="3460" y="3407"/>
                  <a:ext cx="907" cy="140"/>
                </a:xfrm>
                <a:custGeom>
                  <a:avLst/>
                  <a:gdLst>
                    <a:gd name="T0" fmla="*/ 0 w 1815"/>
                    <a:gd name="T1" fmla="*/ 1 h 280"/>
                    <a:gd name="T2" fmla="*/ 0 w 1815"/>
                    <a:gd name="T3" fmla="*/ 1 h 280"/>
                    <a:gd name="T4" fmla="*/ 0 w 1815"/>
                    <a:gd name="T5" fmla="*/ 1 h 280"/>
                    <a:gd name="T6" fmla="*/ 0 w 1815"/>
                    <a:gd name="T7" fmla="*/ 1 h 280"/>
                    <a:gd name="T8" fmla="*/ 0 w 1815"/>
                    <a:gd name="T9" fmla="*/ 1 h 280"/>
                    <a:gd name="T10" fmla="*/ 0 w 1815"/>
                    <a:gd name="T11" fmla="*/ 1 h 280"/>
                    <a:gd name="T12" fmla="*/ 0 w 1815"/>
                    <a:gd name="T13" fmla="*/ 1 h 280"/>
                    <a:gd name="T14" fmla="*/ 0 w 1815"/>
                    <a:gd name="T15" fmla="*/ 0 h 280"/>
                    <a:gd name="T16" fmla="*/ 0 w 1815"/>
                    <a:gd name="T17" fmla="*/ 0 h 280"/>
                    <a:gd name="T18" fmla="*/ 0 w 1815"/>
                    <a:gd name="T19" fmla="*/ 1 h 280"/>
                    <a:gd name="T20" fmla="*/ 0 w 1815"/>
                    <a:gd name="T21" fmla="*/ 1 h 280"/>
                    <a:gd name="T22" fmla="*/ 0 w 1815"/>
                    <a:gd name="T23" fmla="*/ 1 h 280"/>
                    <a:gd name="T24" fmla="*/ 0 w 1815"/>
                    <a:gd name="T25" fmla="*/ 1 h 280"/>
                    <a:gd name="T26" fmla="*/ 0 w 1815"/>
                    <a:gd name="T27" fmla="*/ 1 h 280"/>
                    <a:gd name="T28" fmla="*/ 0 w 1815"/>
                    <a:gd name="T29" fmla="*/ 1 h 280"/>
                    <a:gd name="T30" fmla="*/ 0 w 1815"/>
                    <a:gd name="T31" fmla="*/ 1 h 280"/>
                    <a:gd name="T32" fmla="*/ 0 w 1815"/>
                    <a:gd name="T33" fmla="*/ 1 h 280"/>
                    <a:gd name="T34" fmla="*/ 0 w 1815"/>
                    <a:gd name="T35" fmla="*/ 1 h 280"/>
                    <a:gd name="T36" fmla="*/ 0 w 1815"/>
                    <a:gd name="T37" fmla="*/ 1 h 280"/>
                    <a:gd name="T38" fmla="*/ 0 w 1815"/>
                    <a:gd name="T39" fmla="*/ 1 h 280"/>
                    <a:gd name="T40" fmla="*/ 0 w 1815"/>
                    <a:gd name="T41" fmla="*/ 1 h 280"/>
                    <a:gd name="T42" fmla="*/ 0 w 1815"/>
                    <a:gd name="T43" fmla="*/ 1 h 280"/>
                    <a:gd name="T44" fmla="*/ 0 w 1815"/>
                    <a:gd name="T45" fmla="*/ 1 h 280"/>
                    <a:gd name="T46" fmla="*/ 0 w 1815"/>
                    <a:gd name="T47" fmla="*/ 1 h 280"/>
                    <a:gd name="T48" fmla="*/ 0 w 1815"/>
                    <a:gd name="T49" fmla="*/ 1 h 280"/>
                    <a:gd name="T50" fmla="*/ 0 w 1815"/>
                    <a:gd name="T51" fmla="*/ 1 h 280"/>
                    <a:gd name="T52" fmla="*/ 0 w 1815"/>
                    <a:gd name="T53" fmla="*/ 1 h 280"/>
                    <a:gd name="T54" fmla="*/ 0 w 1815"/>
                    <a:gd name="T55" fmla="*/ 1 h 280"/>
                    <a:gd name="T56" fmla="*/ 0 w 1815"/>
                    <a:gd name="T57" fmla="*/ 1 h 280"/>
                    <a:gd name="T58" fmla="*/ 0 w 1815"/>
                    <a:gd name="T59" fmla="*/ 1 h 280"/>
                    <a:gd name="T60" fmla="*/ 0 w 1815"/>
                    <a:gd name="T61" fmla="*/ 1 h 280"/>
                    <a:gd name="T62" fmla="*/ 0 w 1815"/>
                    <a:gd name="T63" fmla="*/ 1 h 28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15"/>
                    <a:gd name="T97" fmla="*/ 0 h 280"/>
                    <a:gd name="T98" fmla="*/ 1815 w 1815"/>
                    <a:gd name="T99" fmla="*/ 280 h 28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15" h="280">
                      <a:moveTo>
                        <a:pt x="0" y="197"/>
                      </a:moveTo>
                      <a:lnTo>
                        <a:pt x="126" y="143"/>
                      </a:lnTo>
                      <a:lnTo>
                        <a:pt x="216" y="110"/>
                      </a:lnTo>
                      <a:lnTo>
                        <a:pt x="309" y="86"/>
                      </a:lnTo>
                      <a:lnTo>
                        <a:pt x="429" y="61"/>
                      </a:lnTo>
                      <a:lnTo>
                        <a:pt x="565" y="40"/>
                      </a:lnTo>
                      <a:lnTo>
                        <a:pt x="757" y="17"/>
                      </a:lnTo>
                      <a:lnTo>
                        <a:pt x="1027" y="0"/>
                      </a:lnTo>
                      <a:lnTo>
                        <a:pt x="1204" y="0"/>
                      </a:lnTo>
                      <a:lnTo>
                        <a:pt x="1330" y="7"/>
                      </a:lnTo>
                      <a:lnTo>
                        <a:pt x="1475" y="20"/>
                      </a:lnTo>
                      <a:lnTo>
                        <a:pt x="1595" y="34"/>
                      </a:lnTo>
                      <a:lnTo>
                        <a:pt x="1718" y="61"/>
                      </a:lnTo>
                      <a:lnTo>
                        <a:pt x="1815" y="93"/>
                      </a:lnTo>
                      <a:lnTo>
                        <a:pt x="1785" y="190"/>
                      </a:lnTo>
                      <a:lnTo>
                        <a:pt x="1694" y="163"/>
                      </a:lnTo>
                      <a:lnTo>
                        <a:pt x="1581" y="140"/>
                      </a:lnTo>
                      <a:lnTo>
                        <a:pt x="1475" y="120"/>
                      </a:lnTo>
                      <a:lnTo>
                        <a:pt x="1369" y="110"/>
                      </a:lnTo>
                      <a:lnTo>
                        <a:pt x="1269" y="110"/>
                      </a:lnTo>
                      <a:lnTo>
                        <a:pt x="1123" y="106"/>
                      </a:lnTo>
                      <a:lnTo>
                        <a:pt x="990" y="110"/>
                      </a:lnTo>
                      <a:lnTo>
                        <a:pt x="757" y="123"/>
                      </a:lnTo>
                      <a:lnTo>
                        <a:pt x="611" y="137"/>
                      </a:lnTo>
                      <a:lnTo>
                        <a:pt x="532" y="150"/>
                      </a:lnTo>
                      <a:lnTo>
                        <a:pt x="439" y="160"/>
                      </a:lnTo>
                      <a:lnTo>
                        <a:pt x="346" y="180"/>
                      </a:lnTo>
                      <a:lnTo>
                        <a:pt x="240" y="209"/>
                      </a:lnTo>
                      <a:lnTo>
                        <a:pt x="176" y="226"/>
                      </a:lnTo>
                      <a:lnTo>
                        <a:pt x="107" y="256"/>
                      </a:lnTo>
                      <a:lnTo>
                        <a:pt x="46" y="28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7" name="Freeform 152"/>
                <p:cNvSpPr>
                  <a:spLocks/>
                </p:cNvSpPr>
                <p:nvPr/>
              </p:nvSpPr>
              <p:spPr bwMode="auto">
                <a:xfrm>
                  <a:off x="4360" y="3346"/>
                  <a:ext cx="206" cy="385"/>
                </a:xfrm>
                <a:custGeom>
                  <a:avLst/>
                  <a:gdLst>
                    <a:gd name="T0" fmla="*/ 1 w 411"/>
                    <a:gd name="T1" fmla="*/ 0 h 772"/>
                    <a:gd name="T2" fmla="*/ 1 w 411"/>
                    <a:gd name="T3" fmla="*/ 0 h 772"/>
                    <a:gd name="T4" fmla="*/ 1 w 411"/>
                    <a:gd name="T5" fmla="*/ 0 h 772"/>
                    <a:gd name="T6" fmla="*/ 1 w 411"/>
                    <a:gd name="T7" fmla="*/ 0 h 772"/>
                    <a:gd name="T8" fmla="*/ 1 w 411"/>
                    <a:gd name="T9" fmla="*/ 0 h 772"/>
                    <a:gd name="T10" fmla="*/ 1 w 411"/>
                    <a:gd name="T11" fmla="*/ 0 h 772"/>
                    <a:gd name="T12" fmla="*/ 1 w 411"/>
                    <a:gd name="T13" fmla="*/ 0 h 772"/>
                    <a:gd name="T14" fmla="*/ 1 w 411"/>
                    <a:gd name="T15" fmla="*/ 0 h 772"/>
                    <a:gd name="T16" fmla="*/ 1 w 411"/>
                    <a:gd name="T17" fmla="*/ 0 h 772"/>
                    <a:gd name="T18" fmla="*/ 1 w 411"/>
                    <a:gd name="T19" fmla="*/ 0 h 772"/>
                    <a:gd name="T20" fmla="*/ 1 w 411"/>
                    <a:gd name="T21" fmla="*/ 0 h 772"/>
                    <a:gd name="T22" fmla="*/ 1 w 411"/>
                    <a:gd name="T23" fmla="*/ 0 h 772"/>
                    <a:gd name="T24" fmla="*/ 1 w 411"/>
                    <a:gd name="T25" fmla="*/ 0 h 772"/>
                    <a:gd name="T26" fmla="*/ 1 w 411"/>
                    <a:gd name="T27" fmla="*/ 0 h 772"/>
                    <a:gd name="T28" fmla="*/ 1 w 411"/>
                    <a:gd name="T29" fmla="*/ 0 h 772"/>
                    <a:gd name="T30" fmla="*/ 1 w 411"/>
                    <a:gd name="T31" fmla="*/ 0 h 772"/>
                    <a:gd name="T32" fmla="*/ 1 w 411"/>
                    <a:gd name="T33" fmla="*/ 0 h 772"/>
                    <a:gd name="T34" fmla="*/ 1 w 411"/>
                    <a:gd name="T35" fmla="*/ 0 h 772"/>
                    <a:gd name="T36" fmla="*/ 1 w 411"/>
                    <a:gd name="T37" fmla="*/ 0 h 772"/>
                    <a:gd name="T38" fmla="*/ 1 w 411"/>
                    <a:gd name="T39" fmla="*/ 0 h 772"/>
                    <a:gd name="T40" fmla="*/ 1 w 411"/>
                    <a:gd name="T41" fmla="*/ 0 h 772"/>
                    <a:gd name="T42" fmla="*/ 1 w 411"/>
                    <a:gd name="T43" fmla="*/ 0 h 772"/>
                    <a:gd name="T44" fmla="*/ 1 w 411"/>
                    <a:gd name="T45" fmla="*/ 0 h 772"/>
                    <a:gd name="T46" fmla="*/ 1 w 411"/>
                    <a:gd name="T47" fmla="*/ 0 h 772"/>
                    <a:gd name="T48" fmla="*/ 1 w 411"/>
                    <a:gd name="T49" fmla="*/ 0 h 772"/>
                    <a:gd name="T50" fmla="*/ 1 w 411"/>
                    <a:gd name="T51" fmla="*/ 0 h 772"/>
                    <a:gd name="T52" fmla="*/ 1 w 411"/>
                    <a:gd name="T53" fmla="*/ 0 h 772"/>
                    <a:gd name="T54" fmla="*/ 1 w 411"/>
                    <a:gd name="T55" fmla="*/ 0 h 772"/>
                    <a:gd name="T56" fmla="*/ 1 w 411"/>
                    <a:gd name="T57" fmla="*/ 0 h 772"/>
                    <a:gd name="T58" fmla="*/ 1 w 411"/>
                    <a:gd name="T59" fmla="*/ 0 h 772"/>
                    <a:gd name="T60" fmla="*/ 1 w 411"/>
                    <a:gd name="T61" fmla="*/ 0 h 772"/>
                    <a:gd name="T62" fmla="*/ 1 w 411"/>
                    <a:gd name="T63" fmla="*/ 0 h 772"/>
                    <a:gd name="T64" fmla="*/ 1 w 411"/>
                    <a:gd name="T65" fmla="*/ 0 h 772"/>
                    <a:gd name="T66" fmla="*/ 1 w 411"/>
                    <a:gd name="T67" fmla="*/ 0 h 772"/>
                    <a:gd name="T68" fmla="*/ 1 w 411"/>
                    <a:gd name="T69" fmla="*/ 0 h 772"/>
                    <a:gd name="T70" fmla="*/ 1 w 411"/>
                    <a:gd name="T71" fmla="*/ 0 h 772"/>
                    <a:gd name="T72" fmla="*/ 1 w 411"/>
                    <a:gd name="T73" fmla="*/ 0 h 772"/>
                    <a:gd name="T74" fmla="*/ 0 w 411"/>
                    <a:gd name="T75" fmla="*/ 0 h 772"/>
                    <a:gd name="T76" fmla="*/ 1 w 411"/>
                    <a:gd name="T77" fmla="*/ 0 h 772"/>
                    <a:gd name="T78" fmla="*/ 1 w 411"/>
                    <a:gd name="T79" fmla="*/ 0 h 772"/>
                    <a:gd name="T80" fmla="*/ 1 w 411"/>
                    <a:gd name="T81" fmla="*/ 0 h 772"/>
                    <a:gd name="T82" fmla="*/ 1 w 411"/>
                    <a:gd name="T83" fmla="*/ 0 h 772"/>
                    <a:gd name="T84" fmla="*/ 1 w 411"/>
                    <a:gd name="T85" fmla="*/ 0 h 772"/>
                    <a:gd name="T86" fmla="*/ 1 w 411"/>
                    <a:gd name="T87" fmla="*/ 0 h 772"/>
                    <a:gd name="T88" fmla="*/ 1 w 411"/>
                    <a:gd name="T89" fmla="*/ 0 h 772"/>
                    <a:gd name="T90" fmla="*/ 1 w 411"/>
                    <a:gd name="T91" fmla="*/ 0 h 772"/>
                    <a:gd name="T92" fmla="*/ 1 w 411"/>
                    <a:gd name="T93" fmla="*/ 0 h 772"/>
                    <a:gd name="T94" fmla="*/ 1 w 411"/>
                    <a:gd name="T95" fmla="*/ 0 h 772"/>
                    <a:gd name="T96" fmla="*/ 1 w 411"/>
                    <a:gd name="T97" fmla="*/ 0 h 772"/>
                    <a:gd name="T98" fmla="*/ 1 w 411"/>
                    <a:gd name="T99" fmla="*/ 0 h 772"/>
                    <a:gd name="T100" fmla="*/ 1 w 411"/>
                    <a:gd name="T101" fmla="*/ 0 h 772"/>
                    <a:gd name="T102" fmla="*/ 1 w 411"/>
                    <a:gd name="T103" fmla="*/ 0 h 772"/>
                    <a:gd name="T104" fmla="*/ 1 w 411"/>
                    <a:gd name="T105" fmla="*/ 0 h 772"/>
                    <a:gd name="T106" fmla="*/ 1 w 411"/>
                    <a:gd name="T107" fmla="*/ 0 h 772"/>
                    <a:gd name="T108" fmla="*/ 1 w 411"/>
                    <a:gd name="T109" fmla="*/ 0 h 772"/>
                    <a:gd name="T110" fmla="*/ 1 w 411"/>
                    <a:gd name="T111" fmla="*/ 0 h 772"/>
                    <a:gd name="T112" fmla="*/ 1 w 411"/>
                    <a:gd name="T113" fmla="*/ 0 h 772"/>
                    <a:gd name="T114" fmla="*/ 1 w 411"/>
                    <a:gd name="T115" fmla="*/ 0 h 772"/>
                    <a:gd name="T116" fmla="*/ 1 w 411"/>
                    <a:gd name="T117" fmla="*/ 0 h 772"/>
                    <a:gd name="T118" fmla="*/ 1 w 411"/>
                    <a:gd name="T119" fmla="*/ 0 h 772"/>
                    <a:gd name="T120" fmla="*/ 1 w 411"/>
                    <a:gd name="T121" fmla="*/ 0 h 7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411"/>
                    <a:gd name="T184" fmla="*/ 0 h 772"/>
                    <a:gd name="T185" fmla="*/ 411 w 411"/>
                    <a:gd name="T186" fmla="*/ 772 h 7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411" h="772">
                      <a:moveTo>
                        <a:pt x="363" y="441"/>
                      </a:moveTo>
                      <a:lnTo>
                        <a:pt x="375" y="399"/>
                      </a:lnTo>
                      <a:lnTo>
                        <a:pt x="386" y="360"/>
                      </a:lnTo>
                      <a:lnTo>
                        <a:pt x="396" y="319"/>
                      </a:lnTo>
                      <a:lnTo>
                        <a:pt x="402" y="280"/>
                      </a:lnTo>
                      <a:lnTo>
                        <a:pt x="408" y="243"/>
                      </a:lnTo>
                      <a:lnTo>
                        <a:pt x="410" y="206"/>
                      </a:lnTo>
                      <a:lnTo>
                        <a:pt x="411" y="170"/>
                      </a:lnTo>
                      <a:lnTo>
                        <a:pt x="409" y="139"/>
                      </a:lnTo>
                      <a:lnTo>
                        <a:pt x="404" y="110"/>
                      </a:lnTo>
                      <a:lnTo>
                        <a:pt x="398" y="82"/>
                      </a:lnTo>
                      <a:lnTo>
                        <a:pt x="390" y="59"/>
                      </a:lnTo>
                      <a:lnTo>
                        <a:pt x="379" y="40"/>
                      </a:lnTo>
                      <a:lnTo>
                        <a:pt x="366" y="24"/>
                      </a:lnTo>
                      <a:lnTo>
                        <a:pt x="353" y="13"/>
                      </a:lnTo>
                      <a:lnTo>
                        <a:pt x="337" y="5"/>
                      </a:lnTo>
                      <a:lnTo>
                        <a:pt x="319" y="0"/>
                      </a:lnTo>
                      <a:lnTo>
                        <a:pt x="301" y="1"/>
                      </a:lnTo>
                      <a:lnTo>
                        <a:pt x="281" y="7"/>
                      </a:lnTo>
                      <a:lnTo>
                        <a:pt x="261" y="15"/>
                      </a:lnTo>
                      <a:lnTo>
                        <a:pt x="241" y="28"/>
                      </a:lnTo>
                      <a:lnTo>
                        <a:pt x="219" y="45"/>
                      </a:lnTo>
                      <a:lnTo>
                        <a:pt x="197" y="66"/>
                      </a:lnTo>
                      <a:lnTo>
                        <a:pt x="176" y="90"/>
                      </a:lnTo>
                      <a:lnTo>
                        <a:pt x="155" y="118"/>
                      </a:lnTo>
                      <a:lnTo>
                        <a:pt x="135" y="149"/>
                      </a:lnTo>
                      <a:lnTo>
                        <a:pt x="115" y="181"/>
                      </a:lnTo>
                      <a:lnTo>
                        <a:pt x="96" y="216"/>
                      </a:lnTo>
                      <a:lnTo>
                        <a:pt x="78" y="254"/>
                      </a:lnTo>
                      <a:lnTo>
                        <a:pt x="62" y="292"/>
                      </a:lnTo>
                      <a:lnTo>
                        <a:pt x="48" y="331"/>
                      </a:lnTo>
                      <a:lnTo>
                        <a:pt x="35" y="373"/>
                      </a:lnTo>
                      <a:lnTo>
                        <a:pt x="24" y="412"/>
                      </a:lnTo>
                      <a:lnTo>
                        <a:pt x="14" y="453"/>
                      </a:lnTo>
                      <a:lnTo>
                        <a:pt x="9" y="492"/>
                      </a:lnTo>
                      <a:lnTo>
                        <a:pt x="3" y="529"/>
                      </a:lnTo>
                      <a:lnTo>
                        <a:pt x="1" y="566"/>
                      </a:lnTo>
                      <a:lnTo>
                        <a:pt x="0" y="602"/>
                      </a:lnTo>
                      <a:lnTo>
                        <a:pt x="2" y="633"/>
                      </a:lnTo>
                      <a:lnTo>
                        <a:pt x="6" y="662"/>
                      </a:lnTo>
                      <a:lnTo>
                        <a:pt x="13" y="690"/>
                      </a:lnTo>
                      <a:lnTo>
                        <a:pt x="21" y="712"/>
                      </a:lnTo>
                      <a:lnTo>
                        <a:pt x="32" y="731"/>
                      </a:lnTo>
                      <a:lnTo>
                        <a:pt x="44" y="748"/>
                      </a:lnTo>
                      <a:lnTo>
                        <a:pt x="58" y="759"/>
                      </a:lnTo>
                      <a:lnTo>
                        <a:pt x="73" y="767"/>
                      </a:lnTo>
                      <a:lnTo>
                        <a:pt x="91" y="772"/>
                      </a:lnTo>
                      <a:lnTo>
                        <a:pt x="109" y="770"/>
                      </a:lnTo>
                      <a:lnTo>
                        <a:pt x="129" y="765"/>
                      </a:lnTo>
                      <a:lnTo>
                        <a:pt x="149" y="757"/>
                      </a:lnTo>
                      <a:lnTo>
                        <a:pt x="170" y="744"/>
                      </a:lnTo>
                      <a:lnTo>
                        <a:pt x="192" y="727"/>
                      </a:lnTo>
                      <a:lnTo>
                        <a:pt x="213" y="706"/>
                      </a:lnTo>
                      <a:lnTo>
                        <a:pt x="234" y="682"/>
                      </a:lnTo>
                      <a:lnTo>
                        <a:pt x="256" y="654"/>
                      </a:lnTo>
                      <a:lnTo>
                        <a:pt x="276" y="623"/>
                      </a:lnTo>
                      <a:lnTo>
                        <a:pt x="296" y="590"/>
                      </a:lnTo>
                      <a:lnTo>
                        <a:pt x="315" y="556"/>
                      </a:lnTo>
                      <a:lnTo>
                        <a:pt x="333" y="518"/>
                      </a:lnTo>
                      <a:lnTo>
                        <a:pt x="348" y="480"/>
                      </a:lnTo>
                      <a:lnTo>
                        <a:pt x="363" y="441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8" name="Freeform 153"/>
                <p:cNvSpPr>
                  <a:spLocks/>
                </p:cNvSpPr>
                <p:nvPr/>
              </p:nvSpPr>
              <p:spPr bwMode="auto">
                <a:xfrm>
                  <a:off x="4328" y="3335"/>
                  <a:ext cx="215" cy="392"/>
                </a:xfrm>
                <a:custGeom>
                  <a:avLst/>
                  <a:gdLst>
                    <a:gd name="T0" fmla="*/ 1 w 430"/>
                    <a:gd name="T1" fmla="*/ 0 h 785"/>
                    <a:gd name="T2" fmla="*/ 1 w 430"/>
                    <a:gd name="T3" fmla="*/ 0 h 785"/>
                    <a:gd name="T4" fmla="*/ 1 w 430"/>
                    <a:gd name="T5" fmla="*/ 0 h 785"/>
                    <a:gd name="T6" fmla="*/ 1 w 430"/>
                    <a:gd name="T7" fmla="*/ 0 h 785"/>
                    <a:gd name="T8" fmla="*/ 1 w 430"/>
                    <a:gd name="T9" fmla="*/ 0 h 785"/>
                    <a:gd name="T10" fmla="*/ 1 w 430"/>
                    <a:gd name="T11" fmla="*/ 0 h 785"/>
                    <a:gd name="T12" fmla="*/ 1 w 430"/>
                    <a:gd name="T13" fmla="*/ 0 h 785"/>
                    <a:gd name="T14" fmla="*/ 1 w 430"/>
                    <a:gd name="T15" fmla="*/ 0 h 785"/>
                    <a:gd name="T16" fmla="*/ 1 w 430"/>
                    <a:gd name="T17" fmla="*/ 0 h 785"/>
                    <a:gd name="T18" fmla="*/ 1 w 430"/>
                    <a:gd name="T19" fmla="*/ 0 h 785"/>
                    <a:gd name="T20" fmla="*/ 1 w 430"/>
                    <a:gd name="T21" fmla="*/ 0 h 785"/>
                    <a:gd name="T22" fmla="*/ 1 w 430"/>
                    <a:gd name="T23" fmla="*/ 0 h 785"/>
                    <a:gd name="T24" fmla="*/ 1 w 430"/>
                    <a:gd name="T25" fmla="*/ 0 h 785"/>
                    <a:gd name="T26" fmla="*/ 1 w 430"/>
                    <a:gd name="T27" fmla="*/ 0 h 785"/>
                    <a:gd name="T28" fmla="*/ 1 w 430"/>
                    <a:gd name="T29" fmla="*/ 0 h 785"/>
                    <a:gd name="T30" fmla="*/ 1 w 430"/>
                    <a:gd name="T31" fmla="*/ 0 h 785"/>
                    <a:gd name="T32" fmla="*/ 1 w 430"/>
                    <a:gd name="T33" fmla="*/ 0 h 785"/>
                    <a:gd name="T34" fmla="*/ 1 w 430"/>
                    <a:gd name="T35" fmla="*/ 0 h 785"/>
                    <a:gd name="T36" fmla="*/ 1 w 430"/>
                    <a:gd name="T37" fmla="*/ 0 h 785"/>
                    <a:gd name="T38" fmla="*/ 1 w 430"/>
                    <a:gd name="T39" fmla="*/ 0 h 785"/>
                    <a:gd name="T40" fmla="*/ 0 w 430"/>
                    <a:gd name="T41" fmla="*/ 0 h 785"/>
                    <a:gd name="T42" fmla="*/ 1 w 430"/>
                    <a:gd name="T43" fmla="*/ 0 h 785"/>
                    <a:gd name="T44" fmla="*/ 1 w 430"/>
                    <a:gd name="T45" fmla="*/ 0 h 785"/>
                    <a:gd name="T46" fmla="*/ 1 w 430"/>
                    <a:gd name="T47" fmla="*/ 0 h 785"/>
                    <a:gd name="T48" fmla="*/ 1 w 430"/>
                    <a:gd name="T49" fmla="*/ 0 h 785"/>
                    <a:gd name="T50" fmla="*/ 1 w 430"/>
                    <a:gd name="T51" fmla="*/ 0 h 785"/>
                    <a:gd name="T52" fmla="*/ 1 w 430"/>
                    <a:gd name="T53" fmla="*/ 0 h 785"/>
                    <a:gd name="T54" fmla="*/ 1 w 430"/>
                    <a:gd name="T55" fmla="*/ 0 h 785"/>
                    <a:gd name="T56" fmla="*/ 1 w 430"/>
                    <a:gd name="T57" fmla="*/ 0 h 785"/>
                    <a:gd name="T58" fmla="*/ 1 w 430"/>
                    <a:gd name="T59" fmla="*/ 0 h 785"/>
                    <a:gd name="T60" fmla="*/ 1 w 430"/>
                    <a:gd name="T61" fmla="*/ 0 h 785"/>
                    <a:gd name="T62" fmla="*/ 1 w 430"/>
                    <a:gd name="T63" fmla="*/ 0 h 785"/>
                    <a:gd name="T64" fmla="*/ 1 w 430"/>
                    <a:gd name="T65" fmla="*/ 0 h 78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30"/>
                    <a:gd name="T100" fmla="*/ 0 h 785"/>
                    <a:gd name="T101" fmla="*/ 430 w 430"/>
                    <a:gd name="T102" fmla="*/ 785 h 78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30" h="785">
                      <a:moveTo>
                        <a:pt x="430" y="38"/>
                      </a:moveTo>
                      <a:lnTo>
                        <a:pt x="390" y="35"/>
                      </a:lnTo>
                      <a:lnTo>
                        <a:pt x="350" y="42"/>
                      </a:lnTo>
                      <a:lnTo>
                        <a:pt x="317" y="75"/>
                      </a:lnTo>
                      <a:lnTo>
                        <a:pt x="270" y="110"/>
                      </a:lnTo>
                      <a:lnTo>
                        <a:pt x="248" y="142"/>
                      </a:lnTo>
                      <a:lnTo>
                        <a:pt x="223" y="177"/>
                      </a:lnTo>
                      <a:lnTo>
                        <a:pt x="196" y="235"/>
                      </a:lnTo>
                      <a:lnTo>
                        <a:pt x="177" y="286"/>
                      </a:lnTo>
                      <a:lnTo>
                        <a:pt x="149" y="341"/>
                      </a:lnTo>
                      <a:lnTo>
                        <a:pt x="132" y="391"/>
                      </a:lnTo>
                      <a:lnTo>
                        <a:pt x="109" y="474"/>
                      </a:lnTo>
                      <a:lnTo>
                        <a:pt x="99" y="543"/>
                      </a:lnTo>
                      <a:lnTo>
                        <a:pt x="92" y="603"/>
                      </a:lnTo>
                      <a:lnTo>
                        <a:pt x="89" y="657"/>
                      </a:lnTo>
                      <a:lnTo>
                        <a:pt x="104" y="722"/>
                      </a:lnTo>
                      <a:lnTo>
                        <a:pt x="114" y="758"/>
                      </a:lnTo>
                      <a:lnTo>
                        <a:pt x="141" y="785"/>
                      </a:lnTo>
                      <a:lnTo>
                        <a:pt x="29" y="732"/>
                      </a:lnTo>
                      <a:lnTo>
                        <a:pt x="7" y="683"/>
                      </a:lnTo>
                      <a:lnTo>
                        <a:pt x="0" y="643"/>
                      </a:lnTo>
                      <a:lnTo>
                        <a:pt x="2" y="584"/>
                      </a:lnTo>
                      <a:lnTo>
                        <a:pt x="2" y="513"/>
                      </a:lnTo>
                      <a:lnTo>
                        <a:pt x="14" y="434"/>
                      </a:lnTo>
                      <a:lnTo>
                        <a:pt x="35" y="369"/>
                      </a:lnTo>
                      <a:lnTo>
                        <a:pt x="61" y="282"/>
                      </a:lnTo>
                      <a:lnTo>
                        <a:pt x="104" y="184"/>
                      </a:lnTo>
                      <a:lnTo>
                        <a:pt x="151" y="112"/>
                      </a:lnTo>
                      <a:lnTo>
                        <a:pt x="203" y="50"/>
                      </a:lnTo>
                      <a:lnTo>
                        <a:pt x="231" y="28"/>
                      </a:lnTo>
                      <a:lnTo>
                        <a:pt x="270" y="6"/>
                      </a:lnTo>
                      <a:lnTo>
                        <a:pt x="291" y="0"/>
                      </a:lnTo>
                      <a:lnTo>
                        <a:pt x="430" y="38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49" name="Freeform 154"/>
                <p:cNvSpPr>
                  <a:spLocks/>
                </p:cNvSpPr>
                <p:nvPr/>
              </p:nvSpPr>
              <p:spPr bwMode="auto">
                <a:xfrm>
                  <a:off x="4443" y="3502"/>
                  <a:ext cx="48" cy="85"/>
                </a:xfrm>
                <a:custGeom>
                  <a:avLst/>
                  <a:gdLst>
                    <a:gd name="T0" fmla="*/ 1 w 96"/>
                    <a:gd name="T1" fmla="*/ 1 h 170"/>
                    <a:gd name="T2" fmla="*/ 1 w 96"/>
                    <a:gd name="T3" fmla="*/ 1 h 170"/>
                    <a:gd name="T4" fmla="*/ 1 w 96"/>
                    <a:gd name="T5" fmla="*/ 1 h 170"/>
                    <a:gd name="T6" fmla="*/ 1 w 96"/>
                    <a:gd name="T7" fmla="*/ 1 h 170"/>
                    <a:gd name="T8" fmla="*/ 1 w 96"/>
                    <a:gd name="T9" fmla="*/ 1 h 170"/>
                    <a:gd name="T10" fmla="*/ 1 w 96"/>
                    <a:gd name="T11" fmla="*/ 1 h 170"/>
                    <a:gd name="T12" fmla="*/ 1 w 96"/>
                    <a:gd name="T13" fmla="*/ 1 h 170"/>
                    <a:gd name="T14" fmla="*/ 1 w 96"/>
                    <a:gd name="T15" fmla="*/ 1 h 170"/>
                    <a:gd name="T16" fmla="*/ 1 w 96"/>
                    <a:gd name="T17" fmla="*/ 1 h 170"/>
                    <a:gd name="T18" fmla="*/ 1 w 96"/>
                    <a:gd name="T19" fmla="*/ 1 h 170"/>
                    <a:gd name="T20" fmla="*/ 1 w 96"/>
                    <a:gd name="T21" fmla="*/ 0 h 170"/>
                    <a:gd name="T22" fmla="*/ 1 w 96"/>
                    <a:gd name="T23" fmla="*/ 1 h 170"/>
                    <a:gd name="T24" fmla="*/ 1 w 96"/>
                    <a:gd name="T25" fmla="*/ 1 h 170"/>
                    <a:gd name="T26" fmla="*/ 1 w 96"/>
                    <a:gd name="T27" fmla="*/ 1 h 170"/>
                    <a:gd name="T28" fmla="*/ 1 w 96"/>
                    <a:gd name="T29" fmla="*/ 1 h 170"/>
                    <a:gd name="T30" fmla="*/ 1 w 96"/>
                    <a:gd name="T31" fmla="*/ 1 h 170"/>
                    <a:gd name="T32" fmla="*/ 1 w 96"/>
                    <a:gd name="T33" fmla="*/ 1 h 170"/>
                    <a:gd name="T34" fmla="*/ 1 w 96"/>
                    <a:gd name="T35" fmla="*/ 1 h 170"/>
                    <a:gd name="T36" fmla="*/ 1 w 96"/>
                    <a:gd name="T37" fmla="*/ 1 h 170"/>
                    <a:gd name="T38" fmla="*/ 1 w 96"/>
                    <a:gd name="T39" fmla="*/ 1 h 170"/>
                    <a:gd name="T40" fmla="*/ 1 w 96"/>
                    <a:gd name="T41" fmla="*/ 1 h 170"/>
                    <a:gd name="T42" fmla="*/ 0 w 96"/>
                    <a:gd name="T43" fmla="*/ 1 h 170"/>
                    <a:gd name="T44" fmla="*/ 0 w 96"/>
                    <a:gd name="T45" fmla="*/ 1 h 170"/>
                    <a:gd name="T46" fmla="*/ 0 w 96"/>
                    <a:gd name="T47" fmla="*/ 1 h 170"/>
                    <a:gd name="T48" fmla="*/ 1 w 96"/>
                    <a:gd name="T49" fmla="*/ 1 h 170"/>
                    <a:gd name="T50" fmla="*/ 1 w 96"/>
                    <a:gd name="T51" fmla="*/ 1 h 170"/>
                    <a:gd name="T52" fmla="*/ 1 w 96"/>
                    <a:gd name="T53" fmla="*/ 1 h 170"/>
                    <a:gd name="T54" fmla="*/ 1 w 96"/>
                    <a:gd name="T55" fmla="*/ 1 h 170"/>
                    <a:gd name="T56" fmla="*/ 1 w 96"/>
                    <a:gd name="T57" fmla="*/ 1 h 170"/>
                    <a:gd name="T58" fmla="*/ 1 w 96"/>
                    <a:gd name="T59" fmla="*/ 1 h 170"/>
                    <a:gd name="T60" fmla="*/ 1 w 96"/>
                    <a:gd name="T61" fmla="*/ 1 h 170"/>
                    <a:gd name="T62" fmla="*/ 1 w 96"/>
                    <a:gd name="T63" fmla="*/ 1 h 170"/>
                    <a:gd name="T64" fmla="*/ 1 w 96"/>
                    <a:gd name="T65" fmla="*/ 1 h 170"/>
                    <a:gd name="T66" fmla="*/ 1 w 96"/>
                    <a:gd name="T67" fmla="*/ 1 h 170"/>
                    <a:gd name="T68" fmla="*/ 1 w 96"/>
                    <a:gd name="T69" fmla="*/ 1 h 170"/>
                    <a:gd name="T70" fmla="*/ 1 w 96"/>
                    <a:gd name="T71" fmla="*/ 1 h 170"/>
                    <a:gd name="T72" fmla="*/ 1 w 96"/>
                    <a:gd name="T73" fmla="*/ 1 h 1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96"/>
                    <a:gd name="T112" fmla="*/ 0 h 170"/>
                    <a:gd name="T113" fmla="*/ 96 w 96"/>
                    <a:gd name="T114" fmla="*/ 170 h 1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96" h="170">
                      <a:moveTo>
                        <a:pt x="87" y="99"/>
                      </a:moveTo>
                      <a:lnTo>
                        <a:pt x="92" y="83"/>
                      </a:lnTo>
                      <a:lnTo>
                        <a:pt x="95" y="69"/>
                      </a:lnTo>
                      <a:lnTo>
                        <a:pt x="96" y="56"/>
                      </a:lnTo>
                      <a:lnTo>
                        <a:pt x="96" y="41"/>
                      </a:lnTo>
                      <a:lnTo>
                        <a:pt x="96" y="29"/>
                      </a:lnTo>
                      <a:lnTo>
                        <a:pt x="92" y="20"/>
                      </a:lnTo>
                      <a:lnTo>
                        <a:pt x="88" y="11"/>
                      </a:lnTo>
                      <a:lnTo>
                        <a:pt x="83" y="5"/>
                      </a:lnTo>
                      <a:lnTo>
                        <a:pt x="77" y="1"/>
                      </a:lnTo>
                      <a:lnTo>
                        <a:pt x="70" y="0"/>
                      </a:lnTo>
                      <a:lnTo>
                        <a:pt x="62" y="2"/>
                      </a:lnTo>
                      <a:lnTo>
                        <a:pt x="54" y="7"/>
                      </a:lnTo>
                      <a:lnTo>
                        <a:pt x="45" y="12"/>
                      </a:lnTo>
                      <a:lnTo>
                        <a:pt x="37" y="21"/>
                      </a:lnTo>
                      <a:lnTo>
                        <a:pt x="28" y="33"/>
                      </a:lnTo>
                      <a:lnTo>
                        <a:pt x="21" y="44"/>
                      </a:lnTo>
                      <a:lnTo>
                        <a:pt x="16" y="57"/>
                      </a:lnTo>
                      <a:lnTo>
                        <a:pt x="9" y="72"/>
                      </a:lnTo>
                      <a:lnTo>
                        <a:pt x="5" y="87"/>
                      </a:lnTo>
                      <a:lnTo>
                        <a:pt x="1" y="101"/>
                      </a:lnTo>
                      <a:lnTo>
                        <a:pt x="0" y="114"/>
                      </a:lnTo>
                      <a:lnTo>
                        <a:pt x="0" y="129"/>
                      </a:lnTo>
                      <a:lnTo>
                        <a:pt x="0" y="141"/>
                      </a:lnTo>
                      <a:lnTo>
                        <a:pt x="5" y="150"/>
                      </a:lnTo>
                      <a:lnTo>
                        <a:pt x="8" y="159"/>
                      </a:lnTo>
                      <a:lnTo>
                        <a:pt x="13" y="166"/>
                      </a:lnTo>
                      <a:lnTo>
                        <a:pt x="19" y="169"/>
                      </a:lnTo>
                      <a:lnTo>
                        <a:pt x="26" y="170"/>
                      </a:lnTo>
                      <a:lnTo>
                        <a:pt x="35" y="168"/>
                      </a:lnTo>
                      <a:lnTo>
                        <a:pt x="43" y="163"/>
                      </a:lnTo>
                      <a:lnTo>
                        <a:pt x="51" y="158"/>
                      </a:lnTo>
                      <a:lnTo>
                        <a:pt x="59" y="149"/>
                      </a:lnTo>
                      <a:lnTo>
                        <a:pt x="68" y="138"/>
                      </a:lnTo>
                      <a:lnTo>
                        <a:pt x="75" y="126"/>
                      </a:lnTo>
                      <a:lnTo>
                        <a:pt x="81" y="113"/>
                      </a:lnTo>
                      <a:lnTo>
                        <a:pt x="87" y="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50" name="Freeform 155"/>
                <p:cNvSpPr>
                  <a:spLocks/>
                </p:cNvSpPr>
                <p:nvPr/>
              </p:nvSpPr>
              <p:spPr bwMode="auto">
                <a:xfrm>
                  <a:off x="3263" y="3423"/>
                  <a:ext cx="228" cy="372"/>
                </a:xfrm>
                <a:custGeom>
                  <a:avLst/>
                  <a:gdLst>
                    <a:gd name="T0" fmla="*/ 1 w 456"/>
                    <a:gd name="T1" fmla="*/ 1 h 744"/>
                    <a:gd name="T2" fmla="*/ 1 w 456"/>
                    <a:gd name="T3" fmla="*/ 1 h 744"/>
                    <a:gd name="T4" fmla="*/ 1 w 456"/>
                    <a:gd name="T5" fmla="*/ 1 h 744"/>
                    <a:gd name="T6" fmla="*/ 1 w 456"/>
                    <a:gd name="T7" fmla="*/ 1 h 744"/>
                    <a:gd name="T8" fmla="*/ 1 w 456"/>
                    <a:gd name="T9" fmla="*/ 1 h 744"/>
                    <a:gd name="T10" fmla="*/ 1 w 456"/>
                    <a:gd name="T11" fmla="*/ 1 h 744"/>
                    <a:gd name="T12" fmla="*/ 1 w 456"/>
                    <a:gd name="T13" fmla="*/ 1 h 744"/>
                    <a:gd name="T14" fmla="*/ 1 w 456"/>
                    <a:gd name="T15" fmla="*/ 1 h 744"/>
                    <a:gd name="T16" fmla="*/ 1 w 456"/>
                    <a:gd name="T17" fmla="*/ 1 h 744"/>
                    <a:gd name="T18" fmla="*/ 1 w 456"/>
                    <a:gd name="T19" fmla="*/ 1 h 744"/>
                    <a:gd name="T20" fmla="*/ 1 w 456"/>
                    <a:gd name="T21" fmla="*/ 1 h 744"/>
                    <a:gd name="T22" fmla="*/ 1 w 456"/>
                    <a:gd name="T23" fmla="*/ 1 h 744"/>
                    <a:gd name="T24" fmla="*/ 1 w 456"/>
                    <a:gd name="T25" fmla="*/ 1 h 744"/>
                    <a:gd name="T26" fmla="*/ 1 w 456"/>
                    <a:gd name="T27" fmla="*/ 0 h 744"/>
                    <a:gd name="T28" fmla="*/ 1 w 456"/>
                    <a:gd name="T29" fmla="*/ 1 h 744"/>
                    <a:gd name="T30" fmla="*/ 1 w 456"/>
                    <a:gd name="T31" fmla="*/ 1 h 744"/>
                    <a:gd name="T32" fmla="*/ 1 w 456"/>
                    <a:gd name="T33" fmla="*/ 1 h 744"/>
                    <a:gd name="T34" fmla="*/ 1 w 456"/>
                    <a:gd name="T35" fmla="*/ 1 h 744"/>
                    <a:gd name="T36" fmla="*/ 1 w 456"/>
                    <a:gd name="T37" fmla="*/ 1 h 744"/>
                    <a:gd name="T38" fmla="*/ 1 w 456"/>
                    <a:gd name="T39" fmla="*/ 1 h 744"/>
                    <a:gd name="T40" fmla="*/ 1 w 456"/>
                    <a:gd name="T41" fmla="*/ 1 h 744"/>
                    <a:gd name="T42" fmla="*/ 1 w 456"/>
                    <a:gd name="T43" fmla="*/ 1 h 744"/>
                    <a:gd name="T44" fmla="*/ 0 w 456"/>
                    <a:gd name="T45" fmla="*/ 1 h 744"/>
                    <a:gd name="T46" fmla="*/ 1 w 456"/>
                    <a:gd name="T47" fmla="*/ 1 h 744"/>
                    <a:gd name="T48" fmla="*/ 1 w 456"/>
                    <a:gd name="T49" fmla="*/ 1 h 744"/>
                    <a:gd name="T50" fmla="*/ 1 w 456"/>
                    <a:gd name="T51" fmla="*/ 1 h 744"/>
                    <a:gd name="T52" fmla="*/ 1 w 456"/>
                    <a:gd name="T53" fmla="*/ 1 h 744"/>
                    <a:gd name="T54" fmla="*/ 1 w 456"/>
                    <a:gd name="T55" fmla="*/ 1 h 744"/>
                    <a:gd name="T56" fmla="*/ 1 w 456"/>
                    <a:gd name="T57" fmla="*/ 1 h 744"/>
                    <a:gd name="T58" fmla="*/ 1 w 456"/>
                    <a:gd name="T59" fmla="*/ 1 h 744"/>
                    <a:gd name="T60" fmla="*/ 1 w 456"/>
                    <a:gd name="T61" fmla="*/ 1 h 744"/>
                    <a:gd name="T62" fmla="*/ 1 w 456"/>
                    <a:gd name="T63" fmla="*/ 1 h 744"/>
                    <a:gd name="T64" fmla="*/ 1 w 456"/>
                    <a:gd name="T65" fmla="*/ 1 h 744"/>
                    <a:gd name="T66" fmla="*/ 1 w 456"/>
                    <a:gd name="T67" fmla="*/ 1 h 744"/>
                    <a:gd name="T68" fmla="*/ 1 w 456"/>
                    <a:gd name="T69" fmla="*/ 1 h 744"/>
                    <a:gd name="T70" fmla="*/ 1 w 456"/>
                    <a:gd name="T71" fmla="*/ 1 h 744"/>
                    <a:gd name="T72" fmla="*/ 1 w 456"/>
                    <a:gd name="T73" fmla="*/ 1 h 744"/>
                    <a:gd name="T74" fmla="*/ 1 w 456"/>
                    <a:gd name="T75" fmla="*/ 1 h 744"/>
                    <a:gd name="T76" fmla="*/ 1 w 456"/>
                    <a:gd name="T77" fmla="*/ 1 h 744"/>
                    <a:gd name="T78" fmla="*/ 1 w 456"/>
                    <a:gd name="T79" fmla="*/ 1 h 744"/>
                    <a:gd name="T80" fmla="*/ 1 w 456"/>
                    <a:gd name="T81" fmla="*/ 1 h 744"/>
                    <a:gd name="T82" fmla="*/ 1 w 456"/>
                    <a:gd name="T83" fmla="*/ 1 h 744"/>
                    <a:gd name="T84" fmla="*/ 1 w 456"/>
                    <a:gd name="T85" fmla="*/ 1 h 744"/>
                    <a:gd name="T86" fmla="*/ 1 w 456"/>
                    <a:gd name="T87" fmla="*/ 1 h 744"/>
                    <a:gd name="T88" fmla="*/ 1 w 456"/>
                    <a:gd name="T89" fmla="*/ 1 h 744"/>
                    <a:gd name="T90" fmla="*/ 1 w 456"/>
                    <a:gd name="T91" fmla="*/ 1 h 744"/>
                    <a:gd name="T92" fmla="*/ 1 w 456"/>
                    <a:gd name="T93" fmla="*/ 1 h 744"/>
                    <a:gd name="T94" fmla="*/ 1 w 456"/>
                    <a:gd name="T95" fmla="*/ 1 h 744"/>
                    <a:gd name="T96" fmla="*/ 1 w 456"/>
                    <a:gd name="T97" fmla="*/ 1 h 744"/>
                    <a:gd name="T98" fmla="*/ 1 w 456"/>
                    <a:gd name="T99" fmla="*/ 1 h 744"/>
                    <a:gd name="T100" fmla="*/ 1 w 456"/>
                    <a:gd name="T101" fmla="*/ 1 h 744"/>
                    <a:gd name="T102" fmla="*/ 1 w 456"/>
                    <a:gd name="T103" fmla="*/ 1 h 744"/>
                    <a:gd name="T104" fmla="*/ 1 w 456"/>
                    <a:gd name="T105" fmla="*/ 1 h 744"/>
                    <a:gd name="T106" fmla="*/ 1 w 456"/>
                    <a:gd name="T107" fmla="*/ 1 h 744"/>
                    <a:gd name="T108" fmla="*/ 1 w 456"/>
                    <a:gd name="T109" fmla="*/ 1 h 744"/>
                    <a:gd name="T110" fmla="*/ 1 w 456"/>
                    <a:gd name="T111" fmla="*/ 1 h 744"/>
                    <a:gd name="T112" fmla="*/ 1 w 456"/>
                    <a:gd name="T113" fmla="*/ 1 h 744"/>
                    <a:gd name="T114" fmla="*/ 1 w 456"/>
                    <a:gd name="T115" fmla="*/ 1 h 744"/>
                    <a:gd name="T116" fmla="*/ 1 w 456"/>
                    <a:gd name="T117" fmla="*/ 1 h 744"/>
                    <a:gd name="T118" fmla="*/ 1 w 456"/>
                    <a:gd name="T119" fmla="*/ 1 h 744"/>
                    <a:gd name="T120" fmla="*/ 1 w 456"/>
                    <a:gd name="T121" fmla="*/ 1 h 74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456"/>
                    <a:gd name="T184" fmla="*/ 0 h 744"/>
                    <a:gd name="T185" fmla="*/ 456 w 456"/>
                    <a:gd name="T186" fmla="*/ 744 h 74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456" h="744">
                      <a:moveTo>
                        <a:pt x="379" y="301"/>
                      </a:moveTo>
                      <a:lnTo>
                        <a:pt x="360" y="263"/>
                      </a:lnTo>
                      <a:lnTo>
                        <a:pt x="341" y="226"/>
                      </a:lnTo>
                      <a:lnTo>
                        <a:pt x="319" y="191"/>
                      </a:lnTo>
                      <a:lnTo>
                        <a:pt x="296" y="158"/>
                      </a:lnTo>
                      <a:lnTo>
                        <a:pt x="274" y="128"/>
                      </a:lnTo>
                      <a:lnTo>
                        <a:pt x="250" y="100"/>
                      </a:lnTo>
                      <a:lnTo>
                        <a:pt x="226" y="74"/>
                      </a:lnTo>
                      <a:lnTo>
                        <a:pt x="202" y="53"/>
                      </a:lnTo>
                      <a:lnTo>
                        <a:pt x="179" y="34"/>
                      </a:lnTo>
                      <a:lnTo>
                        <a:pt x="155" y="20"/>
                      </a:lnTo>
                      <a:lnTo>
                        <a:pt x="134" y="8"/>
                      </a:lnTo>
                      <a:lnTo>
                        <a:pt x="113" y="3"/>
                      </a:lnTo>
                      <a:lnTo>
                        <a:pt x="93" y="0"/>
                      </a:lnTo>
                      <a:lnTo>
                        <a:pt x="75" y="1"/>
                      </a:lnTo>
                      <a:lnTo>
                        <a:pt x="57" y="6"/>
                      </a:lnTo>
                      <a:lnTo>
                        <a:pt x="42" y="15"/>
                      </a:lnTo>
                      <a:lnTo>
                        <a:pt x="30" y="29"/>
                      </a:lnTo>
                      <a:lnTo>
                        <a:pt x="19" y="46"/>
                      </a:lnTo>
                      <a:lnTo>
                        <a:pt x="10" y="67"/>
                      </a:lnTo>
                      <a:lnTo>
                        <a:pt x="6" y="90"/>
                      </a:lnTo>
                      <a:lnTo>
                        <a:pt x="1" y="118"/>
                      </a:lnTo>
                      <a:lnTo>
                        <a:pt x="0" y="147"/>
                      </a:lnTo>
                      <a:lnTo>
                        <a:pt x="1" y="179"/>
                      </a:lnTo>
                      <a:lnTo>
                        <a:pt x="6" y="214"/>
                      </a:lnTo>
                      <a:lnTo>
                        <a:pt x="12" y="250"/>
                      </a:lnTo>
                      <a:lnTo>
                        <a:pt x="21" y="287"/>
                      </a:lnTo>
                      <a:lnTo>
                        <a:pt x="31" y="326"/>
                      </a:lnTo>
                      <a:lnTo>
                        <a:pt x="45" y="365"/>
                      </a:lnTo>
                      <a:lnTo>
                        <a:pt x="60" y="403"/>
                      </a:lnTo>
                      <a:lnTo>
                        <a:pt x="77" y="442"/>
                      </a:lnTo>
                      <a:lnTo>
                        <a:pt x="96" y="480"/>
                      </a:lnTo>
                      <a:lnTo>
                        <a:pt x="115" y="517"/>
                      </a:lnTo>
                      <a:lnTo>
                        <a:pt x="137" y="553"/>
                      </a:lnTo>
                      <a:lnTo>
                        <a:pt x="160" y="585"/>
                      </a:lnTo>
                      <a:lnTo>
                        <a:pt x="182" y="615"/>
                      </a:lnTo>
                      <a:lnTo>
                        <a:pt x="206" y="643"/>
                      </a:lnTo>
                      <a:lnTo>
                        <a:pt x="230" y="669"/>
                      </a:lnTo>
                      <a:lnTo>
                        <a:pt x="254" y="690"/>
                      </a:lnTo>
                      <a:lnTo>
                        <a:pt x="277" y="709"/>
                      </a:lnTo>
                      <a:lnTo>
                        <a:pt x="301" y="724"/>
                      </a:lnTo>
                      <a:lnTo>
                        <a:pt x="322" y="735"/>
                      </a:lnTo>
                      <a:lnTo>
                        <a:pt x="343" y="741"/>
                      </a:lnTo>
                      <a:lnTo>
                        <a:pt x="363" y="744"/>
                      </a:lnTo>
                      <a:lnTo>
                        <a:pt x="381" y="743"/>
                      </a:lnTo>
                      <a:lnTo>
                        <a:pt x="399" y="737"/>
                      </a:lnTo>
                      <a:lnTo>
                        <a:pt x="414" y="728"/>
                      </a:lnTo>
                      <a:lnTo>
                        <a:pt x="426" y="715"/>
                      </a:lnTo>
                      <a:lnTo>
                        <a:pt x="437" y="697"/>
                      </a:lnTo>
                      <a:lnTo>
                        <a:pt x="446" y="677"/>
                      </a:lnTo>
                      <a:lnTo>
                        <a:pt x="451" y="653"/>
                      </a:lnTo>
                      <a:lnTo>
                        <a:pt x="455" y="626"/>
                      </a:lnTo>
                      <a:lnTo>
                        <a:pt x="456" y="596"/>
                      </a:lnTo>
                      <a:lnTo>
                        <a:pt x="455" y="564"/>
                      </a:lnTo>
                      <a:lnTo>
                        <a:pt x="451" y="529"/>
                      </a:lnTo>
                      <a:lnTo>
                        <a:pt x="444" y="494"/>
                      </a:lnTo>
                      <a:lnTo>
                        <a:pt x="435" y="457"/>
                      </a:lnTo>
                      <a:lnTo>
                        <a:pt x="425" y="418"/>
                      </a:lnTo>
                      <a:lnTo>
                        <a:pt x="411" y="378"/>
                      </a:lnTo>
                      <a:lnTo>
                        <a:pt x="396" y="340"/>
                      </a:lnTo>
                      <a:lnTo>
                        <a:pt x="379" y="301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51" name="Freeform 156"/>
                <p:cNvSpPr>
                  <a:spLocks/>
                </p:cNvSpPr>
                <p:nvPr/>
              </p:nvSpPr>
              <p:spPr bwMode="auto">
                <a:xfrm>
                  <a:off x="3281" y="3405"/>
                  <a:ext cx="247" cy="383"/>
                </a:xfrm>
                <a:custGeom>
                  <a:avLst/>
                  <a:gdLst>
                    <a:gd name="T0" fmla="*/ 0 w 494"/>
                    <a:gd name="T1" fmla="*/ 1 h 766"/>
                    <a:gd name="T2" fmla="*/ 1 w 494"/>
                    <a:gd name="T3" fmla="*/ 1 h 766"/>
                    <a:gd name="T4" fmla="*/ 1 w 494"/>
                    <a:gd name="T5" fmla="*/ 1 h 766"/>
                    <a:gd name="T6" fmla="*/ 1 w 494"/>
                    <a:gd name="T7" fmla="*/ 1 h 766"/>
                    <a:gd name="T8" fmla="*/ 1 w 494"/>
                    <a:gd name="T9" fmla="*/ 1 h 766"/>
                    <a:gd name="T10" fmla="*/ 1 w 494"/>
                    <a:gd name="T11" fmla="*/ 1 h 766"/>
                    <a:gd name="T12" fmla="*/ 1 w 494"/>
                    <a:gd name="T13" fmla="*/ 1 h 766"/>
                    <a:gd name="T14" fmla="*/ 1 w 494"/>
                    <a:gd name="T15" fmla="*/ 1 h 766"/>
                    <a:gd name="T16" fmla="*/ 1 w 494"/>
                    <a:gd name="T17" fmla="*/ 1 h 766"/>
                    <a:gd name="T18" fmla="*/ 1 w 494"/>
                    <a:gd name="T19" fmla="*/ 1 h 766"/>
                    <a:gd name="T20" fmla="*/ 1 w 494"/>
                    <a:gd name="T21" fmla="*/ 1 h 766"/>
                    <a:gd name="T22" fmla="*/ 1 w 494"/>
                    <a:gd name="T23" fmla="*/ 1 h 766"/>
                    <a:gd name="T24" fmla="*/ 1 w 494"/>
                    <a:gd name="T25" fmla="*/ 1 h 766"/>
                    <a:gd name="T26" fmla="*/ 1 w 494"/>
                    <a:gd name="T27" fmla="*/ 1 h 766"/>
                    <a:gd name="T28" fmla="*/ 1 w 494"/>
                    <a:gd name="T29" fmla="*/ 1 h 766"/>
                    <a:gd name="T30" fmla="*/ 1 w 494"/>
                    <a:gd name="T31" fmla="*/ 1 h 766"/>
                    <a:gd name="T32" fmla="*/ 1 w 494"/>
                    <a:gd name="T33" fmla="*/ 1 h 766"/>
                    <a:gd name="T34" fmla="*/ 1 w 494"/>
                    <a:gd name="T35" fmla="*/ 1 h 766"/>
                    <a:gd name="T36" fmla="*/ 1 w 494"/>
                    <a:gd name="T37" fmla="*/ 1 h 766"/>
                    <a:gd name="T38" fmla="*/ 1 w 494"/>
                    <a:gd name="T39" fmla="*/ 1 h 766"/>
                    <a:gd name="T40" fmla="*/ 1 w 494"/>
                    <a:gd name="T41" fmla="*/ 1 h 766"/>
                    <a:gd name="T42" fmla="*/ 1 w 494"/>
                    <a:gd name="T43" fmla="*/ 1 h 766"/>
                    <a:gd name="T44" fmla="*/ 1 w 494"/>
                    <a:gd name="T45" fmla="*/ 1 h 766"/>
                    <a:gd name="T46" fmla="*/ 1 w 494"/>
                    <a:gd name="T47" fmla="*/ 1 h 766"/>
                    <a:gd name="T48" fmla="*/ 1 w 494"/>
                    <a:gd name="T49" fmla="*/ 1 h 766"/>
                    <a:gd name="T50" fmla="*/ 1 w 494"/>
                    <a:gd name="T51" fmla="*/ 1 h 766"/>
                    <a:gd name="T52" fmla="*/ 1 w 494"/>
                    <a:gd name="T53" fmla="*/ 1 h 766"/>
                    <a:gd name="T54" fmla="*/ 1 w 494"/>
                    <a:gd name="T55" fmla="*/ 1 h 766"/>
                    <a:gd name="T56" fmla="*/ 1 w 494"/>
                    <a:gd name="T57" fmla="*/ 1 h 766"/>
                    <a:gd name="T58" fmla="*/ 1 w 494"/>
                    <a:gd name="T59" fmla="*/ 1 h 766"/>
                    <a:gd name="T60" fmla="*/ 1 w 494"/>
                    <a:gd name="T61" fmla="*/ 1 h 766"/>
                    <a:gd name="T62" fmla="*/ 1 w 494"/>
                    <a:gd name="T63" fmla="*/ 0 h 766"/>
                    <a:gd name="T64" fmla="*/ 0 w 494"/>
                    <a:gd name="T65" fmla="*/ 1 h 7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94"/>
                    <a:gd name="T100" fmla="*/ 0 h 766"/>
                    <a:gd name="T101" fmla="*/ 494 w 494"/>
                    <a:gd name="T102" fmla="*/ 766 h 76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94" h="766">
                      <a:moveTo>
                        <a:pt x="0" y="51"/>
                      </a:moveTo>
                      <a:lnTo>
                        <a:pt x="40" y="47"/>
                      </a:lnTo>
                      <a:lnTo>
                        <a:pt x="79" y="47"/>
                      </a:lnTo>
                      <a:lnTo>
                        <a:pt x="117" y="75"/>
                      </a:lnTo>
                      <a:lnTo>
                        <a:pt x="167" y="109"/>
                      </a:lnTo>
                      <a:lnTo>
                        <a:pt x="194" y="136"/>
                      </a:lnTo>
                      <a:lnTo>
                        <a:pt x="222" y="169"/>
                      </a:lnTo>
                      <a:lnTo>
                        <a:pt x="255" y="223"/>
                      </a:lnTo>
                      <a:lnTo>
                        <a:pt x="281" y="272"/>
                      </a:lnTo>
                      <a:lnTo>
                        <a:pt x="314" y="326"/>
                      </a:lnTo>
                      <a:lnTo>
                        <a:pt x="336" y="377"/>
                      </a:lnTo>
                      <a:lnTo>
                        <a:pt x="366" y="450"/>
                      </a:lnTo>
                      <a:lnTo>
                        <a:pt x="384" y="521"/>
                      </a:lnTo>
                      <a:lnTo>
                        <a:pt x="399" y="581"/>
                      </a:lnTo>
                      <a:lnTo>
                        <a:pt x="407" y="636"/>
                      </a:lnTo>
                      <a:lnTo>
                        <a:pt x="399" y="701"/>
                      </a:lnTo>
                      <a:lnTo>
                        <a:pt x="391" y="735"/>
                      </a:lnTo>
                      <a:lnTo>
                        <a:pt x="369" y="766"/>
                      </a:lnTo>
                      <a:lnTo>
                        <a:pt x="474" y="703"/>
                      </a:lnTo>
                      <a:lnTo>
                        <a:pt x="492" y="653"/>
                      </a:lnTo>
                      <a:lnTo>
                        <a:pt x="494" y="610"/>
                      </a:lnTo>
                      <a:lnTo>
                        <a:pt x="486" y="553"/>
                      </a:lnTo>
                      <a:lnTo>
                        <a:pt x="479" y="483"/>
                      </a:lnTo>
                      <a:lnTo>
                        <a:pt x="457" y="403"/>
                      </a:lnTo>
                      <a:lnTo>
                        <a:pt x="431" y="339"/>
                      </a:lnTo>
                      <a:lnTo>
                        <a:pt x="394" y="256"/>
                      </a:lnTo>
                      <a:lnTo>
                        <a:pt x="342" y="164"/>
                      </a:lnTo>
                      <a:lnTo>
                        <a:pt x="287" y="97"/>
                      </a:lnTo>
                      <a:lnTo>
                        <a:pt x="229" y="39"/>
                      </a:lnTo>
                      <a:lnTo>
                        <a:pt x="200" y="22"/>
                      </a:lnTo>
                      <a:lnTo>
                        <a:pt x="160" y="4"/>
                      </a:lnTo>
                      <a:lnTo>
                        <a:pt x="139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52" name="Freeform 157"/>
                <p:cNvSpPr>
                  <a:spLocks/>
                </p:cNvSpPr>
                <p:nvPr/>
              </p:nvSpPr>
              <p:spPr bwMode="auto">
                <a:xfrm>
                  <a:off x="3347" y="3573"/>
                  <a:ext cx="55" cy="82"/>
                </a:xfrm>
                <a:custGeom>
                  <a:avLst/>
                  <a:gdLst>
                    <a:gd name="T0" fmla="*/ 1 w 109"/>
                    <a:gd name="T1" fmla="*/ 0 h 166"/>
                    <a:gd name="T2" fmla="*/ 1 w 109"/>
                    <a:gd name="T3" fmla="*/ 0 h 166"/>
                    <a:gd name="T4" fmla="*/ 1 w 109"/>
                    <a:gd name="T5" fmla="*/ 0 h 166"/>
                    <a:gd name="T6" fmla="*/ 1 w 109"/>
                    <a:gd name="T7" fmla="*/ 0 h 166"/>
                    <a:gd name="T8" fmla="*/ 1 w 109"/>
                    <a:gd name="T9" fmla="*/ 0 h 166"/>
                    <a:gd name="T10" fmla="*/ 1 w 109"/>
                    <a:gd name="T11" fmla="*/ 0 h 166"/>
                    <a:gd name="T12" fmla="*/ 1 w 109"/>
                    <a:gd name="T13" fmla="*/ 0 h 166"/>
                    <a:gd name="T14" fmla="*/ 1 w 109"/>
                    <a:gd name="T15" fmla="*/ 0 h 166"/>
                    <a:gd name="T16" fmla="*/ 1 w 109"/>
                    <a:gd name="T17" fmla="*/ 0 h 166"/>
                    <a:gd name="T18" fmla="*/ 1 w 109"/>
                    <a:gd name="T19" fmla="*/ 0 h 166"/>
                    <a:gd name="T20" fmla="*/ 1 w 109"/>
                    <a:gd name="T21" fmla="*/ 0 h 166"/>
                    <a:gd name="T22" fmla="*/ 1 w 109"/>
                    <a:gd name="T23" fmla="*/ 0 h 166"/>
                    <a:gd name="T24" fmla="*/ 1 w 109"/>
                    <a:gd name="T25" fmla="*/ 0 h 166"/>
                    <a:gd name="T26" fmla="*/ 1 w 109"/>
                    <a:gd name="T27" fmla="*/ 0 h 166"/>
                    <a:gd name="T28" fmla="*/ 0 w 109"/>
                    <a:gd name="T29" fmla="*/ 0 h 166"/>
                    <a:gd name="T30" fmla="*/ 1 w 109"/>
                    <a:gd name="T31" fmla="*/ 0 h 166"/>
                    <a:gd name="T32" fmla="*/ 1 w 109"/>
                    <a:gd name="T33" fmla="*/ 0 h 166"/>
                    <a:gd name="T34" fmla="*/ 1 w 109"/>
                    <a:gd name="T35" fmla="*/ 0 h 166"/>
                    <a:gd name="T36" fmla="*/ 1 w 109"/>
                    <a:gd name="T37" fmla="*/ 0 h 166"/>
                    <a:gd name="T38" fmla="*/ 1 w 109"/>
                    <a:gd name="T39" fmla="*/ 0 h 166"/>
                    <a:gd name="T40" fmla="*/ 1 w 109"/>
                    <a:gd name="T41" fmla="*/ 0 h 166"/>
                    <a:gd name="T42" fmla="*/ 1 w 109"/>
                    <a:gd name="T43" fmla="*/ 0 h 166"/>
                    <a:gd name="T44" fmla="*/ 1 w 109"/>
                    <a:gd name="T45" fmla="*/ 0 h 166"/>
                    <a:gd name="T46" fmla="*/ 1 w 109"/>
                    <a:gd name="T47" fmla="*/ 0 h 166"/>
                    <a:gd name="T48" fmla="*/ 1 w 109"/>
                    <a:gd name="T49" fmla="*/ 0 h 166"/>
                    <a:gd name="T50" fmla="*/ 1 w 109"/>
                    <a:gd name="T51" fmla="*/ 0 h 166"/>
                    <a:gd name="T52" fmla="*/ 1 w 109"/>
                    <a:gd name="T53" fmla="*/ 0 h 166"/>
                    <a:gd name="T54" fmla="*/ 1 w 109"/>
                    <a:gd name="T55" fmla="*/ 0 h 166"/>
                    <a:gd name="T56" fmla="*/ 1 w 109"/>
                    <a:gd name="T57" fmla="*/ 0 h 166"/>
                    <a:gd name="T58" fmla="*/ 1 w 109"/>
                    <a:gd name="T59" fmla="*/ 0 h 166"/>
                    <a:gd name="T60" fmla="*/ 1 w 109"/>
                    <a:gd name="T61" fmla="*/ 0 h 166"/>
                    <a:gd name="T62" fmla="*/ 1 w 109"/>
                    <a:gd name="T63" fmla="*/ 0 h 166"/>
                    <a:gd name="T64" fmla="*/ 1 w 109"/>
                    <a:gd name="T65" fmla="*/ 0 h 166"/>
                    <a:gd name="T66" fmla="*/ 1 w 109"/>
                    <a:gd name="T67" fmla="*/ 0 h 166"/>
                    <a:gd name="T68" fmla="*/ 1 w 109"/>
                    <a:gd name="T69" fmla="*/ 0 h 166"/>
                    <a:gd name="T70" fmla="*/ 1 w 109"/>
                    <a:gd name="T71" fmla="*/ 0 h 166"/>
                    <a:gd name="T72" fmla="*/ 1 w 109"/>
                    <a:gd name="T73" fmla="*/ 0 h 1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9"/>
                    <a:gd name="T112" fmla="*/ 0 h 166"/>
                    <a:gd name="T113" fmla="*/ 109 w 109"/>
                    <a:gd name="T114" fmla="*/ 166 h 1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9" h="166">
                      <a:moveTo>
                        <a:pt x="94" y="65"/>
                      </a:moveTo>
                      <a:lnTo>
                        <a:pt x="87" y="50"/>
                      </a:lnTo>
                      <a:lnTo>
                        <a:pt x="79" y="38"/>
                      </a:lnTo>
                      <a:lnTo>
                        <a:pt x="70" y="27"/>
                      </a:lnTo>
                      <a:lnTo>
                        <a:pt x="61" y="17"/>
                      </a:lnTo>
                      <a:lnTo>
                        <a:pt x="51" y="9"/>
                      </a:lnTo>
                      <a:lnTo>
                        <a:pt x="41" y="5"/>
                      </a:lnTo>
                      <a:lnTo>
                        <a:pt x="33" y="1"/>
                      </a:lnTo>
                      <a:lnTo>
                        <a:pt x="24" y="0"/>
                      </a:lnTo>
                      <a:lnTo>
                        <a:pt x="18" y="2"/>
                      </a:lnTo>
                      <a:lnTo>
                        <a:pt x="11" y="7"/>
                      </a:lnTo>
                      <a:lnTo>
                        <a:pt x="6" y="14"/>
                      </a:lnTo>
                      <a:lnTo>
                        <a:pt x="3" y="22"/>
                      </a:lnTo>
                      <a:lnTo>
                        <a:pt x="1" y="33"/>
                      </a:lnTo>
                      <a:lnTo>
                        <a:pt x="0" y="45"/>
                      </a:lnTo>
                      <a:lnTo>
                        <a:pt x="2" y="59"/>
                      </a:lnTo>
                      <a:lnTo>
                        <a:pt x="4" y="73"/>
                      </a:lnTo>
                      <a:lnTo>
                        <a:pt x="10" y="86"/>
                      </a:lnTo>
                      <a:lnTo>
                        <a:pt x="15" y="101"/>
                      </a:lnTo>
                      <a:lnTo>
                        <a:pt x="22" y="115"/>
                      </a:lnTo>
                      <a:lnTo>
                        <a:pt x="30" y="128"/>
                      </a:lnTo>
                      <a:lnTo>
                        <a:pt x="39" y="139"/>
                      </a:lnTo>
                      <a:lnTo>
                        <a:pt x="48" y="149"/>
                      </a:lnTo>
                      <a:lnTo>
                        <a:pt x="58" y="157"/>
                      </a:lnTo>
                      <a:lnTo>
                        <a:pt x="68" y="161"/>
                      </a:lnTo>
                      <a:lnTo>
                        <a:pt x="76" y="164"/>
                      </a:lnTo>
                      <a:lnTo>
                        <a:pt x="85" y="166"/>
                      </a:lnTo>
                      <a:lnTo>
                        <a:pt x="91" y="163"/>
                      </a:lnTo>
                      <a:lnTo>
                        <a:pt x="98" y="159"/>
                      </a:lnTo>
                      <a:lnTo>
                        <a:pt x="102" y="152"/>
                      </a:lnTo>
                      <a:lnTo>
                        <a:pt x="106" y="143"/>
                      </a:lnTo>
                      <a:lnTo>
                        <a:pt x="108" y="133"/>
                      </a:lnTo>
                      <a:lnTo>
                        <a:pt x="109" y="121"/>
                      </a:lnTo>
                      <a:lnTo>
                        <a:pt x="107" y="106"/>
                      </a:lnTo>
                      <a:lnTo>
                        <a:pt x="105" y="93"/>
                      </a:lnTo>
                      <a:lnTo>
                        <a:pt x="99" y="79"/>
                      </a:lnTo>
                      <a:lnTo>
                        <a:pt x="94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4153" name="Group 158"/>
                <p:cNvGrpSpPr>
                  <a:grpSpLocks/>
                </p:cNvGrpSpPr>
                <p:nvPr/>
              </p:nvGrpSpPr>
              <p:grpSpPr bwMode="auto">
                <a:xfrm>
                  <a:off x="3568" y="2496"/>
                  <a:ext cx="550" cy="297"/>
                  <a:chOff x="3568" y="2496"/>
                  <a:chExt cx="550" cy="297"/>
                </a:xfrm>
              </p:grpSpPr>
              <p:sp>
                <p:nvSpPr>
                  <p:cNvPr id="4155" name="Freeform 159"/>
                  <p:cNvSpPr>
                    <a:spLocks/>
                  </p:cNvSpPr>
                  <p:nvPr/>
                </p:nvSpPr>
                <p:spPr bwMode="auto">
                  <a:xfrm>
                    <a:off x="3698" y="2521"/>
                    <a:ext cx="84" cy="102"/>
                  </a:xfrm>
                  <a:custGeom>
                    <a:avLst/>
                    <a:gdLst>
                      <a:gd name="T0" fmla="*/ 1 w 166"/>
                      <a:gd name="T1" fmla="*/ 0 h 205"/>
                      <a:gd name="T2" fmla="*/ 1 w 166"/>
                      <a:gd name="T3" fmla="*/ 0 h 205"/>
                      <a:gd name="T4" fmla="*/ 0 w 166"/>
                      <a:gd name="T5" fmla="*/ 0 h 205"/>
                      <a:gd name="T6" fmla="*/ 1 w 166"/>
                      <a:gd name="T7" fmla="*/ 0 h 205"/>
                      <a:gd name="T8" fmla="*/ 1 w 166"/>
                      <a:gd name="T9" fmla="*/ 0 h 205"/>
                      <a:gd name="T10" fmla="*/ 1 w 166"/>
                      <a:gd name="T11" fmla="*/ 0 h 205"/>
                      <a:gd name="T12" fmla="*/ 1 w 166"/>
                      <a:gd name="T13" fmla="*/ 0 h 205"/>
                      <a:gd name="T14" fmla="*/ 1 w 166"/>
                      <a:gd name="T15" fmla="*/ 0 h 20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66"/>
                      <a:gd name="T25" fmla="*/ 0 h 205"/>
                      <a:gd name="T26" fmla="*/ 166 w 166"/>
                      <a:gd name="T27" fmla="*/ 205 h 20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66" h="205">
                        <a:moveTo>
                          <a:pt x="136" y="201"/>
                        </a:moveTo>
                        <a:lnTo>
                          <a:pt x="2" y="43"/>
                        </a:lnTo>
                        <a:lnTo>
                          <a:pt x="0" y="15"/>
                        </a:lnTo>
                        <a:lnTo>
                          <a:pt x="19" y="0"/>
                        </a:lnTo>
                        <a:lnTo>
                          <a:pt x="47" y="0"/>
                        </a:lnTo>
                        <a:lnTo>
                          <a:pt x="166" y="185"/>
                        </a:lnTo>
                        <a:lnTo>
                          <a:pt x="159" y="205"/>
                        </a:lnTo>
                        <a:lnTo>
                          <a:pt x="136" y="201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56" name="Freeform 160"/>
                  <p:cNvSpPr>
                    <a:spLocks/>
                  </p:cNvSpPr>
                  <p:nvPr/>
                </p:nvSpPr>
                <p:spPr bwMode="auto">
                  <a:xfrm>
                    <a:off x="3580" y="2625"/>
                    <a:ext cx="122" cy="50"/>
                  </a:xfrm>
                  <a:custGeom>
                    <a:avLst/>
                    <a:gdLst>
                      <a:gd name="T0" fmla="*/ 1 w 244"/>
                      <a:gd name="T1" fmla="*/ 1 h 100"/>
                      <a:gd name="T2" fmla="*/ 1 w 244"/>
                      <a:gd name="T3" fmla="*/ 1 h 100"/>
                      <a:gd name="T4" fmla="*/ 0 w 244"/>
                      <a:gd name="T5" fmla="*/ 1 h 100"/>
                      <a:gd name="T6" fmla="*/ 1 w 244"/>
                      <a:gd name="T7" fmla="*/ 1 h 100"/>
                      <a:gd name="T8" fmla="*/ 1 w 244"/>
                      <a:gd name="T9" fmla="*/ 0 h 100"/>
                      <a:gd name="T10" fmla="*/ 1 w 244"/>
                      <a:gd name="T11" fmla="*/ 1 h 100"/>
                      <a:gd name="T12" fmla="*/ 1 w 244"/>
                      <a:gd name="T13" fmla="*/ 1 h 100"/>
                      <a:gd name="T14" fmla="*/ 1 w 244"/>
                      <a:gd name="T15" fmla="*/ 1 h 1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4"/>
                      <a:gd name="T25" fmla="*/ 0 h 100"/>
                      <a:gd name="T26" fmla="*/ 244 w 244"/>
                      <a:gd name="T27" fmla="*/ 100 h 1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4" h="100">
                        <a:moveTo>
                          <a:pt x="224" y="100"/>
                        </a:moveTo>
                        <a:lnTo>
                          <a:pt x="20" y="62"/>
                        </a:lnTo>
                        <a:lnTo>
                          <a:pt x="0" y="42"/>
                        </a:lnTo>
                        <a:lnTo>
                          <a:pt x="6" y="17"/>
                        </a:lnTo>
                        <a:lnTo>
                          <a:pt x="27" y="0"/>
                        </a:lnTo>
                        <a:lnTo>
                          <a:pt x="236" y="70"/>
                        </a:lnTo>
                        <a:lnTo>
                          <a:pt x="244" y="89"/>
                        </a:lnTo>
                        <a:lnTo>
                          <a:pt x="224" y="100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57" name="Freeform 161"/>
                  <p:cNvSpPr>
                    <a:spLocks/>
                  </p:cNvSpPr>
                  <p:nvPr/>
                </p:nvSpPr>
                <p:spPr bwMode="auto">
                  <a:xfrm>
                    <a:off x="3940" y="2552"/>
                    <a:ext cx="107" cy="85"/>
                  </a:xfrm>
                  <a:custGeom>
                    <a:avLst/>
                    <a:gdLst>
                      <a:gd name="T0" fmla="*/ 1 w 213"/>
                      <a:gd name="T1" fmla="*/ 1 h 170"/>
                      <a:gd name="T2" fmla="*/ 1 w 213"/>
                      <a:gd name="T3" fmla="*/ 1 h 170"/>
                      <a:gd name="T4" fmla="*/ 1 w 213"/>
                      <a:gd name="T5" fmla="*/ 0 h 170"/>
                      <a:gd name="T6" fmla="*/ 1 w 213"/>
                      <a:gd name="T7" fmla="*/ 1 h 170"/>
                      <a:gd name="T8" fmla="*/ 1 w 213"/>
                      <a:gd name="T9" fmla="*/ 1 h 170"/>
                      <a:gd name="T10" fmla="*/ 1 w 213"/>
                      <a:gd name="T11" fmla="*/ 1 h 170"/>
                      <a:gd name="T12" fmla="*/ 0 w 213"/>
                      <a:gd name="T13" fmla="*/ 1 h 170"/>
                      <a:gd name="T14" fmla="*/ 1 w 213"/>
                      <a:gd name="T15" fmla="*/ 1 h 17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3"/>
                      <a:gd name="T25" fmla="*/ 0 h 170"/>
                      <a:gd name="T26" fmla="*/ 213 w 213"/>
                      <a:gd name="T27" fmla="*/ 170 h 17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3" h="170">
                        <a:moveTo>
                          <a:pt x="4" y="138"/>
                        </a:moveTo>
                        <a:lnTo>
                          <a:pt x="171" y="1"/>
                        </a:lnTo>
                        <a:lnTo>
                          <a:pt x="199" y="0"/>
                        </a:lnTo>
                        <a:lnTo>
                          <a:pt x="213" y="20"/>
                        </a:lnTo>
                        <a:lnTo>
                          <a:pt x="212" y="49"/>
                        </a:lnTo>
                        <a:lnTo>
                          <a:pt x="19" y="170"/>
                        </a:lnTo>
                        <a:lnTo>
                          <a:pt x="0" y="162"/>
                        </a:lnTo>
                        <a:lnTo>
                          <a:pt x="4" y="138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58" name="Freeform 162"/>
                  <p:cNvSpPr>
                    <a:spLocks/>
                  </p:cNvSpPr>
                  <p:nvPr/>
                </p:nvSpPr>
                <p:spPr bwMode="auto">
                  <a:xfrm>
                    <a:off x="3996" y="2707"/>
                    <a:ext cx="122" cy="44"/>
                  </a:xfrm>
                  <a:custGeom>
                    <a:avLst/>
                    <a:gdLst>
                      <a:gd name="T0" fmla="*/ 0 w 245"/>
                      <a:gd name="T1" fmla="*/ 1 h 87"/>
                      <a:gd name="T2" fmla="*/ 0 w 245"/>
                      <a:gd name="T3" fmla="*/ 0 h 87"/>
                      <a:gd name="T4" fmla="*/ 0 w 245"/>
                      <a:gd name="T5" fmla="*/ 1 h 87"/>
                      <a:gd name="T6" fmla="*/ 0 w 245"/>
                      <a:gd name="T7" fmla="*/ 1 h 87"/>
                      <a:gd name="T8" fmla="*/ 0 w 245"/>
                      <a:gd name="T9" fmla="*/ 1 h 87"/>
                      <a:gd name="T10" fmla="*/ 0 w 245"/>
                      <a:gd name="T11" fmla="*/ 1 h 87"/>
                      <a:gd name="T12" fmla="*/ 0 w 245"/>
                      <a:gd name="T13" fmla="*/ 1 h 87"/>
                      <a:gd name="T14" fmla="*/ 0 w 245"/>
                      <a:gd name="T15" fmla="*/ 1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5"/>
                      <a:gd name="T25" fmla="*/ 0 h 87"/>
                      <a:gd name="T26" fmla="*/ 245 w 24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5" h="87">
                        <a:moveTo>
                          <a:pt x="13" y="54"/>
                        </a:moveTo>
                        <a:lnTo>
                          <a:pt x="212" y="0"/>
                        </a:lnTo>
                        <a:lnTo>
                          <a:pt x="239" y="10"/>
                        </a:lnTo>
                        <a:lnTo>
                          <a:pt x="245" y="33"/>
                        </a:lnTo>
                        <a:lnTo>
                          <a:pt x="232" y="58"/>
                        </a:lnTo>
                        <a:lnTo>
                          <a:pt x="15" y="87"/>
                        </a:lnTo>
                        <a:lnTo>
                          <a:pt x="0" y="72"/>
                        </a:lnTo>
                        <a:lnTo>
                          <a:pt x="13" y="54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59" name="Freeform 163"/>
                  <p:cNvSpPr>
                    <a:spLocks/>
                  </p:cNvSpPr>
                  <p:nvPr/>
                </p:nvSpPr>
                <p:spPr bwMode="auto">
                  <a:xfrm>
                    <a:off x="3568" y="2751"/>
                    <a:ext cx="124" cy="42"/>
                  </a:xfrm>
                  <a:custGeom>
                    <a:avLst/>
                    <a:gdLst>
                      <a:gd name="T0" fmla="*/ 1 w 247"/>
                      <a:gd name="T1" fmla="*/ 1 h 84"/>
                      <a:gd name="T2" fmla="*/ 1 w 247"/>
                      <a:gd name="T3" fmla="*/ 1 h 84"/>
                      <a:gd name="T4" fmla="*/ 1 w 247"/>
                      <a:gd name="T5" fmla="*/ 1 h 84"/>
                      <a:gd name="T6" fmla="*/ 0 w 247"/>
                      <a:gd name="T7" fmla="*/ 1 h 84"/>
                      <a:gd name="T8" fmla="*/ 1 w 247"/>
                      <a:gd name="T9" fmla="*/ 1 h 84"/>
                      <a:gd name="T10" fmla="*/ 1 w 247"/>
                      <a:gd name="T11" fmla="*/ 0 h 84"/>
                      <a:gd name="T12" fmla="*/ 1 w 247"/>
                      <a:gd name="T13" fmla="*/ 1 h 84"/>
                      <a:gd name="T14" fmla="*/ 1 w 247"/>
                      <a:gd name="T15" fmla="*/ 1 h 8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7"/>
                      <a:gd name="T25" fmla="*/ 0 h 84"/>
                      <a:gd name="T26" fmla="*/ 247 w 247"/>
                      <a:gd name="T27" fmla="*/ 84 h 8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7" h="84">
                        <a:moveTo>
                          <a:pt x="233" y="32"/>
                        </a:moveTo>
                        <a:lnTo>
                          <a:pt x="33" y="84"/>
                        </a:lnTo>
                        <a:lnTo>
                          <a:pt x="6" y="75"/>
                        </a:lnTo>
                        <a:lnTo>
                          <a:pt x="0" y="50"/>
                        </a:lnTo>
                        <a:lnTo>
                          <a:pt x="13" y="25"/>
                        </a:lnTo>
                        <a:lnTo>
                          <a:pt x="232" y="0"/>
                        </a:lnTo>
                        <a:lnTo>
                          <a:pt x="247" y="14"/>
                        </a:lnTo>
                        <a:lnTo>
                          <a:pt x="233" y="32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160" name="Freeform 164"/>
                  <p:cNvSpPr>
                    <a:spLocks/>
                  </p:cNvSpPr>
                  <p:nvPr/>
                </p:nvSpPr>
                <p:spPr bwMode="auto">
                  <a:xfrm>
                    <a:off x="3852" y="2496"/>
                    <a:ext cx="33" cy="124"/>
                  </a:xfrm>
                  <a:custGeom>
                    <a:avLst/>
                    <a:gdLst>
                      <a:gd name="T0" fmla="*/ 0 w 67"/>
                      <a:gd name="T1" fmla="*/ 1 h 248"/>
                      <a:gd name="T2" fmla="*/ 0 w 67"/>
                      <a:gd name="T3" fmla="*/ 1 h 248"/>
                      <a:gd name="T4" fmla="*/ 0 w 67"/>
                      <a:gd name="T5" fmla="*/ 0 h 248"/>
                      <a:gd name="T6" fmla="*/ 0 w 67"/>
                      <a:gd name="T7" fmla="*/ 1 h 248"/>
                      <a:gd name="T8" fmla="*/ 0 w 67"/>
                      <a:gd name="T9" fmla="*/ 1 h 248"/>
                      <a:gd name="T10" fmla="*/ 0 w 67"/>
                      <a:gd name="T11" fmla="*/ 1 h 248"/>
                      <a:gd name="T12" fmla="*/ 0 w 67"/>
                      <a:gd name="T13" fmla="*/ 1 h 248"/>
                      <a:gd name="T14" fmla="*/ 0 w 67"/>
                      <a:gd name="T15" fmla="*/ 1 h 2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7"/>
                      <a:gd name="T25" fmla="*/ 0 h 248"/>
                      <a:gd name="T26" fmla="*/ 67 w 67"/>
                      <a:gd name="T27" fmla="*/ 248 h 2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7" h="248">
                        <a:moveTo>
                          <a:pt x="0" y="229"/>
                        </a:moveTo>
                        <a:lnTo>
                          <a:pt x="6" y="23"/>
                        </a:lnTo>
                        <a:lnTo>
                          <a:pt x="21" y="0"/>
                        </a:lnTo>
                        <a:lnTo>
                          <a:pt x="47" y="1"/>
                        </a:lnTo>
                        <a:lnTo>
                          <a:pt x="67" y="20"/>
                        </a:lnTo>
                        <a:lnTo>
                          <a:pt x="32" y="237"/>
                        </a:lnTo>
                        <a:lnTo>
                          <a:pt x="13" y="248"/>
                        </a:lnTo>
                        <a:lnTo>
                          <a:pt x="0" y="229"/>
                        </a:lnTo>
                        <a:close/>
                      </a:path>
                    </a:pathLst>
                  </a:custGeom>
                  <a:solidFill>
                    <a:srgbClr val="99CC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154" name="Freeform 165"/>
                <p:cNvSpPr>
                  <a:spLocks/>
                </p:cNvSpPr>
                <p:nvPr/>
              </p:nvSpPr>
              <p:spPr bwMode="auto">
                <a:xfrm>
                  <a:off x="3792" y="2994"/>
                  <a:ext cx="199" cy="376"/>
                </a:xfrm>
                <a:custGeom>
                  <a:avLst/>
                  <a:gdLst>
                    <a:gd name="T0" fmla="*/ 1 w 398"/>
                    <a:gd name="T1" fmla="*/ 0 h 751"/>
                    <a:gd name="T2" fmla="*/ 1 w 398"/>
                    <a:gd name="T3" fmla="*/ 0 h 751"/>
                    <a:gd name="T4" fmla="*/ 1 w 398"/>
                    <a:gd name="T5" fmla="*/ 1 h 751"/>
                    <a:gd name="T6" fmla="*/ 1 w 398"/>
                    <a:gd name="T7" fmla="*/ 1 h 751"/>
                    <a:gd name="T8" fmla="*/ 1 w 398"/>
                    <a:gd name="T9" fmla="*/ 1 h 751"/>
                    <a:gd name="T10" fmla="*/ 1 w 398"/>
                    <a:gd name="T11" fmla="*/ 1 h 751"/>
                    <a:gd name="T12" fmla="*/ 1 w 398"/>
                    <a:gd name="T13" fmla="*/ 1 h 751"/>
                    <a:gd name="T14" fmla="*/ 1 w 398"/>
                    <a:gd name="T15" fmla="*/ 1 h 751"/>
                    <a:gd name="T16" fmla="*/ 1 w 398"/>
                    <a:gd name="T17" fmla="*/ 1 h 751"/>
                    <a:gd name="T18" fmla="*/ 1 w 398"/>
                    <a:gd name="T19" fmla="*/ 1 h 751"/>
                    <a:gd name="T20" fmla="*/ 1 w 398"/>
                    <a:gd name="T21" fmla="*/ 1 h 751"/>
                    <a:gd name="T22" fmla="*/ 1 w 398"/>
                    <a:gd name="T23" fmla="*/ 1 h 751"/>
                    <a:gd name="T24" fmla="*/ 1 w 398"/>
                    <a:gd name="T25" fmla="*/ 1 h 751"/>
                    <a:gd name="T26" fmla="*/ 1 w 398"/>
                    <a:gd name="T27" fmla="*/ 1 h 751"/>
                    <a:gd name="T28" fmla="*/ 1 w 398"/>
                    <a:gd name="T29" fmla="*/ 1 h 751"/>
                    <a:gd name="T30" fmla="*/ 1 w 398"/>
                    <a:gd name="T31" fmla="*/ 1 h 751"/>
                    <a:gd name="T32" fmla="*/ 1 w 398"/>
                    <a:gd name="T33" fmla="*/ 1 h 751"/>
                    <a:gd name="T34" fmla="*/ 1 w 398"/>
                    <a:gd name="T35" fmla="*/ 1 h 751"/>
                    <a:gd name="T36" fmla="*/ 0 w 398"/>
                    <a:gd name="T37" fmla="*/ 1 h 751"/>
                    <a:gd name="T38" fmla="*/ 0 w 398"/>
                    <a:gd name="T39" fmla="*/ 1 h 751"/>
                    <a:gd name="T40" fmla="*/ 1 w 398"/>
                    <a:gd name="T41" fmla="*/ 1 h 751"/>
                    <a:gd name="T42" fmla="*/ 1 w 398"/>
                    <a:gd name="T43" fmla="*/ 1 h 751"/>
                    <a:gd name="T44" fmla="*/ 1 w 398"/>
                    <a:gd name="T45" fmla="*/ 0 h 751"/>
                    <a:gd name="T46" fmla="*/ 1 w 398"/>
                    <a:gd name="T47" fmla="*/ 0 h 75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8"/>
                    <a:gd name="T73" fmla="*/ 0 h 751"/>
                    <a:gd name="T74" fmla="*/ 398 w 398"/>
                    <a:gd name="T75" fmla="*/ 751 h 75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8" h="751">
                      <a:moveTo>
                        <a:pt x="152" y="0"/>
                      </a:moveTo>
                      <a:lnTo>
                        <a:pt x="212" y="0"/>
                      </a:lnTo>
                      <a:lnTo>
                        <a:pt x="285" y="13"/>
                      </a:lnTo>
                      <a:lnTo>
                        <a:pt x="325" y="54"/>
                      </a:lnTo>
                      <a:lnTo>
                        <a:pt x="364" y="126"/>
                      </a:lnTo>
                      <a:lnTo>
                        <a:pt x="384" y="180"/>
                      </a:lnTo>
                      <a:lnTo>
                        <a:pt x="398" y="246"/>
                      </a:lnTo>
                      <a:lnTo>
                        <a:pt x="398" y="325"/>
                      </a:lnTo>
                      <a:lnTo>
                        <a:pt x="391" y="406"/>
                      </a:lnTo>
                      <a:lnTo>
                        <a:pt x="384" y="492"/>
                      </a:lnTo>
                      <a:lnTo>
                        <a:pt x="357" y="598"/>
                      </a:lnTo>
                      <a:lnTo>
                        <a:pt x="325" y="672"/>
                      </a:lnTo>
                      <a:lnTo>
                        <a:pt x="265" y="731"/>
                      </a:lnTo>
                      <a:lnTo>
                        <a:pt x="199" y="751"/>
                      </a:lnTo>
                      <a:lnTo>
                        <a:pt x="126" y="731"/>
                      </a:lnTo>
                      <a:lnTo>
                        <a:pt x="79" y="638"/>
                      </a:lnTo>
                      <a:lnTo>
                        <a:pt x="47" y="552"/>
                      </a:lnTo>
                      <a:lnTo>
                        <a:pt x="26" y="452"/>
                      </a:lnTo>
                      <a:lnTo>
                        <a:pt x="0" y="359"/>
                      </a:lnTo>
                      <a:lnTo>
                        <a:pt x="0" y="233"/>
                      </a:lnTo>
                      <a:lnTo>
                        <a:pt x="20" y="147"/>
                      </a:lnTo>
                      <a:lnTo>
                        <a:pt x="47" y="79"/>
                      </a:lnTo>
                      <a:lnTo>
                        <a:pt x="79" y="0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140" name="Text Box 166"/>
              <p:cNvSpPr txBox="1">
                <a:spLocks noChangeArrowheads="1"/>
              </p:cNvSpPr>
              <p:nvPr/>
            </p:nvSpPr>
            <p:spPr bwMode="auto">
              <a:xfrm>
                <a:off x="3508" y="3648"/>
                <a:ext cx="1219" cy="52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altLang="pt-BR" sz="2000" b="1"/>
                  <a:t>Pouca</a:t>
                </a:r>
              </a:p>
              <a:p>
                <a:r>
                  <a:rPr lang="en-GB" altLang="pt-BR" sz="2000" b="1"/>
                  <a:t>repetibilidade</a:t>
                </a:r>
                <a:r>
                  <a:rPr lang="en-GB" altLang="pt-BR" b="1"/>
                  <a:t> </a:t>
                </a:r>
                <a:endParaRPr lang="en-GB" altLang="pt-BR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4106" name="Group 167"/>
            <p:cNvGrpSpPr>
              <a:grpSpLocks/>
            </p:cNvGrpSpPr>
            <p:nvPr/>
          </p:nvGrpSpPr>
          <p:grpSpPr bwMode="auto">
            <a:xfrm>
              <a:off x="4604" y="942"/>
              <a:ext cx="827" cy="890"/>
              <a:chOff x="2405" y="2736"/>
              <a:chExt cx="786" cy="890"/>
            </a:xfrm>
          </p:grpSpPr>
          <p:sp>
            <p:nvSpPr>
              <p:cNvPr id="4135" name="Freeform 168"/>
              <p:cNvSpPr>
                <a:spLocks/>
              </p:cNvSpPr>
              <p:nvPr/>
            </p:nvSpPr>
            <p:spPr bwMode="auto">
              <a:xfrm>
                <a:off x="2405" y="2736"/>
                <a:ext cx="786" cy="890"/>
              </a:xfrm>
              <a:custGeom>
                <a:avLst/>
                <a:gdLst>
                  <a:gd name="T0" fmla="*/ 0 w 2357"/>
                  <a:gd name="T1" fmla="*/ 0 h 2671"/>
                  <a:gd name="T2" fmla="*/ 0 w 2357"/>
                  <a:gd name="T3" fmla="*/ 0 h 2671"/>
                  <a:gd name="T4" fmla="*/ 0 w 2357"/>
                  <a:gd name="T5" fmla="*/ 0 h 2671"/>
                  <a:gd name="T6" fmla="*/ 0 w 2357"/>
                  <a:gd name="T7" fmla="*/ 0 h 2671"/>
                  <a:gd name="T8" fmla="*/ 0 w 2357"/>
                  <a:gd name="T9" fmla="*/ 0 h 2671"/>
                  <a:gd name="T10" fmla="*/ 0 w 2357"/>
                  <a:gd name="T11" fmla="*/ 0 h 2671"/>
                  <a:gd name="T12" fmla="*/ 0 w 2357"/>
                  <a:gd name="T13" fmla="*/ 0 h 2671"/>
                  <a:gd name="T14" fmla="*/ 0 w 2357"/>
                  <a:gd name="T15" fmla="*/ 0 h 2671"/>
                  <a:gd name="T16" fmla="*/ 0 w 2357"/>
                  <a:gd name="T17" fmla="*/ 0 h 2671"/>
                  <a:gd name="T18" fmla="*/ 0 w 2357"/>
                  <a:gd name="T19" fmla="*/ 0 h 2671"/>
                  <a:gd name="T20" fmla="*/ 0 w 2357"/>
                  <a:gd name="T21" fmla="*/ 0 h 2671"/>
                  <a:gd name="T22" fmla="*/ 0 w 2357"/>
                  <a:gd name="T23" fmla="*/ 0 h 2671"/>
                  <a:gd name="T24" fmla="*/ 0 w 2357"/>
                  <a:gd name="T25" fmla="*/ 0 h 2671"/>
                  <a:gd name="T26" fmla="*/ 0 w 2357"/>
                  <a:gd name="T27" fmla="*/ 0 h 2671"/>
                  <a:gd name="T28" fmla="*/ 0 w 2357"/>
                  <a:gd name="T29" fmla="*/ 0 h 2671"/>
                  <a:gd name="T30" fmla="*/ 0 w 2357"/>
                  <a:gd name="T31" fmla="*/ 0 h 2671"/>
                  <a:gd name="T32" fmla="*/ 0 w 2357"/>
                  <a:gd name="T33" fmla="*/ 0 h 2671"/>
                  <a:gd name="T34" fmla="*/ 0 w 2357"/>
                  <a:gd name="T35" fmla="*/ 0 h 2671"/>
                  <a:gd name="T36" fmla="*/ 0 w 2357"/>
                  <a:gd name="T37" fmla="*/ 0 h 2671"/>
                  <a:gd name="T38" fmla="*/ 0 w 2357"/>
                  <a:gd name="T39" fmla="*/ 0 h 2671"/>
                  <a:gd name="T40" fmla="*/ 0 w 2357"/>
                  <a:gd name="T41" fmla="*/ 0 h 2671"/>
                  <a:gd name="T42" fmla="*/ 0 w 2357"/>
                  <a:gd name="T43" fmla="*/ 0 h 2671"/>
                  <a:gd name="T44" fmla="*/ 0 w 2357"/>
                  <a:gd name="T45" fmla="*/ 0 h 2671"/>
                  <a:gd name="T46" fmla="*/ 0 w 2357"/>
                  <a:gd name="T47" fmla="*/ 0 h 2671"/>
                  <a:gd name="T48" fmla="*/ 0 w 2357"/>
                  <a:gd name="T49" fmla="*/ 0 h 2671"/>
                  <a:gd name="T50" fmla="*/ 0 w 2357"/>
                  <a:gd name="T51" fmla="*/ 0 h 2671"/>
                  <a:gd name="T52" fmla="*/ 0 w 2357"/>
                  <a:gd name="T53" fmla="*/ 0 h 2671"/>
                  <a:gd name="T54" fmla="*/ 0 w 2357"/>
                  <a:gd name="T55" fmla="*/ 0 h 2671"/>
                  <a:gd name="T56" fmla="*/ 0 w 2357"/>
                  <a:gd name="T57" fmla="*/ 0 h 2671"/>
                  <a:gd name="T58" fmla="*/ 0 w 2357"/>
                  <a:gd name="T59" fmla="*/ 0 h 2671"/>
                  <a:gd name="T60" fmla="*/ 0 w 2357"/>
                  <a:gd name="T61" fmla="*/ 0 h 2671"/>
                  <a:gd name="T62" fmla="*/ 0 w 2357"/>
                  <a:gd name="T63" fmla="*/ 0 h 2671"/>
                  <a:gd name="T64" fmla="*/ 0 w 2357"/>
                  <a:gd name="T65" fmla="*/ 0 h 2671"/>
                  <a:gd name="T66" fmla="*/ 0 w 2357"/>
                  <a:gd name="T67" fmla="*/ 0 h 2671"/>
                  <a:gd name="T68" fmla="*/ 0 w 2357"/>
                  <a:gd name="T69" fmla="*/ 0 h 2671"/>
                  <a:gd name="T70" fmla="*/ 0 w 2357"/>
                  <a:gd name="T71" fmla="*/ 0 h 2671"/>
                  <a:gd name="T72" fmla="*/ 0 w 2357"/>
                  <a:gd name="T73" fmla="*/ 0 h 2671"/>
                  <a:gd name="T74" fmla="*/ 0 w 2357"/>
                  <a:gd name="T75" fmla="*/ 0 h 2671"/>
                  <a:gd name="T76" fmla="*/ 0 w 2357"/>
                  <a:gd name="T77" fmla="*/ 0 h 2671"/>
                  <a:gd name="T78" fmla="*/ 0 w 2357"/>
                  <a:gd name="T79" fmla="*/ 0 h 2671"/>
                  <a:gd name="T80" fmla="*/ 0 w 2357"/>
                  <a:gd name="T81" fmla="*/ 0 h 2671"/>
                  <a:gd name="T82" fmla="*/ 0 w 2357"/>
                  <a:gd name="T83" fmla="*/ 0 h 2671"/>
                  <a:gd name="T84" fmla="*/ 0 w 2357"/>
                  <a:gd name="T85" fmla="*/ 0 h 2671"/>
                  <a:gd name="T86" fmla="*/ 0 w 2357"/>
                  <a:gd name="T87" fmla="*/ 0 h 2671"/>
                  <a:gd name="T88" fmla="*/ 0 w 2357"/>
                  <a:gd name="T89" fmla="*/ 0 h 2671"/>
                  <a:gd name="T90" fmla="*/ 0 w 2357"/>
                  <a:gd name="T91" fmla="*/ 0 h 2671"/>
                  <a:gd name="T92" fmla="*/ 0 w 2357"/>
                  <a:gd name="T93" fmla="*/ 0 h 2671"/>
                  <a:gd name="T94" fmla="*/ 0 w 2357"/>
                  <a:gd name="T95" fmla="*/ 0 h 267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57"/>
                  <a:gd name="T145" fmla="*/ 0 h 2671"/>
                  <a:gd name="T146" fmla="*/ 2357 w 2357"/>
                  <a:gd name="T147" fmla="*/ 2671 h 267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57" h="2671">
                    <a:moveTo>
                      <a:pt x="824" y="494"/>
                    </a:moveTo>
                    <a:lnTo>
                      <a:pt x="685" y="621"/>
                    </a:lnTo>
                    <a:lnTo>
                      <a:pt x="519" y="748"/>
                    </a:lnTo>
                    <a:lnTo>
                      <a:pt x="343" y="950"/>
                    </a:lnTo>
                    <a:lnTo>
                      <a:pt x="152" y="1216"/>
                    </a:lnTo>
                    <a:lnTo>
                      <a:pt x="51" y="1443"/>
                    </a:lnTo>
                    <a:lnTo>
                      <a:pt x="0" y="1621"/>
                    </a:lnTo>
                    <a:lnTo>
                      <a:pt x="0" y="1734"/>
                    </a:lnTo>
                    <a:lnTo>
                      <a:pt x="13" y="1975"/>
                    </a:lnTo>
                    <a:lnTo>
                      <a:pt x="51" y="2153"/>
                    </a:lnTo>
                    <a:lnTo>
                      <a:pt x="152" y="2266"/>
                    </a:lnTo>
                    <a:lnTo>
                      <a:pt x="355" y="2406"/>
                    </a:lnTo>
                    <a:lnTo>
                      <a:pt x="545" y="2495"/>
                    </a:lnTo>
                    <a:lnTo>
                      <a:pt x="785" y="2583"/>
                    </a:lnTo>
                    <a:lnTo>
                      <a:pt x="925" y="2634"/>
                    </a:lnTo>
                    <a:lnTo>
                      <a:pt x="1166" y="2671"/>
                    </a:lnTo>
                    <a:lnTo>
                      <a:pt x="1533" y="2634"/>
                    </a:lnTo>
                    <a:lnTo>
                      <a:pt x="1850" y="2545"/>
                    </a:lnTo>
                    <a:lnTo>
                      <a:pt x="2052" y="2419"/>
                    </a:lnTo>
                    <a:lnTo>
                      <a:pt x="2179" y="2280"/>
                    </a:lnTo>
                    <a:lnTo>
                      <a:pt x="2255" y="2140"/>
                    </a:lnTo>
                    <a:lnTo>
                      <a:pt x="2331" y="1963"/>
                    </a:lnTo>
                    <a:lnTo>
                      <a:pt x="2357" y="1760"/>
                    </a:lnTo>
                    <a:lnTo>
                      <a:pt x="2357" y="1482"/>
                    </a:lnTo>
                    <a:lnTo>
                      <a:pt x="2306" y="1304"/>
                    </a:lnTo>
                    <a:lnTo>
                      <a:pt x="2204" y="1114"/>
                    </a:lnTo>
                    <a:lnTo>
                      <a:pt x="2065" y="938"/>
                    </a:lnTo>
                    <a:lnTo>
                      <a:pt x="1913" y="797"/>
                    </a:lnTo>
                    <a:lnTo>
                      <a:pt x="1761" y="684"/>
                    </a:lnTo>
                    <a:lnTo>
                      <a:pt x="1545" y="583"/>
                    </a:lnTo>
                    <a:lnTo>
                      <a:pt x="1533" y="519"/>
                    </a:lnTo>
                    <a:lnTo>
                      <a:pt x="1723" y="317"/>
                    </a:lnTo>
                    <a:lnTo>
                      <a:pt x="1735" y="190"/>
                    </a:lnTo>
                    <a:lnTo>
                      <a:pt x="1520" y="317"/>
                    </a:lnTo>
                    <a:lnTo>
                      <a:pt x="1596" y="89"/>
                    </a:lnTo>
                    <a:lnTo>
                      <a:pt x="1571" y="77"/>
                    </a:lnTo>
                    <a:lnTo>
                      <a:pt x="1495" y="77"/>
                    </a:lnTo>
                    <a:lnTo>
                      <a:pt x="1368" y="228"/>
                    </a:lnTo>
                    <a:lnTo>
                      <a:pt x="1293" y="317"/>
                    </a:lnTo>
                    <a:lnTo>
                      <a:pt x="1318" y="153"/>
                    </a:lnTo>
                    <a:lnTo>
                      <a:pt x="1368" y="26"/>
                    </a:lnTo>
                    <a:lnTo>
                      <a:pt x="1330" y="0"/>
                    </a:lnTo>
                    <a:lnTo>
                      <a:pt x="1242" y="77"/>
                    </a:lnTo>
                    <a:lnTo>
                      <a:pt x="1153" y="266"/>
                    </a:lnTo>
                    <a:lnTo>
                      <a:pt x="1115" y="165"/>
                    </a:lnTo>
                    <a:lnTo>
                      <a:pt x="1039" y="127"/>
                    </a:lnTo>
                    <a:lnTo>
                      <a:pt x="988" y="253"/>
                    </a:lnTo>
                    <a:lnTo>
                      <a:pt x="976" y="329"/>
                    </a:lnTo>
                    <a:lnTo>
                      <a:pt x="836" y="153"/>
                    </a:lnTo>
                    <a:lnTo>
                      <a:pt x="659" y="13"/>
                    </a:lnTo>
                    <a:lnTo>
                      <a:pt x="609" y="38"/>
                    </a:lnTo>
                    <a:lnTo>
                      <a:pt x="595" y="114"/>
                    </a:lnTo>
                    <a:lnTo>
                      <a:pt x="659" y="228"/>
                    </a:lnTo>
                    <a:lnTo>
                      <a:pt x="734" y="368"/>
                    </a:lnTo>
                    <a:lnTo>
                      <a:pt x="925" y="609"/>
                    </a:lnTo>
                    <a:lnTo>
                      <a:pt x="900" y="658"/>
                    </a:lnTo>
                    <a:lnTo>
                      <a:pt x="861" y="684"/>
                    </a:lnTo>
                    <a:lnTo>
                      <a:pt x="887" y="734"/>
                    </a:lnTo>
                    <a:lnTo>
                      <a:pt x="1051" y="797"/>
                    </a:lnTo>
                    <a:lnTo>
                      <a:pt x="1318" y="797"/>
                    </a:lnTo>
                    <a:lnTo>
                      <a:pt x="1545" y="773"/>
                    </a:lnTo>
                    <a:lnTo>
                      <a:pt x="1622" y="697"/>
                    </a:lnTo>
                    <a:lnTo>
                      <a:pt x="1571" y="672"/>
                    </a:lnTo>
                    <a:lnTo>
                      <a:pt x="1520" y="709"/>
                    </a:lnTo>
                    <a:lnTo>
                      <a:pt x="1381" y="722"/>
                    </a:lnTo>
                    <a:lnTo>
                      <a:pt x="1242" y="748"/>
                    </a:lnTo>
                    <a:lnTo>
                      <a:pt x="1090" y="722"/>
                    </a:lnTo>
                    <a:lnTo>
                      <a:pt x="1318" y="697"/>
                    </a:lnTo>
                    <a:lnTo>
                      <a:pt x="1469" y="646"/>
                    </a:lnTo>
                    <a:lnTo>
                      <a:pt x="1495" y="621"/>
                    </a:lnTo>
                    <a:lnTo>
                      <a:pt x="1432" y="595"/>
                    </a:lnTo>
                    <a:lnTo>
                      <a:pt x="1356" y="633"/>
                    </a:lnTo>
                    <a:lnTo>
                      <a:pt x="1178" y="658"/>
                    </a:lnTo>
                    <a:lnTo>
                      <a:pt x="1051" y="646"/>
                    </a:lnTo>
                    <a:lnTo>
                      <a:pt x="988" y="621"/>
                    </a:lnTo>
                    <a:lnTo>
                      <a:pt x="1014" y="558"/>
                    </a:lnTo>
                    <a:lnTo>
                      <a:pt x="900" y="469"/>
                    </a:lnTo>
                    <a:lnTo>
                      <a:pt x="785" y="355"/>
                    </a:lnTo>
                    <a:lnTo>
                      <a:pt x="722" y="241"/>
                    </a:lnTo>
                    <a:lnTo>
                      <a:pt x="697" y="165"/>
                    </a:lnTo>
                    <a:lnTo>
                      <a:pt x="697" y="140"/>
                    </a:lnTo>
                    <a:lnTo>
                      <a:pt x="722" y="140"/>
                    </a:lnTo>
                    <a:lnTo>
                      <a:pt x="785" y="190"/>
                    </a:lnTo>
                    <a:lnTo>
                      <a:pt x="874" y="304"/>
                    </a:lnTo>
                    <a:lnTo>
                      <a:pt x="988" y="443"/>
                    </a:lnTo>
                    <a:lnTo>
                      <a:pt x="1014" y="482"/>
                    </a:lnTo>
                    <a:lnTo>
                      <a:pt x="1064" y="456"/>
                    </a:lnTo>
                    <a:lnTo>
                      <a:pt x="1039" y="380"/>
                    </a:lnTo>
                    <a:lnTo>
                      <a:pt x="1051" y="329"/>
                    </a:lnTo>
                    <a:lnTo>
                      <a:pt x="1064" y="266"/>
                    </a:lnTo>
                    <a:lnTo>
                      <a:pt x="1090" y="266"/>
                    </a:lnTo>
                    <a:lnTo>
                      <a:pt x="1115" y="343"/>
                    </a:lnTo>
                    <a:lnTo>
                      <a:pt x="1127" y="392"/>
                    </a:lnTo>
                    <a:lnTo>
                      <a:pt x="1166" y="406"/>
                    </a:lnTo>
                    <a:lnTo>
                      <a:pt x="1217" y="292"/>
                    </a:lnTo>
                    <a:lnTo>
                      <a:pt x="1242" y="253"/>
                    </a:lnTo>
                    <a:lnTo>
                      <a:pt x="1254" y="317"/>
                    </a:lnTo>
                    <a:lnTo>
                      <a:pt x="1254" y="418"/>
                    </a:lnTo>
                    <a:lnTo>
                      <a:pt x="1293" y="443"/>
                    </a:lnTo>
                    <a:lnTo>
                      <a:pt x="1356" y="355"/>
                    </a:lnTo>
                    <a:lnTo>
                      <a:pt x="1419" y="241"/>
                    </a:lnTo>
                    <a:lnTo>
                      <a:pt x="1483" y="216"/>
                    </a:lnTo>
                    <a:lnTo>
                      <a:pt x="1483" y="228"/>
                    </a:lnTo>
                    <a:lnTo>
                      <a:pt x="1444" y="304"/>
                    </a:lnTo>
                    <a:lnTo>
                      <a:pt x="1406" y="418"/>
                    </a:lnTo>
                    <a:lnTo>
                      <a:pt x="1444" y="431"/>
                    </a:lnTo>
                    <a:lnTo>
                      <a:pt x="1647" y="292"/>
                    </a:lnTo>
                    <a:lnTo>
                      <a:pt x="1672" y="292"/>
                    </a:lnTo>
                    <a:lnTo>
                      <a:pt x="1483" y="482"/>
                    </a:lnTo>
                    <a:lnTo>
                      <a:pt x="1444" y="519"/>
                    </a:lnTo>
                    <a:lnTo>
                      <a:pt x="1432" y="583"/>
                    </a:lnTo>
                    <a:lnTo>
                      <a:pt x="1469" y="609"/>
                    </a:lnTo>
                    <a:lnTo>
                      <a:pt x="1584" y="658"/>
                    </a:lnTo>
                    <a:lnTo>
                      <a:pt x="1774" y="760"/>
                    </a:lnTo>
                    <a:lnTo>
                      <a:pt x="1901" y="861"/>
                    </a:lnTo>
                    <a:lnTo>
                      <a:pt x="2052" y="1014"/>
                    </a:lnTo>
                    <a:lnTo>
                      <a:pt x="2167" y="1178"/>
                    </a:lnTo>
                    <a:lnTo>
                      <a:pt x="2243" y="1355"/>
                    </a:lnTo>
                    <a:lnTo>
                      <a:pt x="2293" y="1583"/>
                    </a:lnTo>
                    <a:lnTo>
                      <a:pt x="2280" y="1748"/>
                    </a:lnTo>
                    <a:lnTo>
                      <a:pt x="2267" y="1924"/>
                    </a:lnTo>
                    <a:lnTo>
                      <a:pt x="2192" y="2114"/>
                    </a:lnTo>
                    <a:lnTo>
                      <a:pt x="2116" y="2254"/>
                    </a:lnTo>
                    <a:lnTo>
                      <a:pt x="2027" y="2329"/>
                    </a:lnTo>
                    <a:lnTo>
                      <a:pt x="1926" y="2431"/>
                    </a:lnTo>
                    <a:lnTo>
                      <a:pt x="1735" y="2507"/>
                    </a:lnTo>
                    <a:lnTo>
                      <a:pt x="1508" y="2570"/>
                    </a:lnTo>
                    <a:lnTo>
                      <a:pt x="1393" y="2583"/>
                    </a:lnTo>
                    <a:lnTo>
                      <a:pt x="1178" y="2583"/>
                    </a:lnTo>
                    <a:lnTo>
                      <a:pt x="976" y="2558"/>
                    </a:lnTo>
                    <a:lnTo>
                      <a:pt x="734" y="2495"/>
                    </a:lnTo>
                    <a:lnTo>
                      <a:pt x="507" y="2393"/>
                    </a:lnTo>
                    <a:lnTo>
                      <a:pt x="329" y="2292"/>
                    </a:lnTo>
                    <a:lnTo>
                      <a:pt x="177" y="2178"/>
                    </a:lnTo>
                    <a:lnTo>
                      <a:pt x="114" y="2090"/>
                    </a:lnTo>
                    <a:lnTo>
                      <a:pt x="102" y="2000"/>
                    </a:lnTo>
                    <a:lnTo>
                      <a:pt x="77" y="1734"/>
                    </a:lnTo>
                    <a:lnTo>
                      <a:pt x="89" y="1558"/>
                    </a:lnTo>
                    <a:lnTo>
                      <a:pt x="165" y="1368"/>
                    </a:lnTo>
                    <a:lnTo>
                      <a:pt x="266" y="1153"/>
                    </a:lnTo>
                    <a:lnTo>
                      <a:pt x="443" y="963"/>
                    </a:lnTo>
                    <a:lnTo>
                      <a:pt x="609" y="748"/>
                    </a:lnTo>
                    <a:lnTo>
                      <a:pt x="760" y="633"/>
                    </a:lnTo>
                    <a:lnTo>
                      <a:pt x="849" y="558"/>
                    </a:lnTo>
                    <a:lnTo>
                      <a:pt x="824" y="494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6" name="Freeform 169"/>
              <p:cNvSpPr>
                <a:spLocks/>
              </p:cNvSpPr>
              <p:nvPr/>
            </p:nvSpPr>
            <p:spPr bwMode="auto">
              <a:xfrm>
                <a:off x="2714" y="3086"/>
                <a:ext cx="160" cy="275"/>
              </a:xfrm>
              <a:custGeom>
                <a:avLst/>
                <a:gdLst>
                  <a:gd name="T0" fmla="*/ 0 w 481"/>
                  <a:gd name="T1" fmla="*/ 0 h 823"/>
                  <a:gd name="T2" fmla="*/ 0 w 481"/>
                  <a:gd name="T3" fmla="*/ 0 h 823"/>
                  <a:gd name="T4" fmla="*/ 0 w 481"/>
                  <a:gd name="T5" fmla="*/ 0 h 823"/>
                  <a:gd name="T6" fmla="*/ 0 w 481"/>
                  <a:gd name="T7" fmla="*/ 0 h 823"/>
                  <a:gd name="T8" fmla="*/ 0 w 481"/>
                  <a:gd name="T9" fmla="*/ 0 h 823"/>
                  <a:gd name="T10" fmla="*/ 0 w 481"/>
                  <a:gd name="T11" fmla="*/ 0 h 823"/>
                  <a:gd name="T12" fmla="*/ 0 w 481"/>
                  <a:gd name="T13" fmla="*/ 0 h 823"/>
                  <a:gd name="T14" fmla="*/ 0 w 481"/>
                  <a:gd name="T15" fmla="*/ 0 h 823"/>
                  <a:gd name="T16" fmla="*/ 0 w 481"/>
                  <a:gd name="T17" fmla="*/ 0 h 823"/>
                  <a:gd name="T18" fmla="*/ 0 w 481"/>
                  <a:gd name="T19" fmla="*/ 0 h 823"/>
                  <a:gd name="T20" fmla="*/ 0 w 481"/>
                  <a:gd name="T21" fmla="*/ 0 h 823"/>
                  <a:gd name="T22" fmla="*/ 0 w 481"/>
                  <a:gd name="T23" fmla="*/ 0 h 823"/>
                  <a:gd name="T24" fmla="*/ 0 w 481"/>
                  <a:gd name="T25" fmla="*/ 0 h 823"/>
                  <a:gd name="T26" fmla="*/ 0 w 481"/>
                  <a:gd name="T27" fmla="*/ 0 h 823"/>
                  <a:gd name="T28" fmla="*/ 0 w 481"/>
                  <a:gd name="T29" fmla="*/ 0 h 823"/>
                  <a:gd name="T30" fmla="*/ 0 w 481"/>
                  <a:gd name="T31" fmla="*/ 0 h 823"/>
                  <a:gd name="T32" fmla="*/ 0 w 481"/>
                  <a:gd name="T33" fmla="*/ 0 h 823"/>
                  <a:gd name="T34" fmla="*/ 0 w 481"/>
                  <a:gd name="T35" fmla="*/ 0 h 823"/>
                  <a:gd name="T36" fmla="*/ 0 w 481"/>
                  <a:gd name="T37" fmla="*/ 0 h 823"/>
                  <a:gd name="T38" fmla="*/ 0 w 481"/>
                  <a:gd name="T39" fmla="*/ 0 h 823"/>
                  <a:gd name="T40" fmla="*/ 0 w 481"/>
                  <a:gd name="T41" fmla="*/ 0 h 823"/>
                  <a:gd name="T42" fmla="*/ 0 w 481"/>
                  <a:gd name="T43" fmla="*/ 0 h 823"/>
                  <a:gd name="T44" fmla="*/ 0 w 481"/>
                  <a:gd name="T45" fmla="*/ 0 h 823"/>
                  <a:gd name="T46" fmla="*/ 0 w 481"/>
                  <a:gd name="T47" fmla="*/ 0 h 823"/>
                  <a:gd name="T48" fmla="*/ 0 w 481"/>
                  <a:gd name="T49" fmla="*/ 0 h 823"/>
                  <a:gd name="T50" fmla="*/ 0 w 481"/>
                  <a:gd name="T51" fmla="*/ 0 h 823"/>
                  <a:gd name="T52" fmla="*/ 0 w 481"/>
                  <a:gd name="T53" fmla="*/ 0 h 823"/>
                  <a:gd name="T54" fmla="*/ 0 w 481"/>
                  <a:gd name="T55" fmla="*/ 0 h 823"/>
                  <a:gd name="T56" fmla="*/ 0 w 481"/>
                  <a:gd name="T57" fmla="*/ 0 h 823"/>
                  <a:gd name="T58" fmla="*/ 0 w 481"/>
                  <a:gd name="T59" fmla="*/ 0 h 823"/>
                  <a:gd name="T60" fmla="*/ 0 w 481"/>
                  <a:gd name="T61" fmla="*/ 0 h 823"/>
                  <a:gd name="T62" fmla="*/ 0 w 481"/>
                  <a:gd name="T63" fmla="*/ 0 h 823"/>
                  <a:gd name="T64" fmla="*/ 0 w 481"/>
                  <a:gd name="T65" fmla="*/ 0 h 823"/>
                  <a:gd name="T66" fmla="*/ 0 w 481"/>
                  <a:gd name="T67" fmla="*/ 0 h 823"/>
                  <a:gd name="T68" fmla="*/ 0 w 481"/>
                  <a:gd name="T69" fmla="*/ 0 h 823"/>
                  <a:gd name="T70" fmla="*/ 0 w 481"/>
                  <a:gd name="T71" fmla="*/ 0 h 823"/>
                  <a:gd name="T72" fmla="*/ 0 w 481"/>
                  <a:gd name="T73" fmla="*/ 0 h 823"/>
                  <a:gd name="T74" fmla="*/ 0 w 481"/>
                  <a:gd name="T75" fmla="*/ 0 h 823"/>
                  <a:gd name="T76" fmla="*/ 0 w 481"/>
                  <a:gd name="T77" fmla="*/ 0 h 823"/>
                  <a:gd name="T78" fmla="*/ 0 w 481"/>
                  <a:gd name="T79" fmla="*/ 0 h 823"/>
                  <a:gd name="T80" fmla="*/ 0 w 481"/>
                  <a:gd name="T81" fmla="*/ 0 h 823"/>
                  <a:gd name="T82" fmla="*/ 0 w 481"/>
                  <a:gd name="T83" fmla="*/ 0 h 823"/>
                  <a:gd name="T84" fmla="*/ 0 w 481"/>
                  <a:gd name="T85" fmla="*/ 0 h 823"/>
                  <a:gd name="T86" fmla="*/ 0 w 481"/>
                  <a:gd name="T87" fmla="*/ 0 h 8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81"/>
                  <a:gd name="T133" fmla="*/ 0 h 823"/>
                  <a:gd name="T134" fmla="*/ 481 w 481"/>
                  <a:gd name="T135" fmla="*/ 823 h 8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81" h="823">
                    <a:moveTo>
                      <a:pt x="291" y="152"/>
                    </a:moveTo>
                    <a:lnTo>
                      <a:pt x="379" y="164"/>
                    </a:lnTo>
                    <a:lnTo>
                      <a:pt x="455" y="227"/>
                    </a:lnTo>
                    <a:lnTo>
                      <a:pt x="481" y="291"/>
                    </a:lnTo>
                    <a:lnTo>
                      <a:pt x="392" y="316"/>
                    </a:lnTo>
                    <a:lnTo>
                      <a:pt x="341" y="265"/>
                    </a:lnTo>
                    <a:lnTo>
                      <a:pt x="278" y="240"/>
                    </a:lnTo>
                    <a:lnTo>
                      <a:pt x="215" y="227"/>
                    </a:lnTo>
                    <a:lnTo>
                      <a:pt x="113" y="252"/>
                    </a:lnTo>
                    <a:lnTo>
                      <a:pt x="88" y="316"/>
                    </a:lnTo>
                    <a:lnTo>
                      <a:pt x="139" y="367"/>
                    </a:lnTo>
                    <a:lnTo>
                      <a:pt x="265" y="404"/>
                    </a:lnTo>
                    <a:lnTo>
                      <a:pt x="392" y="404"/>
                    </a:lnTo>
                    <a:lnTo>
                      <a:pt x="430" y="442"/>
                    </a:lnTo>
                    <a:lnTo>
                      <a:pt x="455" y="506"/>
                    </a:lnTo>
                    <a:lnTo>
                      <a:pt x="442" y="582"/>
                    </a:lnTo>
                    <a:lnTo>
                      <a:pt x="367" y="632"/>
                    </a:lnTo>
                    <a:lnTo>
                      <a:pt x="278" y="632"/>
                    </a:lnTo>
                    <a:lnTo>
                      <a:pt x="215" y="632"/>
                    </a:lnTo>
                    <a:lnTo>
                      <a:pt x="189" y="696"/>
                    </a:lnTo>
                    <a:lnTo>
                      <a:pt x="201" y="809"/>
                    </a:lnTo>
                    <a:lnTo>
                      <a:pt x="113" y="823"/>
                    </a:lnTo>
                    <a:lnTo>
                      <a:pt x="101" y="733"/>
                    </a:lnTo>
                    <a:lnTo>
                      <a:pt x="125" y="632"/>
                    </a:lnTo>
                    <a:lnTo>
                      <a:pt x="50" y="594"/>
                    </a:lnTo>
                    <a:lnTo>
                      <a:pt x="0" y="557"/>
                    </a:lnTo>
                    <a:lnTo>
                      <a:pt x="76" y="481"/>
                    </a:lnTo>
                    <a:lnTo>
                      <a:pt x="113" y="531"/>
                    </a:lnTo>
                    <a:lnTo>
                      <a:pt x="176" y="543"/>
                    </a:lnTo>
                    <a:lnTo>
                      <a:pt x="265" y="557"/>
                    </a:lnTo>
                    <a:lnTo>
                      <a:pt x="341" y="557"/>
                    </a:lnTo>
                    <a:lnTo>
                      <a:pt x="379" y="543"/>
                    </a:lnTo>
                    <a:lnTo>
                      <a:pt x="354" y="493"/>
                    </a:lnTo>
                    <a:lnTo>
                      <a:pt x="291" y="481"/>
                    </a:lnTo>
                    <a:lnTo>
                      <a:pt x="176" y="455"/>
                    </a:lnTo>
                    <a:lnTo>
                      <a:pt x="62" y="418"/>
                    </a:lnTo>
                    <a:lnTo>
                      <a:pt x="25" y="354"/>
                    </a:lnTo>
                    <a:lnTo>
                      <a:pt x="12" y="278"/>
                    </a:lnTo>
                    <a:lnTo>
                      <a:pt x="76" y="201"/>
                    </a:lnTo>
                    <a:lnTo>
                      <a:pt x="164" y="139"/>
                    </a:lnTo>
                    <a:lnTo>
                      <a:pt x="227" y="139"/>
                    </a:lnTo>
                    <a:lnTo>
                      <a:pt x="252" y="0"/>
                    </a:lnTo>
                    <a:lnTo>
                      <a:pt x="328" y="12"/>
                    </a:lnTo>
                    <a:lnTo>
                      <a:pt x="291" y="152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7" name="Freeform 170"/>
              <p:cNvSpPr>
                <a:spLocks/>
              </p:cNvSpPr>
              <p:nvPr/>
            </p:nvSpPr>
            <p:spPr bwMode="auto">
              <a:xfrm>
                <a:off x="2566" y="3074"/>
                <a:ext cx="67" cy="97"/>
              </a:xfrm>
              <a:custGeom>
                <a:avLst/>
                <a:gdLst>
                  <a:gd name="T0" fmla="*/ 0 w 203"/>
                  <a:gd name="T1" fmla="*/ 0 h 291"/>
                  <a:gd name="T2" fmla="*/ 0 w 203"/>
                  <a:gd name="T3" fmla="*/ 0 h 291"/>
                  <a:gd name="T4" fmla="*/ 0 w 203"/>
                  <a:gd name="T5" fmla="*/ 0 h 291"/>
                  <a:gd name="T6" fmla="*/ 0 w 203"/>
                  <a:gd name="T7" fmla="*/ 0 h 291"/>
                  <a:gd name="T8" fmla="*/ 0 w 203"/>
                  <a:gd name="T9" fmla="*/ 0 h 291"/>
                  <a:gd name="T10" fmla="*/ 0 w 203"/>
                  <a:gd name="T11" fmla="*/ 0 h 291"/>
                  <a:gd name="T12" fmla="*/ 0 w 203"/>
                  <a:gd name="T13" fmla="*/ 0 h 2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3"/>
                  <a:gd name="T22" fmla="*/ 0 h 291"/>
                  <a:gd name="T23" fmla="*/ 203 w 203"/>
                  <a:gd name="T24" fmla="*/ 291 h 2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3" h="291">
                    <a:moveTo>
                      <a:pt x="0" y="228"/>
                    </a:moveTo>
                    <a:lnTo>
                      <a:pt x="88" y="75"/>
                    </a:lnTo>
                    <a:lnTo>
                      <a:pt x="203" y="0"/>
                    </a:lnTo>
                    <a:lnTo>
                      <a:pt x="203" y="38"/>
                    </a:lnTo>
                    <a:lnTo>
                      <a:pt x="126" y="126"/>
                    </a:lnTo>
                    <a:lnTo>
                      <a:pt x="37" y="291"/>
                    </a:lnTo>
                    <a:lnTo>
                      <a:pt x="0" y="228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8" name="Freeform 171"/>
              <p:cNvSpPr>
                <a:spLocks/>
              </p:cNvSpPr>
              <p:nvPr/>
            </p:nvSpPr>
            <p:spPr bwMode="auto">
              <a:xfrm>
                <a:off x="3017" y="3318"/>
                <a:ext cx="43" cy="68"/>
              </a:xfrm>
              <a:custGeom>
                <a:avLst/>
                <a:gdLst>
                  <a:gd name="T0" fmla="*/ 0 w 127"/>
                  <a:gd name="T1" fmla="*/ 0 h 202"/>
                  <a:gd name="T2" fmla="*/ 0 w 127"/>
                  <a:gd name="T3" fmla="*/ 0 h 202"/>
                  <a:gd name="T4" fmla="*/ 0 w 127"/>
                  <a:gd name="T5" fmla="*/ 0 h 202"/>
                  <a:gd name="T6" fmla="*/ 0 w 127"/>
                  <a:gd name="T7" fmla="*/ 0 h 202"/>
                  <a:gd name="T8" fmla="*/ 0 w 127"/>
                  <a:gd name="T9" fmla="*/ 0 h 202"/>
                  <a:gd name="T10" fmla="*/ 0 w 127"/>
                  <a:gd name="T11" fmla="*/ 0 h 202"/>
                  <a:gd name="T12" fmla="*/ 0 w 127"/>
                  <a:gd name="T13" fmla="*/ 0 h 202"/>
                  <a:gd name="T14" fmla="*/ 0 w 127"/>
                  <a:gd name="T15" fmla="*/ 0 h 20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7"/>
                  <a:gd name="T25" fmla="*/ 0 h 202"/>
                  <a:gd name="T26" fmla="*/ 127 w 127"/>
                  <a:gd name="T27" fmla="*/ 202 h 20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7" h="202">
                    <a:moveTo>
                      <a:pt x="127" y="0"/>
                    </a:moveTo>
                    <a:lnTo>
                      <a:pt x="39" y="125"/>
                    </a:lnTo>
                    <a:lnTo>
                      <a:pt x="0" y="176"/>
                    </a:lnTo>
                    <a:lnTo>
                      <a:pt x="51" y="202"/>
                    </a:lnTo>
                    <a:lnTo>
                      <a:pt x="89" y="176"/>
                    </a:lnTo>
                    <a:lnTo>
                      <a:pt x="127" y="88"/>
                    </a:lnTo>
                    <a:lnTo>
                      <a:pt x="127" y="5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107" name="Text Box 172"/>
            <p:cNvSpPr txBox="1">
              <a:spLocks noChangeArrowheads="1"/>
            </p:cNvSpPr>
            <p:nvPr/>
          </p:nvSpPr>
          <p:spPr bwMode="auto">
            <a:xfrm>
              <a:off x="3504" y="1834"/>
              <a:ext cx="2160" cy="8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altLang="pt-BR" sz="2000" b="1"/>
                <a:t>Produto funciona, mas com defeitos; prazo e custo maiores; e menos funcionalidade</a:t>
              </a:r>
              <a:endParaRPr lang="en-GB" altLang="pt-BR" sz="2000" b="1">
                <a:solidFill>
                  <a:schemeClr val="folHlink"/>
                </a:solidFill>
              </a:endParaRPr>
            </a:p>
          </p:txBody>
        </p:sp>
        <p:grpSp>
          <p:nvGrpSpPr>
            <p:cNvPr id="4108" name="Group 173"/>
            <p:cNvGrpSpPr>
              <a:grpSpLocks/>
            </p:cNvGrpSpPr>
            <p:nvPr/>
          </p:nvGrpSpPr>
          <p:grpSpPr bwMode="auto">
            <a:xfrm>
              <a:off x="4150" y="702"/>
              <a:ext cx="555" cy="1103"/>
              <a:chOff x="4272" y="912"/>
              <a:chExt cx="528" cy="1103"/>
            </a:xfrm>
          </p:grpSpPr>
          <p:sp>
            <p:nvSpPr>
              <p:cNvPr id="4129" name="Freeform 174"/>
              <p:cNvSpPr>
                <a:spLocks/>
              </p:cNvSpPr>
              <p:nvPr/>
            </p:nvSpPr>
            <p:spPr bwMode="auto">
              <a:xfrm>
                <a:off x="4272" y="1347"/>
                <a:ext cx="196" cy="613"/>
              </a:xfrm>
              <a:custGeom>
                <a:avLst/>
                <a:gdLst>
                  <a:gd name="T0" fmla="*/ 0 w 587"/>
                  <a:gd name="T1" fmla="*/ 0 h 1839"/>
                  <a:gd name="T2" fmla="*/ 0 w 587"/>
                  <a:gd name="T3" fmla="*/ 0 h 1839"/>
                  <a:gd name="T4" fmla="*/ 0 w 587"/>
                  <a:gd name="T5" fmla="*/ 0 h 1839"/>
                  <a:gd name="T6" fmla="*/ 0 w 587"/>
                  <a:gd name="T7" fmla="*/ 0 h 1839"/>
                  <a:gd name="T8" fmla="*/ 0 w 587"/>
                  <a:gd name="T9" fmla="*/ 0 h 1839"/>
                  <a:gd name="T10" fmla="*/ 0 w 587"/>
                  <a:gd name="T11" fmla="*/ 0 h 1839"/>
                  <a:gd name="T12" fmla="*/ 0 w 587"/>
                  <a:gd name="T13" fmla="*/ 0 h 1839"/>
                  <a:gd name="T14" fmla="*/ 0 w 587"/>
                  <a:gd name="T15" fmla="*/ 0 h 1839"/>
                  <a:gd name="T16" fmla="*/ 0 w 587"/>
                  <a:gd name="T17" fmla="*/ 0 h 1839"/>
                  <a:gd name="T18" fmla="*/ 0 w 587"/>
                  <a:gd name="T19" fmla="*/ 0 h 1839"/>
                  <a:gd name="T20" fmla="*/ 0 w 587"/>
                  <a:gd name="T21" fmla="*/ 0 h 1839"/>
                  <a:gd name="T22" fmla="*/ 0 w 587"/>
                  <a:gd name="T23" fmla="*/ 0 h 1839"/>
                  <a:gd name="T24" fmla="*/ 0 w 587"/>
                  <a:gd name="T25" fmla="*/ 0 h 1839"/>
                  <a:gd name="T26" fmla="*/ 0 w 587"/>
                  <a:gd name="T27" fmla="*/ 0 h 1839"/>
                  <a:gd name="T28" fmla="*/ 0 w 587"/>
                  <a:gd name="T29" fmla="*/ 0 h 1839"/>
                  <a:gd name="T30" fmla="*/ 0 w 587"/>
                  <a:gd name="T31" fmla="*/ 0 h 1839"/>
                  <a:gd name="T32" fmla="*/ 0 w 587"/>
                  <a:gd name="T33" fmla="*/ 0 h 1839"/>
                  <a:gd name="T34" fmla="*/ 0 w 587"/>
                  <a:gd name="T35" fmla="*/ 0 h 1839"/>
                  <a:gd name="T36" fmla="*/ 0 w 587"/>
                  <a:gd name="T37" fmla="*/ 0 h 1839"/>
                  <a:gd name="T38" fmla="*/ 0 w 587"/>
                  <a:gd name="T39" fmla="*/ 0 h 1839"/>
                  <a:gd name="T40" fmla="*/ 0 w 587"/>
                  <a:gd name="T41" fmla="*/ 0 h 1839"/>
                  <a:gd name="T42" fmla="*/ 0 w 587"/>
                  <a:gd name="T43" fmla="*/ 0 h 1839"/>
                  <a:gd name="T44" fmla="*/ 0 w 587"/>
                  <a:gd name="T45" fmla="*/ 0 h 1839"/>
                  <a:gd name="T46" fmla="*/ 0 w 587"/>
                  <a:gd name="T47" fmla="*/ 0 h 1839"/>
                  <a:gd name="T48" fmla="*/ 0 w 587"/>
                  <a:gd name="T49" fmla="*/ 0 h 1839"/>
                  <a:gd name="T50" fmla="*/ 0 w 587"/>
                  <a:gd name="T51" fmla="*/ 0 h 1839"/>
                  <a:gd name="T52" fmla="*/ 0 w 587"/>
                  <a:gd name="T53" fmla="*/ 0 h 1839"/>
                  <a:gd name="T54" fmla="*/ 0 w 587"/>
                  <a:gd name="T55" fmla="*/ 0 h 1839"/>
                  <a:gd name="T56" fmla="*/ 0 w 587"/>
                  <a:gd name="T57" fmla="*/ 0 h 1839"/>
                  <a:gd name="T58" fmla="*/ 0 w 587"/>
                  <a:gd name="T59" fmla="*/ 0 h 1839"/>
                  <a:gd name="T60" fmla="*/ 0 w 587"/>
                  <a:gd name="T61" fmla="*/ 0 h 1839"/>
                  <a:gd name="T62" fmla="*/ 0 w 587"/>
                  <a:gd name="T63" fmla="*/ 0 h 18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87"/>
                  <a:gd name="T97" fmla="*/ 0 h 1839"/>
                  <a:gd name="T98" fmla="*/ 587 w 587"/>
                  <a:gd name="T99" fmla="*/ 1839 h 18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87" h="1839">
                    <a:moveTo>
                      <a:pt x="164" y="0"/>
                    </a:moveTo>
                    <a:lnTo>
                      <a:pt x="264" y="0"/>
                    </a:lnTo>
                    <a:lnTo>
                      <a:pt x="334" y="41"/>
                    </a:lnTo>
                    <a:lnTo>
                      <a:pt x="357" y="188"/>
                    </a:lnTo>
                    <a:lnTo>
                      <a:pt x="357" y="428"/>
                    </a:lnTo>
                    <a:lnTo>
                      <a:pt x="322" y="688"/>
                    </a:lnTo>
                    <a:lnTo>
                      <a:pt x="252" y="808"/>
                    </a:lnTo>
                    <a:lnTo>
                      <a:pt x="182" y="1067"/>
                    </a:lnTo>
                    <a:lnTo>
                      <a:pt x="129" y="1286"/>
                    </a:lnTo>
                    <a:lnTo>
                      <a:pt x="129" y="1500"/>
                    </a:lnTo>
                    <a:lnTo>
                      <a:pt x="129" y="1640"/>
                    </a:lnTo>
                    <a:lnTo>
                      <a:pt x="322" y="1620"/>
                    </a:lnTo>
                    <a:lnTo>
                      <a:pt x="498" y="1646"/>
                    </a:lnTo>
                    <a:lnTo>
                      <a:pt x="587" y="1706"/>
                    </a:lnTo>
                    <a:lnTo>
                      <a:pt x="545" y="1820"/>
                    </a:lnTo>
                    <a:lnTo>
                      <a:pt x="492" y="1839"/>
                    </a:lnTo>
                    <a:lnTo>
                      <a:pt x="439" y="1781"/>
                    </a:lnTo>
                    <a:lnTo>
                      <a:pt x="340" y="1721"/>
                    </a:lnTo>
                    <a:lnTo>
                      <a:pt x="193" y="1721"/>
                    </a:lnTo>
                    <a:lnTo>
                      <a:pt x="59" y="1727"/>
                    </a:lnTo>
                    <a:lnTo>
                      <a:pt x="0" y="1721"/>
                    </a:lnTo>
                    <a:lnTo>
                      <a:pt x="0" y="1667"/>
                    </a:lnTo>
                    <a:lnTo>
                      <a:pt x="23" y="1627"/>
                    </a:lnTo>
                    <a:lnTo>
                      <a:pt x="59" y="1460"/>
                    </a:lnTo>
                    <a:lnTo>
                      <a:pt x="59" y="1207"/>
                    </a:lnTo>
                    <a:lnTo>
                      <a:pt x="105" y="967"/>
                    </a:lnTo>
                    <a:lnTo>
                      <a:pt x="146" y="808"/>
                    </a:lnTo>
                    <a:lnTo>
                      <a:pt x="246" y="621"/>
                    </a:lnTo>
                    <a:lnTo>
                      <a:pt x="246" y="381"/>
                    </a:lnTo>
                    <a:lnTo>
                      <a:pt x="193" y="201"/>
                    </a:lnTo>
                    <a:lnTo>
                      <a:pt x="141" y="81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0" name="Freeform 175"/>
              <p:cNvSpPr>
                <a:spLocks/>
              </p:cNvSpPr>
              <p:nvPr/>
            </p:nvSpPr>
            <p:spPr bwMode="auto">
              <a:xfrm>
                <a:off x="4548" y="915"/>
                <a:ext cx="252" cy="250"/>
              </a:xfrm>
              <a:custGeom>
                <a:avLst/>
                <a:gdLst>
                  <a:gd name="T0" fmla="*/ 0 w 756"/>
                  <a:gd name="T1" fmla="*/ 0 h 748"/>
                  <a:gd name="T2" fmla="*/ 0 w 756"/>
                  <a:gd name="T3" fmla="*/ 0 h 748"/>
                  <a:gd name="T4" fmla="*/ 0 w 756"/>
                  <a:gd name="T5" fmla="*/ 0 h 748"/>
                  <a:gd name="T6" fmla="*/ 0 w 756"/>
                  <a:gd name="T7" fmla="*/ 0 h 748"/>
                  <a:gd name="T8" fmla="*/ 0 w 756"/>
                  <a:gd name="T9" fmla="*/ 0 h 748"/>
                  <a:gd name="T10" fmla="*/ 0 w 756"/>
                  <a:gd name="T11" fmla="*/ 0 h 748"/>
                  <a:gd name="T12" fmla="*/ 0 w 756"/>
                  <a:gd name="T13" fmla="*/ 0 h 748"/>
                  <a:gd name="T14" fmla="*/ 0 w 756"/>
                  <a:gd name="T15" fmla="*/ 0 h 748"/>
                  <a:gd name="T16" fmla="*/ 0 w 756"/>
                  <a:gd name="T17" fmla="*/ 0 h 748"/>
                  <a:gd name="T18" fmla="*/ 0 w 756"/>
                  <a:gd name="T19" fmla="*/ 0 h 748"/>
                  <a:gd name="T20" fmla="*/ 0 w 756"/>
                  <a:gd name="T21" fmla="*/ 0 h 748"/>
                  <a:gd name="T22" fmla="*/ 0 w 756"/>
                  <a:gd name="T23" fmla="*/ 0 h 748"/>
                  <a:gd name="T24" fmla="*/ 0 w 756"/>
                  <a:gd name="T25" fmla="*/ 0 h 748"/>
                  <a:gd name="T26" fmla="*/ 0 w 756"/>
                  <a:gd name="T27" fmla="*/ 0 h 748"/>
                  <a:gd name="T28" fmla="*/ 0 w 756"/>
                  <a:gd name="T29" fmla="*/ 0 h 748"/>
                  <a:gd name="T30" fmla="*/ 0 w 756"/>
                  <a:gd name="T31" fmla="*/ 0 h 748"/>
                  <a:gd name="T32" fmla="*/ 0 w 756"/>
                  <a:gd name="T33" fmla="*/ 0 h 748"/>
                  <a:gd name="T34" fmla="*/ 0 w 756"/>
                  <a:gd name="T35" fmla="*/ 0 h 748"/>
                  <a:gd name="T36" fmla="*/ 0 w 756"/>
                  <a:gd name="T37" fmla="*/ 0 h 7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6"/>
                  <a:gd name="T58" fmla="*/ 0 h 748"/>
                  <a:gd name="T59" fmla="*/ 756 w 756"/>
                  <a:gd name="T60" fmla="*/ 748 h 7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6" h="748">
                    <a:moveTo>
                      <a:pt x="5" y="128"/>
                    </a:moveTo>
                    <a:lnTo>
                      <a:pt x="111" y="41"/>
                    </a:lnTo>
                    <a:lnTo>
                      <a:pt x="251" y="0"/>
                    </a:lnTo>
                    <a:lnTo>
                      <a:pt x="462" y="8"/>
                    </a:lnTo>
                    <a:lnTo>
                      <a:pt x="655" y="81"/>
                    </a:lnTo>
                    <a:lnTo>
                      <a:pt x="743" y="208"/>
                    </a:lnTo>
                    <a:lnTo>
                      <a:pt x="756" y="348"/>
                    </a:lnTo>
                    <a:lnTo>
                      <a:pt x="702" y="442"/>
                    </a:lnTo>
                    <a:lnTo>
                      <a:pt x="597" y="502"/>
                    </a:lnTo>
                    <a:lnTo>
                      <a:pt x="439" y="528"/>
                    </a:lnTo>
                    <a:lnTo>
                      <a:pt x="351" y="508"/>
                    </a:lnTo>
                    <a:lnTo>
                      <a:pt x="199" y="748"/>
                    </a:lnTo>
                    <a:lnTo>
                      <a:pt x="164" y="742"/>
                    </a:lnTo>
                    <a:lnTo>
                      <a:pt x="287" y="489"/>
                    </a:lnTo>
                    <a:lnTo>
                      <a:pt x="175" y="461"/>
                    </a:lnTo>
                    <a:lnTo>
                      <a:pt x="105" y="401"/>
                    </a:lnTo>
                    <a:lnTo>
                      <a:pt x="41" y="321"/>
                    </a:lnTo>
                    <a:lnTo>
                      <a:pt x="0" y="221"/>
                    </a:lnTo>
                    <a:lnTo>
                      <a:pt x="5" y="128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1" name="Freeform 176"/>
              <p:cNvSpPr>
                <a:spLocks/>
              </p:cNvSpPr>
              <p:nvPr/>
            </p:nvSpPr>
            <p:spPr bwMode="auto">
              <a:xfrm>
                <a:off x="4472" y="1005"/>
                <a:ext cx="82" cy="577"/>
              </a:xfrm>
              <a:custGeom>
                <a:avLst/>
                <a:gdLst>
                  <a:gd name="T0" fmla="*/ 0 w 245"/>
                  <a:gd name="T1" fmla="*/ 0 h 1730"/>
                  <a:gd name="T2" fmla="*/ 0 w 245"/>
                  <a:gd name="T3" fmla="*/ 0 h 1730"/>
                  <a:gd name="T4" fmla="*/ 0 w 245"/>
                  <a:gd name="T5" fmla="*/ 0 h 1730"/>
                  <a:gd name="T6" fmla="*/ 0 w 245"/>
                  <a:gd name="T7" fmla="*/ 0 h 1730"/>
                  <a:gd name="T8" fmla="*/ 0 w 245"/>
                  <a:gd name="T9" fmla="*/ 0 h 1730"/>
                  <a:gd name="T10" fmla="*/ 0 w 245"/>
                  <a:gd name="T11" fmla="*/ 0 h 1730"/>
                  <a:gd name="T12" fmla="*/ 0 w 245"/>
                  <a:gd name="T13" fmla="*/ 0 h 1730"/>
                  <a:gd name="T14" fmla="*/ 0 w 245"/>
                  <a:gd name="T15" fmla="*/ 0 h 1730"/>
                  <a:gd name="T16" fmla="*/ 0 w 245"/>
                  <a:gd name="T17" fmla="*/ 0 h 1730"/>
                  <a:gd name="T18" fmla="*/ 0 w 245"/>
                  <a:gd name="T19" fmla="*/ 0 h 1730"/>
                  <a:gd name="T20" fmla="*/ 0 w 245"/>
                  <a:gd name="T21" fmla="*/ 0 h 1730"/>
                  <a:gd name="T22" fmla="*/ 0 w 245"/>
                  <a:gd name="T23" fmla="*/ 0 h 1730"/>
                  <a:gd name="T24" fmla="*/ 0 w 245"/>
                  <a:gd name="T25" fmla="*/ 0 h 1730"/>
                  <a:gd name="T26" fmla="*/ 0 w 245"/>
                  <a:gd name="T27" fmla="*/ 0 h 1730"/>
                  <a:gd name="T28" fmla="*/ 0 w 245"/>
                  <a:gd name="T29" fmla="*/ 0 h 1730"/>
                  <a:gd name="T30" fmla="*/ 0 w 245"/>
                  <a:gd name="T31" fmla="*/ 0 h 1730"/>
                  <a:gd name="T32" fmla="*/ 0 w 245"/>
                  <a:gd name="T33" fmla="*/ 0 h 1730"/>
                  <a:gd name="T34" fmla="*/ 0 w 245"/>
                  <a:gd name="T35" fmla="*/ 0 h 1730"/>
                  <a:gd name="T36" fmla="*/ 0 w 245"/>
                  <a:gd name="T37" fmla="*/ 0 h 1730"/>
                  <a:gd name="T38" fmla="*/ 0 w 245"/>
                  <a:gd name="T39" fmla="*/ 0 h 1730"/>
                  <a:gd name="T40" fmla="*/ 0 w 245"/>
                  <a:gd name="T41" fmla="*/ 0 h 1730"/>
                  <a:gd name="T42" fmla="*/ 0 w 245"/>
                  <a:gd name="T43" fmla="*/ 0 h 1730"/>
                  <a:gd name="T44" fmla="*/ 0 w 245"/>
                  <a:gd name="T45" fmla="*/ 0 h 1730"/>
                  <a:gd name="T46" fmla="*/ 0 w 245"/>
                  <a:gd name="T47" fmla="*/ 0 h 1730"/>
                  <a:gd name="T48" fmla="*/ 0 w 245"/>
                  <a:gd name="T49" fmla="*/ 0 h 1730"/>
                  <a:gd name="T50" fmla="*/ 0 w 245"/>
                  <a:gd name="T51" fmla="*/ 0 h 1730"/>
                  <a:gd name="T52" fmla="*/ 0 w 245"/>
                  <a:gd name="T53" fmla="*/ 0 h 173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45"/>
                  <a:gd name="T82" fmla="*/ 0 h 1730"/>
                  <a:gd name="T83" fmla="*/ 245 w 245"/>
                  <a:gd name="T84" fmla="*/ 1730 h 173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45" h="1730">
                    <a:moveTo>
                      <a:pt x="101" y="0"/>
                    </a:moveTo>
                    <a:lnTo>
                      <a:pt x="161" y="74"/>
                    </a:lnTo>
                    <a:lnTo>
                      <a:pt x="191" y="194"/>
                    </a:lnTo>
                    <a:lnTo>
                      <a:pt x="196" y="432"/>
                    </a:lnTo>
                    <a:lnTo>
                      <a:pt x="173" y="739"/>
                    </a:lnTo>
                    <a:lnTo>
                      <a:pt x="179" y="1058"/>
                    </a:lnTo>
                    <a:lnTo>
                      <a:pt x="191" y="1270"/>
                    </a:lnTo>
                    <a:lnTo>
                      <a:pt x="245" y="1471"/>
                    </a:lnTo>
                    <a:lnTo>
                      <a:pt x="232" y="1591"/>
                    </a:lnTo>
                    <a:lnTo>
                      <a:pt x="125" y="1716"/>
                    </a:lnTo>
                    <a:lnTo>
                      <a:pt x="30" y="1730"/>
                    </a:lnTo>
                    <a:lnTo>
                      <a:pt x="0" y="1677"/>
                    </a:lnTo>
                    <a:lnTo>
                      <a:pt x="35" y="1656"/>
                    </a:lnTo>
                    <a:lnTo>
                      <a:pt x="90" y="1656"/>
                    </a:lnTo>
                    <a:lnTo>
                      <a:pt x="161" y="1617"/>
                    </a:lnTo>
                    <a:lnTo>
                      <a:pt x="179" y="1490"/>
                    </a:lnTo>
                    <a:lnTo>
                      <a:pt x="154" y="1411"/>
                    </a:lnTo>
                    <a:lnTo>
                      <a:pt x="84" y="1390"/>
                    </a:lnTo>
                    <a:lnTo>
                      <a:pt x="84" y="1257"/>
                    </a:lnTo>
                    <a:lnTo>
                      <a:pt x="125" y="1158"/>
                    </a:lnTo>
                    <a:lnTo>
                      <a:pt x="119" y="872"/>
                    </a:lnTo>
                    <a:lnTo>
                      <a:pt x="119" y="632"/>
                    </a:lnTo>
                    <a:lnTo>
                      <a:pt x="119" y="460"/>
                    </a:lnTo>
                    <a:lnTo>
                      <a:pt x="90" y="293"/>
                    </a:lnTo>
                    <a:lnTo>
                      <a:pt x="35" y="120"/>
                    </a:lnTo>
                    <a:lnTo>
                      <a:pt x="65" y="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2" name="Freeform 177"/>
              <p:cNvSpPr>
                <a:spLocks/>
              </p:cNvSpPr>
              <p:nvPr/>
            </p:nvSpPr>
            <p:spPr bwMode="auto">
              <a:xfrm>
                <a:off x="4306" y="1401"/>
                <a:ext cx="196" cy="614"/>
              </a:xfrm>
              <a:custGeom>
                <a:avLst/>
                <a:gdLst>
                  <a:gd name="T0" fmla="*/ 0 w 588"/>
                  <a:gd name="T1" fmla="*/ 0 h 1842"/>
                  <a:gd name="T2" fmla="*/ 0 w 588"/>
                  <a:gd name="T3" fmla="*/ 0 h 1842"/>
                  <a:gd name="T4" fmla="*/ 0 w 588"/>
                  <a:gd name="T5" fmla="*/ 0 h 1842"/>
                  <a:gd name="T6" fmla="*/ 0 w 588"/>
                  <a:gd name="T7" fmla="*/ 0 h 1842"/>
                  <a:gd name="T8" fmla="*/ 0 w 588"/>
                  <a:gd name="T9" fmla="*/ 0 h 1842"/>
                  <a:gd name="T10" fmla="*/ 0 w 588"/>
                  <a:gd name="T11" fmla="*/ 0 h 1842"/>
                  <a:gd name="T12" fmla="*/ 0 w 588"/>
                  <a:gd name="T13" fmla="*/ 0 h 1842"/>
                  <a:gd name="T14" fmla="*/ 0 w 588"/>
                  <a:gd name="T15" fmla="*/ 0 h 1842"/>
                  <a:gd name="T16" fmla="*/ 0 w 588"/>
                  <a:gd name="T17" fmla="*/ 0 h 1842"/>
                  <a:gd name="T18" fmla="*/ 0 w 588"/>
                  <a:gd name="T19" fmla="*/ 0 h 1842"/>
                  <a:gd name="T20" fmla="*/ 0 w 588"/>
                  <a:gd name="T21" fmla="*/ 0 h 1842"/>
                  <a:gd name="T22" fmla="*/ 0 w 588"/>
                  <a:gd name="T23" fmla="*/ 0 h 1842"/>
                  <a:gd name="T24" fmla="*/ 0 w 588"/>
                  <a:gd name="T25" fmla="*/ 0 h 1842"/>
                  <a:gd name="T26" fmla="*/ 0 w 588"/>
                  <a:gd name="T27" fmla="*/ 0 h 1842"/>
                  <a:gd name="T28" fmla="*/ 0 w 588"/>
                  <a:gd name="T29" fmla="*/ 0 h 1842"/>
                  <a:gd name="T30" fmla="*/ 0 w 588"/>
                  <a:gd name="T31" fmla="*/ 0 h 1842"/>
                  <a:gd name="T32" fmla="*/ 0 w 588"/>
                  <a:gd name="T33" fmla="*/ 0 h 1842"/>
                  <a:gd name="T34" fmla="*/ 0 w 588"/>
                  <a:gd name="T35" fmla="*/ 0 h 1842"/>
                  <a:gd name="T36" fmla="*/ 0 w 588"/>
                  <a:gd name="T37" fmla="*/ 0 h 1842"/>
                  <a:gd name="T38" fmla="*/ 0 w 588"/>
                  <a:gd name="T39" fmla="*/ 0 h 1842"/>
                  <a:gd name="T40" fmla="*/ 0 w 588"/>
                  <a:gd name="T41" fmla="*/ 0 h 1842"/>
                  <a:gd name="T42" fmla="*/ 0 w 588"/>
                  <a:gd name="T43" fmla="*/ 0 h 1842"/>
                  <a:gd name="T44" fmla="*/ 0 w 588"/>
                  <a:gd name="T45" fmla="*/ 0 h 1842"/>
                  <a:gd name="T46" fmla="*/ 0 w 588"/>
                  <a:gd name="T47" fmla="*/ 0 h 1842"/>
                  <a:gd name="T48" fmla="*/ 0 w 588"/>
                  <a:gd name="T49" fmla="*/ 0 h 1842"/>
                  <a:gd name="T50" fmla="*/ 0 w 588"/>
                  <a:gd name="T51" fmla="*/ 0 h 1842"/>
                  <a:gd name="T52" fmla="*/ 0 w 588"/>
                  <a:gd name="T53" fmla="*/ 0 h 1842"/>
                  <a:gd name="T54" fmla="*/ 0 w 588"/>
                  <a:gd name="T55" fmla="*/ 0 h 1842"/>
                  <a:gd name="T56" fmla="*/ 0 w 588"/>
                  <a:gd name="T57" fmla="*/ 0 h 1842"/>
                  <a:gd name="T58" fmla="*/ 0 w 588"/>
                  <a:gd name="T59" fmla="*/ 0 h 1842"/>
                  <a:gd name="T60" fmla="*/ 0 w 588"/>
                  <a:gd name="T61" fmla="*/ 0 h 1842"/>
                  <a:gd name="T62" fmla="*/ 0 w 588"/>
                  <a:gd name="T63" fmla="*/ 0 h 184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88"/>
                  <a:gd name="T97" fmla="*/ 0 h 1842"/>
                  <a:gd name="T98" fmla="*/ 588 w 588"/>
                  <a:gd name="T99" fmla="*/ 1842 h 184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88" h="1842">
                    <a:moveTo>
                      <a:pt x="164" y="0"/>
                    </a:moveTo>
                    <a:lnTo>
                      <a:pt x="264" y="0"/>
                    </a:lnTo>
                    <a:lnTo>
                      <a:pt x="334" y="41"/>
                    </a:lnTo>
                    <a:lnTo>
                      <a:pt x="358" y="188"/>
                    </a:lnTo>
                    <a:lnTo>
                      <a:pt x="358" y="427"/>
                    </a:lnTo>
                    <a:lnTo>
                      <a:pt x="323" y="688"/>
                    </a:lnTo>
                    <a:lnTo>
                      <a:pt x="252" y="808"/>
                    </a:lnTo>
                    <a:lnTo>
                      <a:pt x="182" y="1068"/>
                    </a:lnTo>
                    <a:lnTo>
                      <a:pt x="129" y="1289"/>
                    </a:lnTo>
                    <a:lnTo>
                      <a:pt x="129" y="1503"/>
                    </a:lnTo>
                    <a:lnTo>
                      <a:pt x="129" y="1643"/>
                    </a:lnTo>
                    <a:lnTo>
                      <a:pt x="323" y="1623"/>
                    </a:lnTo>
                    <a:lnTo>
                      <a:pt x="498" y="1649"/>
                    </a:lnTo>
                    <a:lnTo>
                      <a:pt x="588" y="1709"/>
                    </a:lnTo>
                    <a:lnTo>
                      <a:pt x="545" y="1823"/>
                    </a:lnTo>
                    <a:lnTo>
                      <a:pt x="492" y="1842"/>
                    </a:lnTo>
                    <a:lnTo>
                      <a:pt x="440" y="1782"/>
                    </a:lnTo>
                    <a:lnTo>
                      <a:pt x="340" y="1722"/>
                    </a:lnTo>
                    <a:lnTo>
                      <a:pt x="194" y="1722"/>
                    </a:lnTo>
                    <a:lnTo>
                      <a:pt x="59" y="1729"/>
                    </a:lnTo>
                    <a:lnTo>
                      <a:pt x="0" y="1722"/>
                    </a:lnTo>
                    <a:lnTo>
                      <a:pt x="0" y="1669"/>
                    </a:lnTo>
                    <a:lnTo>
                      <a:pt x="24" y="1630"/>
                    </a:lnTo>
                    <a:lnTo>
                      <a:pt x="59" y="1462"/>
                    </a:lnTo>
                    <a:lnTo>
                      <a:pt x="59" y="1209"/>
                    </a:lnTo>
                    <a:lnTo>
                      <a:pt x="106" y="969"/>
                    </a:lnTo>
                    <a:lnTo>
                      <a:pt x="147" y="808"/>
                    </a:lnTo>
                    <a:lnTo>
                      <a:pt x="246" y="622"/>
                    </a:lnTo>
                    <a:lnTo>
                      <a:pt x="246" y="382"/>
                    </a:lnTo>
                    <a:lnTo>
                      <a:pt x="194" y="201"/>
                    </a:lnTo>
                    <a:lnTo>
                      <a:pt x="141" y="81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3" name="Freeform 178"/>
              <p:cNvSpPr>
                <a:spLocks/>
              </p:cNvSpPr>
              <p:nvPr/>
            </p:nvSpPr>
            <p:spPr bwMode="auto">
              <a:xfrm>
                <a:off x="4437" y="960"/>
                <a:ext cx="80" cy="578"/>
              </a:xfrm>
              <a:custGeom>
                <a:avLst/>
                <a:gdLst>
                  <a:gd name="T0" fmla="*/ 0 w 239"/>
                  <a:gd name="T1" fmla="*/ 0 h 1732"/>
                  <a:gd name="T2" fmla="*/ 0 w 239"/>
                  <a:gd name="T3" fmla="*/ 0 h 1732"/>
                  <a:gd name="T4" fmla="*/ 0 w 239"/>
                  <a:gd name="T5" fmla="*/ 0 h 1732"/>
                  <a:gd name="T6" fmla="*/ 0 w 239"/>
                  <a:gd name="T7" fmla="*/ 0 h 1732"/>
                  <a:gd name="T8" fmla="*/ 0 w 239"/>
                  <a:gd name="T9" fmla="*/ 0 h 1732"/>
                  <a:gd name="T10" fmla="*/ 0 w 239"/>
                  <a:gd name="T11" fmla="*/ 0 h 1732"/>
                  <a:gd name="T12" fmla="*/ 0 w 239"/>
                  <a:gd name="T13" fmla="*/ 0 h 1732"/>
                  <a:gd name="T14" fmla="*/ 0 w 239"/>
                  <a:gd name="T15" fmla="*/ 0 h 1732"/>
                  <a:gd name="T16" fmla="*/ 0 w 239"/>
                  <a:gd name="T17" fmla="*/ 0 h 1732"/>
                  <a:gd name="T18" fmla="*/ 0 w 239"/>
                  <a:gd name="T19" fmla="*/ 0 h 1732"/>
                  <a:gd name="T20" fmla="*/ 0 w 239"/>
                  <a:gd name="T21" fmla="*/ 0 h 1732"/>
                  <a:gd name="T22" fmla="*/ 0 w 239"/>
                  <a:gd name="T23" fmla="*/ 0 h 1732"/>
                  <a:gd name="T24" fmla="*/ 0 w 239"/>
                  <a:gd name="T25" fmla="*/ 0 h 1732"/>
                  <a:gd name="T26" fmla="*/ 0 w 239"/>
                  <a:gd name="T27" fmla="*/ 0 h 1732"/>
                  <a:gd name="T28" fmla="*/ 0 w 239"/>
                  <a:gd name="T29" fmla="*/ 0 h 1732"/>
                  <a:gd name="T30" fmla="*/ 0 w 239"/>
                  <a:gd name="T31" fmla="*/ 0 h 1732"/>
                  <a:gd name="T32" fmla="*/ 0 w 239"/>
                  <a:gd name="T33" fmla="*/ 0 h 1732"/>
                  <a:gd name="T34" fmla="*/ 0 w 239"/>
                  <a:gd name="T35" fmla="*/ 0 h 1732"/>
                  <a:gd name="T36" fmla="*/ 0 w 239"/>
                  <a:gd name="T37" fmla="*/ 0 h 1732"/>
                  <a:gd name="T38" fmla="*/ 0 w 239"/>
                  <a:gd name="T39" fmla="*/ 0 h 1732"/>
                  <a:gd name="T40" fmla="*/ 0 w 239"/>
                  <a:gd name="T41" fmla="*/ 0 h 1732"/>
                  <a:gd name="T42" fmla="*/ 0 w 239"/>
                  <a:gd name="T43" fmla="*/ 0 h 1732"/>
                  <a:gd name="T44" fmla="*/ 0 w 239"/>
                  <a:gd name="T45" fmla="*/ 0 h 1732"/>
                  <a:gd name="T46" fmla="*/ 0 w 239"/>
                  <a:gd name="T47" fmla="*/ 0 h 1732"/>
                  <a:gd name="T48" fmla="*/ 0 w 239"/>
                  <a:gd name="T49" fmla="*/ 0 h 1732"/>
                  <a:gd name="T50" fmla="*/ 0 w 239"/>
                  <a:gd name="T51" fmla="*/ 0 h 1732"/>
                  <a:gd name="T52" fmla="*/ 0 w 239"/>
                  <a:gd name="T53" fmla="*/ 0 h 17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39"/>
                  <a:gd name="T82" fmla="*/ 0 h 1732"/>
                  <a:gd name="T83" fmla="*/ 239 w 239"/>
                  <a:gd name="T84" fmla="*/ 1732 h 173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39" h="1732">
                    <a:moveTo>
                      <a:pt x="100" y="0"/>
                    </a:moveTo>
                    <a:lnTo>
                      <a:pt x="158" y="73"/>
                    </a:lnTo>
                    <a:lnTo>
                      <a:pt x="188" y="193"/>
                    </a:lnTo>
                    <a:lnTo>
                      <a:pt x="194" y="433"/>
                    </a:lnTo>
                    <a:lnTo>
                      <a:pt x="170" y="739"/>
                    </a:lnTo>
                    <a:lnTo>
                      <a:pt x="176" y="1059"/>
                    </a:lnTo>
                    <a:lnTo>
                      <a:pt x="188" y="1273"/>
                    </a:lnTo>
                    <a:lnTo>
                      <a:pt x="239" y="1472"/>
                    </a:lnTo>
                    <a:lnTo>
                      <a:pt x="229" y="1591"/>
                    </a:lnTo>
                    <a:lnTo>
                      <a:pt x="123" y="1719"/>
                    </a:lnTo>
                    <a:lnTo>
                      <a:pt x="30" y="1732"/>
                    </a:lnTo>
                    <a:lnTo>
                      <a:pt x="0" y="1679"/>
                    </a:lnTo>
                    <a:lnTo>
                      <a:pt x="35" y="1659"/>
                    </a:lnTo>
                    <a:lnTo>
                      <a:pt x="88" y="1659"/>
                    </a:lnTo>
                    <a:lnTo>
                      <a:pt x="158" y="1619"/>
                    </a:lnTo>
                    <a:lnTo>
                      <a:pt x="176" y="1492"/>
                    </a:lnTo>
                    <a:lnTo>
                      <a:pt x="153" y="1412"/>
                    </a:lnTo>
                    <a:lnTo>
                      <a:pt x="82" y="1393"/>
                    </a:lnTo>
                    <a:lnTo>
                      <a:pt x="82" y="1259"/>
                    </a:lnTo>
                    <a:lnTo>
                      <a:pt x="123" y="1158"/>
                    </a:lnTo>
                    <a:lnTo>
                      <a:pt x="117" y="873"/>
                    </a:lnTo>
                    <a:lnTo>
                      <a:pt x="117" y="633"/>
                    </a:lnTo>
                    <a:lnTo>
                      <a:pt x="117" y="459"/>
                    </a:lnTo>
                    <a:lnTo>
                      <a:pt x="88" y="292"/>
                    </a:lnTo>
                    <a:lnTo>
                      <a:pt x="35" y="120"/>
                    </a:lnTo>
                    <a:lnTo>
                      <a:pt x="65" y="6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34" name="Freeform 179"/>
              <p:cNvSpPr>
                <a:spLocks/>
              </p:cNvSpPr>
              <p:nvPr/>
            </p:nvSpPr>
            <p:spPr bwMode="auto">
              <a:xfrm>
                <a:off x="4290" y="912"/>
                <a:ext cx="253" cy="553"/>
              </a:xfrm>
              <a:custGeom>
                <a:avLst/>
                <a:gdLst>
                  <a:gd name="T0" fmla="*/ 0 w 758"/>
                  <a:gd name="T1" fmla="*/ 0 h 1659"/>
                  <a:gd name="T2" fmla="*/ 0 w 758"/>
                  <a:gd name="T3" fmla="*/ 0 h 1659"/>
                  <a:gd name="T4" fmla="*/ 0 w 758"/>
                  <a:gd name="T5" fmla="*/ 0 h 1659"/>
                  <a:gd name="T6" fmla="*/ 0 w 758"/>
                  <a:gd name="T7" fmla="*/ 0 h 1659"/>
                  <a:gd name="T8" fmla="*/ 0 w 758"/>
                  <a:gd name="T9" fmla="*/ 0 h 1659"/>
                  <a:gd name="T10" fmla="*/ 0 w 758"/>
                  <a:gd name="T11" fmla="*/ 0 h 1659"/>
                  <a:gd name="T12" fmla="*/ 0 w 758"/>
                  <a:gd name="T13" fmla="*/ 0 h 1659"/>
                  <a:gd name="T14" fmla="*/ 0 w 758"/>
                  <a:gd name="T15" fmla="*/ 0 h 1659"/>
                  <a:gd name="T16" fmla="*/ 0 w 758"/>
                  <a:gd name="T17" fmla="*/ 0 h 1659"/>
                  <a:gd name="T18" fmla="*/ 0 w 758"/>
                  <a:gd name="T19" fmla="*/ 0 h 1659"/>
                  <a:gd name="T20" fmla="*/ 0 w 758"/>
                  <a:gd name="T21" fmla="*/ 0 h 1659"/>
                  <a:gd name="T22" fmla="*/ 0 w 758"/>
                  <a:gd name="T23" fmla="*/ 0 h 1659"/>
                  <a:gd name="T24" fmla="*/ 0 w 758"/>
                  <a:gd name="T25" fmla="*/ 0 h 1659"/>
                  <a:gd name="T26" fmla="*/ 0 w 758"/>
                  <a:gd name="T27" fmla="*/ 0 h 1659"/>
                  <a:gd name="T28" fmla="*/ 0 w 758"/>
                  <a:gd name="T29" fmla="*/ 0 h 1659"/>
                  <a:gd name="T30" fmla="*/ 0 w 758"/>
                  <a:gd name="T31" fmla="*/ 0 h 1659"/>
                  <a:gd name="T32" fmla="*/ 0 w 758"/>
                  <a:gd name="T33" fmla="*/ 0 h 1659"/>
                  <a:gd name="T34" fmla="*/ 0 w 758"/>
                  <a:gd name="T35" fmla="*/ 0 h 1659"/>
                  <a:gd name="T36" fmla="*/ 0 w 758"/>
                  <a:gd name="T37" fmla="*/ 0 h 1659"/>
                  <a:gd name="T38" fmla="*/ 0 w 758"/>
                  <a:gd name="T39" fmla="*/ 0 h 1659"/>
                  <a:gd name="T40" fmla="*/ 0 w 758"/>
                  <a:gd name="T41" fmla="*/ 0 h 1659"/>
                  <a:gd name="T42" fmla="*/ 0 w 758"/>
                  <a:gd name="T43" fmla="*/ 0 h 1659"/>
                  <a:gd name="T44" fmla="*/ 0 w 758"/>
                  <a:gd name="T45" fmla="*/ 0 h 1659"/>
                  <a:gd name="T46" fmla="*/ 0 w 758"/>
                  <a:gd name="T47" fmla="*/ 0 h 1659"/>
                  <a:gd name="T48" fmla="*/ 0 w 758"/>
                  <a:gd name="T49" fmla="*/ 0 h 1659"/>
                  <a:gd name="T50" fmla="*/ 0 w 758"/>
                  <a:gd name="T51" fmla="*/ 0 h 16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58"/>
                  <a:gd name="T79" fmla="*/ 0 h 1659"/>
                  <a:gd name="T80" fmla="*/ 758 w 758"/>
                  <a:gd name="T81" fmla="*/ 1659 h 16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58" h="1659">
                    <a:moveTo>
                      <a:pt x="709" y="85"/>
                    </a:moveTo>
                    <a:lnTo>
                      <a:pt x="631" y="31"/>
                    </a:lnTo>
                    <a:lnTo>
                      <a:pt x="464" y="0"/>
                    </a:lnTo>
                    <a:lnTo>
                      <a:pt x="299" y="37"/>
                    </a:lnTo>
                    <a:lnTo>
                      <a:pt x="166" y="165"/>
                    </a:lnTo>
                    <a:lnTo>
                      <a:pt x="78" y="329"/>
                    </a:lnTo>
                    <a:lnTo>
                      <a:pt x="34" y="562"/>
                    </a:lnTo>
                    <a:lnTo>
                      <a:pt x="0" y="897"/>
                    </a:lnTo>
                    <a:lnTo>
                      <a:pt x="10" y="1238"/>
                    </a:lnTo>
                    <a:lnTo>
                      <a:pt x="44" y="1420"/>
                    </a:lnTo>
                    <a:lnTo>
                      <a:pt x="100" y="1567"/>
                    </a:lnTo>
                    <a:lnTo>
                      <a:pt x="177" y="1659"/>
                    </a:lnTo>
                    <a:lnTo>
                      <a:pt x="315" y="1659"/>
                    </a:lnTo>
                    <a:lnTo>
                      <a:pt x="482" y="1611"/>
                    </a:lnTo>
                    <a:lnTo>
                      <a:pt x="559" y="1457"/>
                    </a:lnTo>
                    <a:lnTo>
                      <a:pt x="548" y="1207"/>
                    </a:lnTo>
                    <a:lnTo>
                      <a:pt x="498" y="1043"/>
                    </a:lnTo>
                    <a:lnTo>
                      <a:pt x="442" y="787"/>
                    </a:lnTo>
                    <a:lnTo>
                      <a:pt x="410" y="671"/>
                    </a:lnTo>
                    <a:lnTo>
                      <a:pt x="432" y="475"/>
                    </a:lnTo>
                    <a:lnTo>
                      <a:pt x="510" y="421"/>
                    </a:lnTo>
                    <a:lnTo>
                      <a:pt x="592" y="421"/>
                    </a:lnTo>
                    <a:lnTo>
                      <a:pt x="731" y="348"/>
                    </a:lnTo>
                    <a:lnTo>
                      <a:pt x="758" y="238"/>
                    </a:lnTo>
                    <a:lnTo>
                      <a:pt x="731" y="129"/>
                    </a:lnTo>
                    <a:lnTo>
                      <a:pt x="709" y="85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109" name="Rectangle 180"/>
            <p:cNvSpPr>
              <a:spLocks noChangeArrowheads="1"/>
            </p:cNvSpPr>
            <p:nvPr/>
          </p:nvSpPr>
          <p:spPr bwMode="auto">
            <a:xfrm>
              <a:off x="4410" y="3243"/>
              <a:ext cx="1350" cy="6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altLang="pt-BR" sz="2000" b="1"/>
                <a:t>Clientes e funcionários insatisfeitos</a:t>
              </a:r>
              <a:endParaRPr lang="en-US" altLang="pt-BR" sz="2000" b="1"/>
            </a:p>
          </p:txBody>
        </p:sp>
        <p:sp>
          <p:nvSpPr>
            <p:cNvPr id="4110" name="Rectangle 181"/>
            <p:cNvSpPr>
              <a:spLocks noChangeArrowheads="1"/>
            </p:cNvSpPr>
            <p:nvPr/>
          </p:nvSpPr>
          <p:spPr bwMode="auto">
            <a:xfrm>
              <a:off x="3792" y="2832"/>
              <a:ext cx="752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altLang="pt-BR"/>
            </a:p>
          </p:txBody>
        </p:sp>
        <p:grpSp>
          <p:nvGrpSpPr>
            <p:cNvPr id="4111" name="Group 182"/>
            <p:cNvGrpSpPr>
              <a:grpSpLocks/>
            </p:cNvGrpSpPr>
            <p:nvPr/>
          </p:nvGrpSpPr>
          <p:grpSpPr bwMode="auto">
            <a:xfrm>
              <a:off x="3793" y="3165"/>
              <a:ext cx="632" cy="963"/>
              <a:chOff x="3793" y="3165"/>
              <a:chExt cx="632" cy="963"/>
            </a:xfrm>
          </p:grpSpPr>
          <p:sp>
            <p:nvSpPr>
              <p:cNvPr id="4123" name="Freeform 183"/>
              <p:cNvSpPr>
                <a:spLocks/>
              </p:cNvSpPr>
              <p:nvPr/>
            </p:nvSpPr>
            <p:spPr bwMode="auto">
              <a:xfrm>
                <a:off x="4107" y="3165"/>
                <a:ext cx="181" cy="217"/>
              </a:xfrm>
              <a:custGeom>
                <a:avLst/>
                <a:gdLst>
                  <a:gd name="T0" fmla="*/ 1 w 361"/>
                  <a:gd name="T1" fmla="*/ 1 h 433"/>
                  <a:gd name="T2" fmla="*/ 1 w 361"/>
                  <a:gd name="T3" fmla="*/ 1 h 433"/>
                  <a:gd name="T4" fmla="*/ 1 w 361"/>
                  <a:gd name="T5" fmla="*/ 0 h 433"/>
                  <a:gd name="T6" fmla="*/ 1 w 361"/>
                  <a:gd name="T7" fmla="*/ 0 h 433"/>
                  <a:gd name="T8" fmla="*/ 1 w 361"/>
                  <a:gd name="T9" fmla="*/ 1 h 433"/>
                  <a:gd name="T10" fmla="*/ 1 w 361"/>
                  <a:gd name="T11" fmla="*/ 1 h 433"/>
                  <a:gd name="T12" fmla="*/ 1 w 361"/>
                  <a:gd name="T13" fmla="*/ 1 h 433"/>
                  <a:gd name="T14" fmla="*/ 1 w 361"/>
                  <a:gd name="T15" fmla="*/ 1 h 433"/>
                  <a:gd name="T16" fmla="*/ 1 w 361"/>
                  <a:gd name="T17" fmla="*/ 1 h 433"/>
                  <a:gd name="T18" fmla="*/ 1 w 361"/>
                  <a:gd name="T19" fmla="*/ 1 h 433"/>
                  <a:gd name="T20" fmla="*/ 1 w 361"/>
                  <a:gd name="T21" fmla="*/ 1 h 433"/>
                  <a:gd name="T22" fmla="*/ 1 w 361"/>
                  <a:gd name="T23" fmla="*/ 1 h 433"/>
                  <a:gd name="T24" fmla="*/ 1 w 361"/>
                  <a:gd name="T25" fmla="*/ 1 h 433"/>
                  <a:gd name="T26" fmla="*/ 1 w 361"/>
                  <a:gd name="T27" fmla="*/ 1 h 433"/>
                  <a:gd name="T28" fmla="*/ 1 w 361"/>
                  <a:gd name="T29" fmla="*/ 1 h 433"/>
                  <a:gd name="T30" fmla="*/ 1 w 361"/>
                  <a:gd name="T31" fmla="*/ 1 h 433"/>
                  <a:gd name="T32" fmla="*/ 1 w 361"/>
                  <a:gd name="T33" fmla="*/ 1 h 433"/>
                  <a:gd name="T34" fmla="*/ 1 w 361"/>
                  <a:gd name="T35" fmla="*/ 1 h 433"/>
                  <a:gd name="T36" fmla="*/ 1 w 361"/>
                  <a:gd name="T37" fmla="*/ 1 h 433"/>
                  <a:gd name="T38" fmla="*/ 1 w 361"/>
                  <a:gd name="T39" fmla="*/ 1 h 433"/>
                  <a:gd name="T40" fmla="*/ 0 w 361"/>
                  <a:gd name="T41" fmla="*/ 1 h 433"/>
                  <a:gd name="T42" fmla="*/ 1 w 361"/>
                  <a:gd name="T43" fmla="*/ 1 h 433"/>
                  <a:gd name="T44" fmla="*/ 1 w 361"/>
                  <a:gd name="T45" fmla="*/ 1 h 433"/>
                  <a:gd name="T46" fmla="*/ 1 w 361"/>
                  <a:gd name="T47" fmla="*/ 1 h 433"/>
                  <a:gd name="T48" fmla="*/ 1 w 361"/>
                  <a:gd name="T49" fmla="*/ 1 h 433"/>
                  <a:gd name="T50" fmla="*/ 1 w 361"/>
                  <a:gd name="T51" fmla="*/ 1 h 4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61"/>
                  <a:gd name="T79" fmla="*/ 0 h 433"/>
                  <a:gd name="T80" fmla="*/ 361 w 361"/>
                  <a:gd name="T81" fmla="*/ 433 h 4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61" h="433">
                    <a:moveTo>
                      <a:pt x="157" y="35"/>
                    </a:moveTo>
                    <a:lnTo>
                      <a:pt x="203" y="12"/>
                    </a:lnTo>
                    <a:lnTo>
                      <a:pt x="245" y="0"/>
                    </a:lnTo>
                    <a:lnTo>
                      <a:pt x="287" y="0"/>
                    </a:lnTo>
                    <a:lnTo>
                      <a:pt x="321" y="9"/>
                    </a:lnTo>
                    <a:lnTo>
                      <a:pt x="352" y="45"/>
                    </a:lnTo>
                    <a:lnTo>
                      <a:pt x="361" y="110"/>
                    </a:lnTo>
                    <a:lnTo>
                      <a:pt x="347" y="168"/>
                    </a:lnTo>
                    <a:lnTo>
                      <a:pt x="327" y="212"/>
                    </a:lnTo>
                    <a:lnTo>
                      <a:pt x="285" y="265"/>
                    </a:lnTo>
                    <a:lnTo>
                      <a:pt x="287" y="301"/>
                    </a:lnTo>
                    <a:lnTo>
                      <a:pt x="352" y="383"/>
                    </a:lnTo>
                    <a:lnTo>
                      <a:pt x="338" y="416"/>
                    </a:lnTo>
                    <a:lnTo>
                      <a:pt x="250" y="321"/>
                    </a:lnTo>
                    <a:lnTo>
                      <a:pt x="211" y="356"/>
                    </a:lnTo>
                    <a:lnTo>
                      <a:pt x="157" y="392"/>
                    </a:lnTo>
                    <a:lnTo>
                      <a:pt x="110" y="424"/>
                    </a:lnTo>
                    <a:lnTo>
                      <a:pt x="64" y="433"/>
                    </a:lnTo>
                    <a:lnTo>
                      <a:pt x="25" y="416"/>
                    </a:lnTo>
                    <a:lnTo>
                      <a:pt x="8" y="371"/>
                    </a:lnTo>
                    <a:lnTo>
                      <a:pt x="0" y="286"/>
                    </a:lnTo>
                    <a:lnTo>
                      <a:pt x="22" y="207"/>
                    </a:lnTo>
                    <a:lnTo>
                      <a:pt x="64" y="136"/>
                    </a:lnTo>
                    <a:lnTo>
                      <a:pt x="107" y="82"/>
                    </a:lnTo>
                    <a:lnTo>
                      <a:pt x="132" y="56"/>
                    </a:lnTo>
                    <a:lnTo>
                      <a:pt x="157" y="3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4" name="Freeform 184"/>
              <p:cNvSpPr>
                <a:spLocks/>
              </p:cNvSpPr>
              <p:nvPr/>
            </p:nvSpPr>
            <p:spPr bwMode="auto">
              <a:xfrm>
                <a:off x="3793" y="3307"/>
                <a:ext cx="292" cy="234"/>
              </a:xfrm>
              <a:custGeom>
                <a:avLst/>
                <a:gdLst>
                  <a:gd name="T0" fmla="*/ 0 w 585"/>
                  <a:gd name="T1" fmla="*/ 1 h 468"/>
                  <a:gd name="T2" fmla="*/ 0 w 585"/>
                  <a:gd name="T3" fmla="*/ 1 h 468"/>
                  <a:gd name="T4" fmla="*/ 0 w 585"/>
                  <a:gd name="T5" fmla="*/ 1 h 468"/>
                  <a:gd name="T6" fmla="*/ 0 w 585"/>
                  <a:gd name="T7" fmla="*/ 1 h 468"/>
                  <a:gd name="T8" fmla="*/ 0 w 585"/>
                  <a:gd name="T9" fmla="*/ 1 h 468"/>
                  <a:gd name="T10" fmla="*/ 0 w 585"/>
                  <a:gd name="T11" fmla="*/ 1 h 468"/>
                  <a:gd name="T12" fmla="*/ 0 w 585"/>
                  <a:gd name="T13" fmla="*/ 1 h 468"/>
                  <a:gd name="T14" fmla="*/ 0 w 585"/>
                  <a:gd name="T15" fmla="*/ 1 h 468"/>
                  <a:gd name="T16" fmla="*/ 0 w 585"/>
                  <a:gd name="T17" fmla="*/ 1 h 468"/>
                  <a:gd name="T18" fmla="*/ 0 w 585"/>
                  <a:gd name="T19" fmla="*/ 1 h 468"/>
                  <a:gd name="T20" fmla="*/ 0 w 585"/>
                  <a:gd name="T21" fmla="*/ 1 h 468"/>
                  <a:gd name="T22" fmla="*/ 0 w 585"/>
                  <a:gd name="T23" fmla="*/ 1 h 468"/>
                  <a:gd name="T24" fmla="*/ 0 w 585"/>
                  <a:gd name="T25" fmla="*/ 1 h 468"/>
                  <a:gd name="T26" fmla="*/ 0 w 585"/>
                  <a:gd name="T27" fmla="*/ 1 h 468"/>
                  <a:gd name="T28" fmla="*/ 0 w 585"/>
                  <a:gd name="T29" fmla="*/ 1 h 468"/>
                  <a:gd name="T30" fmla="*/ 0 w 585"/>
                  <a:gd name="T31" fmla="*/ 1 h 468"/>
                  <a:gd name="T32" fmla="*/ 0 w 585"/>
                  <a:gd name="T33" fmla="*/ 1 h 468"/>
                  <a:gd name="T34" fmla="*/ 0 w 585"/>
                  <a:gd name="T35" fmla="*/ 1 h 468"/>
                  <a:gd name="T36" fmla="*/ 0 w 585"/>
                  <a:gd name="T37" fmla="*/ 1 h 468"/>
                  <a:gd name="T38" fmla="*/ 0 w 585"/>
                  <a:gd name="T39" fmla="*/ 1 h 468"/>
                  <a:gd name="T40" fmla="*/ 0 w 585"/>
                  <a:gd name="T41" fmla="*/ 1 h 468"/>
                  <a:gd name="T42" fmla="*/ 0 w 585"/>
                  <a:gd name="T43" fmla="*/ 1 h 468"/>
                  <a:gd name="T44" fmla="*/ 0 w 585"/>
                  <a:gd name="T45" fmla="*/ 1 h 468"/>
                  <a:gd name="T46" fmla="*/ 0 w 585"/>
                  <a:gd name="T47" fmla="*/ 1 h 468"/>
                  <a:gd name="T48" fmla="*/ 0 w 585"/>
                  <a:gd name="T49" fmla="*/ 1 h 468"/>
                  <a:gd name="T50" fmla="*/ 0 w 585"/>
                  <a:gd name="T51" fmla="*/ 1 h 468"/>
                  <a:gd name="T52" fmla="*/ 0 w 585"/>
                  <a:gd name="T53" fmla="*/ 1 h 468"/>
                  <a:gd name="T54" fmla="*/ 0 w 585"/>
                  <a:gd name="T55" fmla="*/ 1 h 468"/>
                  <a:gd name="T56" fmla="*/ 0 w 585"/>
                  <a:gd name="T57" fmla="*/ 1 h 468"/>
                  <a:gd name="T58" fmla="*/ 0 w 585"/>
                  <a:gd name="T59" fmla="*/ 1 h 468"/>
                  <a:gd name="T60" fmla="*/ 0 w 585"/>
                  <a:gd name="T61" fmla="*/ 1 h 468"/>
                  <a:gd name="T62" fmla="*/ 0 w 585"/>
                  <a:gd name="T63" fmla="*/ 1 h 468"/>
                  <a:gd name="T64" fmla="*/ 0 w 585"/>
                  <a:gd name="T65" fmla="*/ 1 h 468"/>
                  <a:gd name="T66" fmla="*/ 0 w 585"/>
                  <a:gd name="T67" fmla="*/ 1 h 468"/>
                  <a:gd name="T68" fmla="*/ 0 w 585"/>
                  <a:gd name="T69" fmla="*/ 1 h 468"/>
                  <a:gd name="T70" fmla="*/ 0 w 585"/>
                  <a:gd name="T71" fmla="*/ 1 h 468"/>
                  <a:gd name="T72" fmla="*/ 0 w 585"/>
                  <a:gd name="T73" fmla="*/ 1 h 468"/>
                  <a:gd name="T74" fmla="*/ 0 w 585"/>
                  <a:gd name="T75" fmla="*/ 1 h 468"/>
                  <a:gd name="T76" fmla="*/ 0 w 585"/>
                  <a:gd name="T77" fmla="*/ 0 h 468"/>
                  <a:gd name="T78" fmla="*/ 0 w 585"/>
                  <a:gd name="T79" fmla="*/ 0 h 468"/>
                  <a:gd name="T80" fmla="*/ 0 w 585"/>
                  <a:gd name="T81" fmla="*/ 1 h 468"/>
                  <a:gd name="T82" fmla="*/ 0 w 585"/>
                  <a:gd name="T83" fmla="*/ 1 h 468"/>
                  <a:gd name="T84" fmla="*/ 0 w 585"/>
                  <a:gd name="T85" fmla="*/ 1 h 468"/>
                  <a:gd name="T86" fmla="*/ 0 w 585"/>
                  <a:gd name="T87" fmla="*/ 1 h 468"/>
                  <a:gd name="T88" fmla="*/ 0 w 585"/>
                  <a:gd name="T89" fmla="*/ 1 h 468"/>
                  <a:gd name="T90" fmla="*/ 0 w 585"/>
                  <a:gd name="T91" fmla="*/ 1 h 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85"/>
                  <a:gd name="T139" fmla="*/ 0 h 468"/>
                  <a:gd name="T140" fmla="*/ 585 w 585"/>
                  <a:gd name="T141" fmla="*/ 468 h 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85" h="468">
                    <a:moveTo>
                      <a:pt x="492" y="107"/>
                    </a:moveTo>
                    <a:lnTo>
                      <a:pt x="537" y="107"/>
                    </a:lnTo>
                    <a:lnTo>
                      <a:pt x="579" y="118"/>
                    </a:lnTo>
                    <a:lnTo>
                      <a:pt x="585" y="160"/>
                    </a:lnTo>
                    <a:lnTo>
                      <a:pt x="554" y="194"/>
                    </a:lnTo>
                    <a:lnTo>
                      <a:pt x="494" y="204"/>
                    </a:lnTo>
                    <a:lnTo>
                      <a:pt x="432" y="189"/>
                    </a:lnTo>
                    <a:lnTo>
                      <a:pt x="314" y="151"/>
                    </a:lnTo>
                    <a:lnTo>
                      <a:pt x="229" y="118"/>
                    </a:lnTo>
                    <a:lnTo>
                      <a:pt x="161" y="89"/>
                    </a:lnTo>
                    <a:lnTo>
                      <a:pt x="102" y="65"/>
                    </a:lnTo>
                    <a:lnTo>
                      <a:pt x="79" y="53"/>
                    </a:lnTo>
                    <a:lnTo>
                      <a:pt x="62" y="65"/>
                    </a:lnTo>
                    <a:lnTo>
                      <a:pt x="70" y="110"/>
                    </a:lnTo>
                    <a:lnTo>
                      <a:pt x="76" y="171"/>
                    </a:lnTo>
                    <a:lnTo>
                      <a:pt x="105" y="248"/>
                    </a:lnTo>
                    <a:lnTo>
                      <a:pt x="127" y="309"/>
                    </a:lnTo>
                    <a:lnTo>
                      <a:pt x="161" y="363"/>
                    </a:lnTo>
                    <a:lnTo>
                      <a:pt x="189" y="401"/>
                    </a:lnTo>
                    <a:lnTo>
                      <a:pt x="203" y="445"/>
                    </a:lnTo>
                    <a:lnTo>
                      <a:pt x="195" y="468"/>
                    </a:lnTo>
                    <a:lnTo>
                      <a:pt x="170" y="468"/>
                    </a:lnTo>
                    <a:lnTo>
                      <a:pt x="118" y="445"/>
                    </a:lnTo>
                    <a:lnTo>
                      <a:pt x="45" y="442"/>
                    </a:lnTo>
                    <a:lnTo>
                      <a:pt x="8" y="436"/>
                    </a:lnTo>
                    <a:lnTo>
                      <a:pt x="0" y="416"/>
                    </a:lnTo>
                    <a:lnTo>
                      <a:pt x="12" y="401"/>
                    </a:lnTo>
                    <a:lnTo>
                      <a:pt x="50" y="401"/>
                    </a:lnTo>
                    <a:lnTo>
                      <a:pt x="110" y="401"/>
                    </a:lnTo>
                    <a:lnTo>
                      <a:pt x="130" y="392"/>
                    </a:lnTo>
                    <a:lnTo>
                      <a:pt x="118" y="374"/>
                    </a:lnTo>
                    <a:lnTo>
                      <a:pt x="88" y="330"/>
                    </a:lnTo>
                    <a:lnTo>
                      <a:pt x="62" y="274"/>
                    </a:lnTo>
                    <a:lnTo>
                      <a:pt x="50" y="212"/>
                    </a:lnTo>
                    <a:lnTo>
                      <a:pt x="28" y="151"/>
                    </a:lnTo>
                    <a:lnTo>
                      <a:pt x="17" y="92"/>
                    </a:lnTo>
                    <a:lnTo>
                      <a:pt x="17" y="30"/>
                    </a:lnTo>
                    <a:lnTo>
                      <a:pt x="28" y="3"/>
                    </a:lnTo>
                    <a:lnTo>
                      <a:pt x="68" y="0"/>
                    </a:lnTo>
                    <a:lnTo>
                      <a:pt x="93" y="0"/>
                    </a:lnTo>
                    <a:lnTo>
                      <a:pt x="135" y="13"/>
                    </a:lnTo>
                    <a:lnTo>
                      <a:pt x="220" y="39"/>
                    </a:lnTo>
                    <a:lnTo>
                      <a:pt x="279" y="63"/>
                    </a:lnTo>
                    <a:lnTo>
                      <a:pt x="359" y="83"/>
                    </a:lnTo>
                    <a:lnTo>
                      <a:pt x="432" y="97"/>
                    </a:lnTo>
                    <a:lnTo>
                      <a:pt x="492" y="10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5" name="Freeform 185"/>
              <p:cNvSpPr>
                <a:spLocks/>
              </p:cNvSpPr>
              <p:nvPr/>
            </p:nvSpPr>
            <p:spPr bwMode="auto">
              <a:xfrm>
                <a:off x="4187" y="3391"/>
                <a:ext cx="238" cy="257"/>
              </a:xfrm>
              <a:custGeom>
                <a:avLst/>
                <a:gdLst>
                  <a:gd name="T0" fmla="*/ 0 w 477"/>
                  <a:gd name="T1" fmla="*/ 1 h 513"/>
                  <a:gd name="T2" fmla="*/ 0 w 477"/>
                  <a:gd name="T3" fmla="*/ 0 h 513"/>
                  <a:gd name="T4" fmla="*/ 0 w 477"/>
                  <a:gd name="T5" fmla="*/ 1 h 513"/>
                  <a:gd name="T6" fmla="*/ 0 w 477"/>
                  <a:gd name="T7" fmla="*/ 1 h 513"/>
                  <a:gd name="T8" fmla="*/ 0 w 477"/>
                  <a:gd name="T9" fmla="*/ 1 h 513"/>
                  <a:gd name="T10" fmla="*/ 0 w 477"/>
                  <a:gd name="T11" fmla="*/ 1 h 513"/>
                  <a:gd name="T12" fmla="*/ 0 w 477"/>
                  <a:gd name="T13" fmla="*/ 1 h 513"/>
                  <a:gd name="T14" fmla="*/ 0 w 477"/>
                  <a:gd name="T15" fmla="*/ 1 h 513"/>
                  <a:gd name="T16" fmla="*/ 0 w 477"/>
                  <a:gd name="T17" fmla="*/ 1 h 513"/>
                  <a:gd name="T18" fmla="*/ 0 w 477"/>
                  <a:gd name="T19" fmla="*/ 1 h 513"/>
                  <a:gd name="T20" fmla="*/ 0 w 477"/>
                  <a:gd name="T21" fmla="*/ 1 h 513"/>
                  <a:gd name="T22" fmla="*/ 0 w 477"/>
                  <a:gd name="T23" fmla="*/ 1 h 513"/>
                  <a:gd name="T24" fmla="*/ 0 w 477"/>
                  <a:gd name="T25" fmla="*/ 1 h 513"/>
                  <a:gd name="T26" fmla="*/ 0 w 477"/>
                  <a:gd name="T27" fmla="*/ 1 h 513"/>
                  <a:gd name="T28" fmla="*/ 0 w 477"/>
                  <a:gd name="T29" fmla="*/ 1 h 513"/>
                  <a:gd name="T30" fmla="*/ 0 w 477"/>
                  <a:gd name="T31" fmla="*/ 1 h 513"/>
                  <a:gd name="T32" fmla="*/ 0 w 477"/>
                  <a:gd name="T33" fmla="*/ 1 h 513"/>
                  <a:gd name="T34" fmla="*/ 0 w 477"/>
                  <a:gd name="T35" fmla="*/ 1 h 513"/>
                  <a:gd name="T36" fmla="*/ 0 w 477"/>
                  <a:gd name="T37" fmla="*/ 1 h 513"/>
                  <a:gd name="T38" fmla="*/ 0 w 477"/>
                  <a:gd name="T39" fmla="*/ 1 h 513"/>
                  <a:gd name="T40" fmla="*/ 0 w 477"/>
                  <a:gd name="T41" fmla="*/ 1 h 513"/>
                  <a:gd name="T42" fmla="*/ 0 w 477"/>
                  <a:gd name="T43" fmla="*/ 1 h 513"/>
                  <a:gd name="T44" fmla="*/ 0 w 477"/>
                  <a:gd name="T45" fmla="*/ 1 h 513"/>
                  <a:gd name="T46" fmla="*/ 0 w 477"/>
                  <a:gd name="T47" fmla="*/ 1 h 513"/>
                  <a:gd name="T48" fmla="*/ 0 w 477"/>
                  <a:gd name="T49" fmla="*/ 1 h 513"/>
                  <a:gd name="T50" fmla="*/ 0 w 477"/>
                  <a:gd name="T51" fmla="*/ 1 h 513"/>
                  <a:gd name="T52" fmla="*/ 0 w 477"/>
                  <a:gd name="T53" fmla="*/ 1 h 513"/>
                  <a:gd name="T54" fmla="*/ 0 w 477"/>
                  <a:gd name="T55" fmla="*/ 1 h 513"/>
                  <a:gd name="T56" fmla="*/ 0 w 477"/>
                  <a:gd name="T57" fmla="*/ 1 h 513"/>
                  <a:gd name="T58" fmla="*/ 0 w 477"/>
                  <a:gd name="T59" fmla="*/ 1 h 513"/>
                  <a:gd name="T60" fmla="*/ 0 w 477"/>
                  <a:gd name="T61" fmla="*/ 1 h 513"/>
                  <a:gd name="T62" fmla="*/ 0 w 477"/>
                  <a:gd name="T63" fmla="*/ 1 h 513"/>
                  <a:gd name="T64" fmla="*/ 0 w 477"/>
                  <a:gd name="T65" fmla="*/ 1 h 513"/>
                  <a:gd name="T66" fmla="*/ 0 w 477"/>
                  <a:gd name="T67" fmla="*/ 1 h 513"/>
                  <a:gd name="T68" fmla="*/ 0 w 477"/>
                  <a:gd name="T69" fmla="*/ 1 h 513"/>
                  <a:gd name="T70" fmla="*/ 0 w 477"/>
                  <a:gd name="T71" fmla="*/ 1 h 513"/>
                  <a:gd name="T72" fmla="*/ 0 w 477"/>
                  <a:gd name="T73" fmla="*/ 1 h 513"/>
                  <a:gd name="T74" fmla="*/ 0 w 477"/>
                  <a:gd name="T75" fmla="*/ 1 h 513"/>
                  <a:gd name="T76" fmla="*/ 0 w 477"/>
                  <a:gd name="T77" fmla="*/ 1 h 513"/>
                  <a:gd name="T78" fmla="*/ 0 w 477"/>
                  <a:gd name="T79" fmla="*/ 1 h 513"/>
                  <a:gd name="T80" fmla="*/ 0 w 477"/>
                  <a:gd name="T81" fmla="*/ 1 h 513"/>
                  <a:gd name="T82" fmla="*/ 0 w 477"/>
                  <a:gd name="T83" fmla="*/ 1 h 513"/>
                  <a:gd name="T84" fmla="*/ 0 w 477"/>
                  <a:gd name="T85" fmla="*/ 1 h 513"/>
                  <a:gd name="T86" fmla="*/ 0 w 477"/>
                  <a:gd name="T87" fmla="*/ 1 h 513"/>
                  <a:gd name="T88" fmla="*/ 0 w 477"/>
                  <a:gd name="T89" fmla="*/ 1 h 51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7"/>
                  <a:gd name="T136" fmla="*/ 0 h 513"/>
                  <a:gd name="T137" fmla="*/ 477 w 477"/>
                  <a:gd name="T138" fmla="*/ 513 h 51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7" h="513">
                    <a:moveTo>
                      <a:pt x="77" y="23"/>
                    </a:moveTo>
                    <a:lnTo>
                      <a:pt x="46" y="0"/>
                    </a:lnTo>
                    <a:lnTo>
                      <a:pt x="18" y="6"/>
                    </a:lnTo>
                    <a:lnTo>
                      <a:pt x="0" y="33"/>
                    </a:lnTo>
                    <a:lnTo>
                      <a:pt x="3" y="70"/>
                    </a:lnTo>
                    <a:lnTo>
                      <a:pt x="26" y="88"/>
                    </a:lnTo>
                    <a:lnTo>
                      <a:pt x="77" y="103"/>
                    </a:lnTo>
                    <a:lnTo>
                      <a:pt x="153" y="106"/>
                    </a:lnTo>
                    <a:lnTo>
                      <a:pt x="258" y="112"/>
                    </a:lnTo>
                    <a:lnTo>
                      <a:pt x="376" y="112"/>
                    </a:lnTo>
                    <a:lnTo>
                      <a:pt x="410" y="112"/>
                    </a:lnTo>
                    <a:lnTo>
                      <a:pt x="432" y="130"/>
                    </a:lnTo>
                    <a:lnTo>
                      <a:pt x="427" y="165"/>
                    </a:lnTo>
                    <a:lnTo>
                      <a:pt x="407" y="195"/>
                    </a:lnTo>
                    <a:lnTo>
                      <a:pt x="374" y="235"/>
                    </a:lnTo>
                    <a:lnTo>
                      <a:pt x="331" y="280"/>
                    </a:lnTo>
                    <a:lnTo>
                      <a:pt x="283" y="307"/>
                    </a:lnTo>
                    <a:lnTo>
                      <a:pt x="233" y="342"/>
                    </a:lnTo>
                    <a:lnTo>
                      <a:pt x="186" y="354"/>
                    </a:lnTo>
                    <a:lnTo>
                      <a:pt x="156" y="389"/>
                    </a:lnTo>
                    <a:lnTo>
                      <a:pt x="170" y="413"/>
                    </a:lnTo>
                    <a:lnTo>
                      <a:pt x="206" y="430"/>
                    </a:lnTo>
                    <a:lnTo>
                      <a:pt x="274" y="451"/>
                    </a:lnTo>
                    <a:lnTo>
                      <a:pt x="308" y="486"/>
                    </a:lnTo>
                    <a:lnTo>
                      <a:pt x="331" y="513"/>
                    </a:lnTo>
                    <a:lnTo>
                      <a:pt x="348" y="501"/>
                    </a:lnTo>
                    <a:lnTo>
                      <a:pt x="348" y="469"/>
                    </a:lnTo>
                    <a:lnTo>
                      <a:pt x="317" y="439"/>
                    </a:lnTo>
                    <a:lnTo>
                      <a:pt x="271" y="415"/>
                    </a:lnTo>
                    <a:lnTo>
                      <a:pt x="229" y="407"/>
                    </a:lnTo>
                    <a:lnTo>
                      <a:pt x="215" y="386"/>
                    </a:lnTo>
                    <a:lnTo>
                      <a:pt x="274" y="360"/>
                    </a:lnTo>
                    <a:lnTo>
                      <a:pt x="342" y="318"/>
                    </a:lnTo>
                    <a:lnTo>
                      <a:pt x="384" y="292"/>
                    </a:lnTo>
                    <a:lnTo>
                      <a:pt x="419" y="263"/>
                    </a:lnTo>
                    <a:lnTo>
                      <a:pt x="452" y="203"/>
                    </a:lnTo>
                    <a:lnTo>
                      <a:pt x="475" y="159"/>
                    </a:lnTo>
                    <a:lnTo>
                      <a:pt x="477" y="106"/>
                    </a:lnTo>
                    <a:lnTo>
                      <a:pt x="458" y="80"/>
                    </a:lnTo>
                    <a:lnTo>
                      <a:pt x="427" y="70"/>
                    </a:lnTo>
                    <a:lnTo>
                      <a:pt x="326" y="77"/>
                    </a:lnTo>
                    <a:lnTo>
                      <a:pt x="215" y="70"/>
                    </a:lnTo>
                    <a:lnTo>
                      <a:pt x="128" y="62"/>
                    </a:lnTo>
                    <a:lnTo>
                      <a:pt x="88" y="44"/>
                    </a:lnTo>
                    <a:lnTo>
                      <a:pt x="77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6" name="Freeform 186"/>
              <p:cNvSpPr>
                <a:spLocks/>
              </p:cNvSpPr>
              <p:nvPr/>
            </p:nvSpPr>
            <p:spPr bwMode="auto">
              <a:xfrm>
                <a:off x="4025" y="3629"/>
                <a:ext cx="155" cy="499"/>
              </a:xfrm>
              <a:custGeom>
                <a:avLst/>
                <a:gdLst>
                  <a:gd name="T0" fmla="*/ 1 w 309"/>
                  <a:gd name="T1" fmla="*/ 0 h 998"/>
                  <a:gd name="T2" fmla="*/ 1 w 309"/>
                  <a:gd name="T3" fmla="*/ 1 h 998"/>
                  <a:gd name="T4" fmla="*/ 1 w 309"/>
                  <a:gd name="T5" fmla="*/ 1 h 998"/>
                  <a:gd name="T6" fmla="*/ 1 w 309"/>
                  <a:gd name="T7" fmla="*/ 1 h 998"/>
                  <a:gd name="T8" fmla="*/ 0 w 309"/>
                  <a:gd name="T9" fmla="*/ 1 h 998"/>
                  <a:gd name="T10" fmla="*/ 1 w 309"/>
                  <a:gd name="T11" fmla="*/ 1 h 998"/>
                  <a:gd name="T12" fmla="*/ 1 w 309"/>
                  <a:gd name="T13" fmla="*/ 1 h 998"/>
                  <a:gd name="T14" fmla="*/ 1 w 309"/>
                  <a:gd name="T15" fmla="*/ 1 h 998"/>
                  <a:gd name="T16" fmla="*/ 1 w 309"/>
                  <a:gd name="T17" fmla="*/ 1 h 998"/>
                  <a:gd name="T18" fmla="*/ 1 w 309"/>
                  <a:gd name="T19" fmla="*/ 1 h 998"/>
                  <a:gd name="T20" fmla="*/ 1 w 309"/>
                  <a:gd name="T21" fmla="*/ 1 h 998"/>
                  <a:gd name="T22" fmla="*/ 1 w 309"/>
                  <a:gd name="T23" fmla="*/ 1 h 998"/>
                  <a:gd name="T24" fmla="*/ 1 w 309"/>
                  <a:gd name="T25" fmla="*/ 1 h 998"/>
                  <a:gd name="T26" fmla="*/ 1 w 309"/>
                  <a:gd name="T27" fmla="*/ 1 h 998"/>
                  <a:gd name="T28" fmla="*/ 1 w 309"/>
                  <a:gd name="T29" fmla="*/ 1 h 998"/>
                  <a:gd name="T30" fmla="*/ 1 w 309"/>
                  <a:gd name="T31" fmla="*/ 1 h 998"/>
                  <a:gd name="T32" fmla="*/ 1 w 309"/>
                  <a:gd name="T33" fmla="*/ 1 h 998"/>
                  <a:gd name="T34" fmla="*/ 1 w 309"/>
                  <a:gd name="T35" fmla="*/ 1 h 998"/>
                  <a:gd name="T36" fmla="*/ 1 w 309"/>
                  <a:gd name="T37" fmla="*/ 1 h 998"/>
                  <a:gd name="T38" fmla="*/ 1 w 309"/>
                  <a:gd name="T39" fmla="*/ 1 h 998"/>
                  <a:gd name="T40" fmla="*/ 1 w 309"/>
                  <a:gd name="T41" fmla="*/ 1 h 998"/>
                  <a:gd name="T42" fmla="*/ 1 w 309"/>
                  <a:gd name="T43" fmla="*/ 1 h 998"/>
                  <a:gd name="T44" fmla="*/ 1 w 309"/>
                  <a:gd name="T45" fmla="*/ 1 h 998"/>
                  <a:gd name="T46" fmla="*/ 1 w 309"/>
                  <a:gd name="T47" fmla="*/ 1 h 998"/>
                  <a:gd name="T48" fmla="*/ 1 w 309"/>
                  <a:gd name="T49" fmla="*/ 1 h 998"/>
                  <a:gd name="T50" fmla="*/ 1 w 309"/>
                  <a:gd name="T51" fmla="*/ 1 h 998"/>
                  <a:gd name="T52" fmla="*/ 1 w 309"/>
                  <a:gd name="T53" fmla="*/ 1 h 998"/>
                  <a:gd name="T54" fmla="*/ 1 w 309"/>
                  <a:gd name="T55" fmla="*/ 1 h 998"/>
                  <a:gd name="T56" fmla="*/ 1 w 309"/>
                  <a:gd name="T57" fmla="*/ 1 h 998"/>
                  <a:gd name="T58" fmla="*/ 1 w 309"/>
                  <a:gd name="T59" fmla="*/ 1 h 998"/>
                  <a:gd name="T60" fmla="*/ 1 w 309"/>
                  <a:gd name="T61" fmla="*/ 1 h 998"/>
                  <a:gd name="T62" fmla="*/ 1 w 309"/>
                  <a:gd name="T63" fmla="*/ 1 h 998"/>
                  <a:gd name="T64" fmla="*/ 1 w 309"/>
                  <a:gd name="T65" fmla="*/ 1 h 998"/>
                  <a:gd name="T66" fmla="*/ 1 w 309"/>
                  <a:gd name="T67" fmla="*/ 1 h 998"/>
                  <a:gd name="T68" fmla="*/ 1 w 309"/>
                  <a:gd name="T69" fmla="*/ 1 h 998"/>
                  <a:gd name="T70" fmla="*/ 1 w 309"/>
                  <a:gd name="T71" fmla="*/ 1 h 998"/>
                  <a:gd name="T72" fmla="*/ 1 w 309"/>
                  <a:gd name="T73" fmla="*/ 0 h 99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9"/>
                  <a:gd name="T112" fmla="*/ 0 h 998"/>
                  <a:gd name="T113" fmla="*/ 309 w 309"/>
                  <a:gd name="T114" fmla="*/ 998 h 99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9" h="998">
                    <a:moveTo>
                      <a:pt x="272" y="0"/>
                    </a:moveTo>
                    <a:lnTo>
                      <a:pt x="206" y="26"/>
                    </a:lnTo>
                    <a:lnTo>
                      <a:pt x="136" y="100"/>
                    </a:lnTo>
                    <a:lnTo>
                      <a:pt x="42" y="203"/>
                    </a:lnTo>
                    <a:lnTo>
                      <a:pt x="0" y="303"/>
                    </a:lnTo>
                    <a:lnTo>
                      <a:pt x="11" y="365"/>
                    </a:lnTo>
                    <a:lnTo>
                      <a:pt x="104" y="374"/>
                    </a:lnTo>
                    <a:lnTo>
                      <a:pt x="138" y="327"/>
                    </a:lnTo>
                    <a:lnTo>
                      <a:pt x="156" y="256"/>
                    </a:lnTo>
                    <a:lnTo>
                      <a:pt x="172" y="185"/>
                    </a:lnTo>
                    <a:lnTo>
                      <a:pt x="196" y="123"/>
                    </a:lnTo>
                    <a:lnTo>
                      <a:pt x="232" y="88"/>
                    </a:lnTo>
                    <a:lnTo>
                      <a:pt x="246" y="109"/>
                    </a:lnTo>
                    <a:lnTo>
                      <a:pt x="229" y="224"/>
                    </a:lnTo>
                    <a:lnTo>
                      <a:pt x="189" y="365"/>
                    </a:lnTo>
                    <a:lnTo>
                      <a:pt x="161" y="471"/>
                    </a:lnTo>
                    <a:lnTo>
                      <a:pt x="104" y="595"/>
                    </a:lnTo>
                    <a:lnTo>
                      <a:pt x="59" y="680"/>
                    </a:lnTo>
                    <a:lnTo>
                      <a:pt x="17" y="698"/>
                    </a:lnTo>
                    <a:lnTo>
                      <a:pt x="11" y="718"/>
                    </a:lnTo>
                    <a:lnTo>
                      <a:pt x="76" y="780"/>
                    </a:lnTo>
                    <a:lnTo>
                      <a:pt x="181" y="883"/>
                    </a:lnTo>
                    <a:lnTo>
                      <a:pt x="221" y="998"/>
                    </a:lnTo>
                    <a:lnTo>
                      <a:pt x="246" y="998"/>
                    </a:lnTo>
                    <a:lnTo>
                      <a:pt x="249" y="930"/>
                    </a:lnTo>
                    <a:lnTo>
                      <a:pt x="224" y="847"/>
                    </a:lnTo>
                    <a:lnTo>
                      <a:pt x="169" y="786"/>
                    </a:lnTo>
                    <a:lnTo>
                      <a:pt x="136" y="750"/>
                    </a:lnTo>
                    <a:lnTo>
                      <a:pt x="127" y="706"/>
                    </a:lnTo>
                    <a:lnTo>
                      <a:pt x="147" y="630"/>
                    </a:lnTo>
                    <a:lnTo>
                      <a:pt x="196" y="533"/>
                    </a:lnTo>
                    <a:lnTo>
                      <a:pt x="254" y="397"/>
                    </a:lnTo>
                    <a:lnTo>
                      <a:pt x="282" y="277"/>
                    </a:lnTo>
                    <a:lnTo>
                      <a:pt x="309" y="152"/>
                    </a:lnTo>
                    <a:lnTo>
                      <a:pt x="309" y="73"/>
                    </a:lnTo>
                    <a:lnTo>
                      <a:pt x="297" y="18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7" name="Freeform 187"/>
              <p:cNvSpPr>
                <a:spLocks/>
              </p:cNvSpPr>
              <p:nvPr/>
            </p:nvSpPr>
            <p:spPr bwMode="auto">
              <a:xfrm>
                <a:off x="4058" y="3657"/>
                <a:ext cx="304" cy="390"/>
              </a:xfrm>
              <a:custGeom>
                <a:avLst/>
                <a:gdLst>
                  <a:gd name="T0" fmla="*/ 1 w 608"/>
                  <a:gd name="T1" fmla="*/ 1 h 780"/>
                  <a:gd name="T2" fmla="*/ 1 w 608"/>
                  <a:gd name="T3" fmla="*/ 1 h 780"/>
                  <a:gd name="T4" fmla="*/ 1 w 608"/>
                  <a:gd name="T5" fmla="*/ 1 h 780"/>
                  <a:gd name="T6" fmla="*/ 1 w 608"/>
                  <a:gd name="T7" fmla="*/ 1 h 780"/>
                  <a:gd name="T8" fmla="*/ 1 w 608"/>
                  <a:gd name="T9" fmla="*/ 1 h 780"/>
                  <a:gd name="T10" fmla="*/ 0 w 608"/>
                  <a:gd name="T11" fmla="*/ 1 h 780"/>
                  <a:gd name="T12" fmla="*/ 1 w 608"/>
                  <a:gd name="T13" fmla="*/ 1 h 780"/>
                  <a:gd name="T14" fmla="*/ 1 w 608"/>
                  <a:gd name="T15" fmla="*/ 1 h 780"/>
                  <a:gd name="T16" fmla="*/ 1 w 608"/>
                  <a:gd name="T17" fmla="*/ 1 h 780"/>
                  <a:gd name="T18" fmla="*/ 1 w 608"/>
                  <a:gd name="T19" fmla="*/ 1 h 780"/>
                  <a:gd name="T20" fmla="*/ 1 w 608"/>
                  <a:gd name="T21" fmla="*/ 1 h 780"/>
                  <a:gd name="T22" fmla="*/ 1 w 608"/>
                  <a:gd name="T23" fmla="*/ 1 h 780"/>
                  <a:gd name="T24" fmla="*/ 1 w 608"/>
                  <a:gd name="T25" fmla="*/ 1 h 780"/>
                  <a:gd name="T26" fmla="*/ 1 w 608"/>
                  <a:gd name="T27" fmla="*/ 1 h 780"/>
                  <a:gd name="T28" fmla="*/ 1 w 608"/>
                  <a:gd name="T29" fmla="*/ 1 h 780"/>
                  <a:gd name="T30" fmla="*/ 1 w 608"/>
                  <a:gd name="T31" fmla="*/ 1 h 780"/>
                  <a:gd name="T32" fmla="*/ 1 w 608"/>
                  <a:gd name="T33" fmla="*/ 1 h 780"/>
                  <a:gd name="T34" fmla="*/ 1 w 608"/>
                  <a:gd name="T35" fmla="*/ 1 h 780"/>
                  <a:gd name="T36" fmla="*/ 1 w 608"/>
                  <a:gd name="T37" fmla="*/ 1 h 780"/>
                  <a:gd name="T38" fmla="*/ 1 w 608"/>
                  <a:gd name="T39" fmla="*/ 1 h 780"/>
                  <a:gd name="T40" fmla="*/ 1 w 608"/>
                  <a:gd name="T41" fmla="*/ 1 h 780"/>
                  <a:gd name="T42" fmla="*/ 1 w 608"/>
                  <a:gd name="T43" fmla="*/ 1 h 780"/>
                  <a:gd name="T44" fmla="*/ 1 w 608"/>
                  <a:gd name="T45" fmla="*/ 1 h 780"/>
                  <a:gd name="T46" fmla="*/ 1 w 608"/>
                  <a:gd name="T47" fmla="*/ 1 h 780"/>
                  <a:gd name="T48" fmla="*/ 1 w 608"/>
                  <a:gd name="T49" fmla="*/ 1 h 780"/>
                  <a:gd name="T50" fmla="*/ 1 w 608"/>
                  <a:gd name="T51" fmla="*/ 1 h 780"/>
                  <a:gd name="T52" fmla="*/ 1 w 608"/>
                  <a:gd name="T53" fmla="*/ 1 h 780"/>
                  <a:gd name="T54" fmla="*/ 1 w 608"/>
                  <a:gd name="T55" fmla="*/ 1 h 780"/>
                  <a:gd name="T56" fmla="*/ 1 w 608"/>
                  <a:gd name="T57" fmla="*/ 1 h 780"/>
                  <a:gd name="T58" fmla="*/ 1 w 608"/>
                  <a:gd name="T59" fmla="*/ 1 h 780"/>
                  <a:gd name="T60" fmla="*/ 1 w 608"/>
                  <a:gd name="T61" fmla="*/ 1 h 780"/>
                  <a:gd name="T62" fmla="*/ 1 w 608"/>
                  <a:gd name="T63" fmla="*/ 1 h 780"/>
                  <a:gd name="T64" fmla="*/ 1 w 608"/>
                  <a:gd name="T65" fmla="*/ 1 h 780"/>
                  <a:gd name="T66" fmla="*/ 1 w 608"/>
                  <a:gd name="T67" fmla="*/ 1 h 780"/>
                  <a:gd name="T68" fmla="*/ 1 w 608"/>
                  <a:gd name="T69" fmla="*/ 1 h 780"/>
                  <a:gd name="T70" fmla="*/ 1 w 608"/>
                  <a:gd name="T71" fmla="*/ 1 h 780"/>
                  <a:gd name="T72" fmla="*/ 1 w 608"/>
                  <a:gd name="T73" fmla="*/ 1 h 780"/>
                  <a:gd name="T74" fmla="*/ 1 w 608"/>
                  <a:gd name="T75" fmla="*/ 1 h 780"/>
                  <a:gd name="T76" fmla="*/ 1 w 608"/>
                  <a:gd name="T77" fmla="*/ 1 h 780"/>
                  <a:gd name="T78" fmla="*/ 1 w 608"/>
                  <a:gd name="T79" fmla="*/ 0 h 780"/>
                  <a:gd name="T80" fmla="*/ 1 w 608"/>
                  <a:gd name="T81" fmla="*/ 1 h 780"/>
                  <a:gd name="T82" fmla="*/ 1 w 608"/>
                  <a:gd name="T83" fmla="*/ 1 h 780"/>
                  <a:gd name="T84" fmla="*/ 1 w 608"/>
                  <a:gd name="T85" fmla="*/ 1 h 78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08"/>
                  <a:gd name="T130" fmla="*/ 0 h 780"/>
                  <a:gd name="T131" fmla="*/ 608 w 608"/>
                  <a:gd name="T132" fmla="*/ 780 h 78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08" h="780">
                    <a:moveTo>
                      <a:pt x="294" y="36"/>
                    </a:moveTo>
                    <a:lnTo>
                      <a:pt x="246" y="57"/>
                    </a:lnTo>
                    <a:lnTo>
                      <a:pt x="178" y="89"/>
                    </a:lnTo>
                    <a:lnTo>
                      <a:pt x="116" y="118"/>
                    </a:lnTo>
                    <a:lnTo>
                      <a:pt x="22" y="172"/>
                    </a:lnTo>
                    <a:lnTo>
                      <a:pt x="0" y="233"/>
                    </a:lnTo>
                    <a:lnTo>
                      <a:pt x="13" y="331"/>
                    </a:lnTo>
                    <a:lnTo>
                      <a:pt x="84" y="339"/>
                    </a:lnTo>
                    <a:lnTo>
                      <a:pt x="133" y="310"/>
                    </a:lnTo>
                    <a:lnTo>
                      <a:pt x="184" y="242"/>
                    </a:lnTo>
                    <a:lnTo>
                      <a:pt x="226" y="172"/>
                    </a:lnTo>
                    <a:lnTo>
                      <a:pt x="269" y="136"/>
                    </a:lnTo>
                    <a:lnTo>
                      <a:pt x="311" y="118"/>
                    </a:lnTo>
                    <a:lnTo>
                      <a:pt x="353" y="110"/>
                    </a:lnTo>
                    <a:lnTo>
                      <a:pt x="379" y="133"/>
                    </a:lnTo>
                    <a:lnTo>
                      <a:pt x="382" y="206"/>
                    </a:lnTo>
                    <a:lnTo>
                      <a:pt x="364" y="410"/>
                    </a:lnTo>
                    <a:lnTo>
                      <a:pt x="339" y="524"/>
                    </a:lnTo>
                    <a:lnTo>
                      <a:pt x="314" y="595"/>
                    </a:lnTo>
                    <a:lnTo>
                      <a:pt x="305" y="639"/>
                    </a:lnTo>
                    <a:lnTo>
                      <a:pt x="311" y="666"/>
                    </a:lnTo>
                    <a:lnTo>
                      <a:pt x="353" y="674"/>
                    </a:lnTo>
                    <a:lnTo>
                      <a:pt x="430" y="689"/>
                    </a:lnTo>
                    <a:lnTo>
                      <a:pt x="525" y="728"/>
                    </a:lnTo>
                    <a:lnTo>
                      <a:pt x="565" y="780"/>
                    </a:lnTo>
                    <a:lnTo>
                      <a:pt x="599" y="780"/>
                    </a:lnTo>
                    <a:lnTo>
                      <a:pt x="608" y="746"/>
                    </a:lnTo>
                    <a:lnTo>
                      <a:pt x="576" y="698"/>
                    </a:lnTo>
                    <a:lnTo>
                      <a:pt x="517" y="663"/>
                    </a:lnTo>
                    <a:lnTo>
                      <a:pt x="450" y="636"/>
                    </a:lnTo>
                    <a:lnTo>
                      <a:pt x="387" y="619"/>
                    </a:lnTo>
                    <a:lnTo>
                      <a:pt x="373" y="604"/>
                    </a:lnTo>
                    <a:lnTo>
                      <a:pt x="390" y="540"/>
                    </a:lnTo>
                    <a:lnTo>
                      <a:pt x="420" y="428"/>
                    </a:lnTo>
                    <a:lnTo>
                      <a:pt x="432" y="365"/>
                    </a:lnTo>
                    <a:lnTo>
                      <a:pt x="447" y="256"/>
                    </a:lnTo>
                    <a:lnTo>
                      <a:pt x="447" y="142"/>
                    </a:lnTo>
                    <a:lnTo>
                      <a:pt x="440" y="57"/>
                    </a:lnTo>
                    <a:lnTo>
                      <a:pt x="424" y="18"/>
                    </a:lnTo>
                    <a:lnTo>
                      <a:pt x="398" y="0"/>
                    </a:lnTo>
                    <a:lnTo>
                      <a:pt x="364" y="3"/>
                    </a:lnTo>
                    <a:lnTo>
                      <a:pt x="339" y="13"/>
                    </a:lnTo>
                    <a:lnTo>
                      <a:pt x="294" y="3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8" name="Freeform 188"/>
              <p:cNvSpPr>
                <a:spLocks/>
              </p:cNvSpPr>
              <p:nvPr/>
            </p:nvSpPr>
            <p:spPr bwMode="auto">
              <a:xfrm>
                <a:off x="3964" y="3401"/>
                <a:ext cx="199" cy="422"/>
              </a:xfrm>
              <a:custGeom>
                <a:avLst/>
                <a:gdLst>
                  <a:gd name="T0" fmla="*/ 1 w 398"/>
                  <a:gd name="T1" fmla="*/ 0 h 846"/>
                  <a:gd name="T2" fmla="*/ 1 w 398"/>
                  <a:gd name="T3" fmla="*/ 0 h 846"/>
                  <a:gd name="T4" fmla="*/ 1 w 398"/>
                  <a:gd name="T5" fmla="*/ 0 h 846"/>
                  <a:gd name="T6" fmla="*/ 1 w 398"/>
                  <a:gd name="T7" fmla="*/ 0 h 846"/>
                  <a:gd name="T8" fmla="*/ 1 w 398"/>
                  <a:gd name="T9" fmla="*/ 0 h 846"/>
                  <a:gd name="T10" fmla="*/ 1 w 398"/>
                  <a:gd name="T11" fmla="*/ 0 h 846"/>
                  <a:gd name="T12" fmla="*/ 1 w 398"/>
                  <a:gd name="T13" fmla="*/ 0 h 846"/>
                  <a:gd name="T14" fmla="*/ 0 w 398"/>
                  <a:gd name="T15" fmla="*/ 0 h 846"/>
                  <a:gd name="T16" fmla="*/ 1 w 398"/>
                  <a:gd name="T17" fmla="*/ 0 h 846"/>
                  <a:gd name="T18" fmla="*/ 1 w 398"/>
                  <a:gd name="T19" fmla="*/ 0 h 846"/>
                  <a:gd name="T20" fmla="*/ 1 w 398"/>
                  <a:gd name="T21" fmla="*/ 0 h 846"/>
                  <a:gd name="T22" fmla="*/ 1 w 398"/>
                  <a:gd name="T23" fmla="*/ 0 h 846"/>
                  <a:gd name="T24" fmla="*/ 1 w 398"/>
                  <a:gd name="T25" fmla="*/ 0 h 846"/>
                  <a:gd name="T26" fmla="*/ 1 w 398"/>
                  <a:gd name="T27" fmla="*/ 0 h 846"/>
                  <a:gd name="T28" fmla="*/ 1 w 398"/>
                  <a:gd name="T29" fmla="*/ 0 h 846"/>
                  <a:gd name="T30" fmla="*/ 1 w 398"/>
                  <a:gd name="T31" fmla="*/ 0 h 846"/>
                  <a:gd name="T32" fmla="*/ 1 w 398"/>
                  <a:gd name="T33" fmla="*/ 0 h 846"/>
                  <a:gd name="T34" fmla="*/ 1 w 398"/>
                  <a:gd name="T35" fmla="*/ 0 h 846"/>
                  <a:gd name="T36" fmla="*/ 1 w 398"/>
                  <a:gd name="T37" fmla="*/ 0 h 846"/>
                  <a:gd name="T38" fmla="*/ 1 w 398"/>
                  <a:gd name="T39" fmla="*/ 0 h 846"/>
                  <a:gd name="T40" fmla="*/ 1 w 398"/>
                  <a:gd name="T41" fmla="*/ 0 h 846"/>
                  <a:gd name="T42" fmla="*/ 1 w 398"/>
                  <a:gd name="T43" fmla="*/ 0 h 846"/>
                  <a:gd name="T44" fmla="*/ 1 w 398"/>
                  <a:gd name="T45" fmla="*/ 0 h 846"/>
                  <a:gd name="T46" fmla="*/ 1 w 398"/>
                  <a:gd name="T47" fmla="*/ 0 h 846"/>
                  <a:gd name="T48" fmla="*/ 1 w 398"/>
                  <a:gd name="T49" fmla="*/ 0 h 846"/>
                  <a:gd name="T50" fmla="*/ 1 w 398"/>
                  <a:gd name="T51" fmla="*/ 0 h 846"/>
                  <a:gd name="T52" fmla="*/ 1 w 398"/>
                  <a:gd name="T53" fmla="*/ 0 h 846"/>
                  <a:gd name="T54" fmla="*/ 1 w 398"/>
                  <a:gd name="T55" fmla="*/ 0 h 846"/>
                  <a:gd name="T56" fmla="*/ 1 w 398"/>
                  <a:gd name="T57" fmla="*/ 0 h 84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98"/>
                  <a:gd name="T88" fmla="*/ 0 h 846"/>
                  <a:gd name="T89" fmla="*/ 398 w 398"/>
                  <a:gd name="T90" fmla="*/ 846 h 84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98" h="846">
                    <a:moveTo>
                      <a:pt x="373" y="23"/>
                    </a:moveTo>
                    <a:lnTo>
                      <a:pt x="331" y="0"/>
                    </a:lnTo>
                    <a:lnTo>
                      <a:pt x="263" y="6"/>
                    </a:lnTo>
                    <a:lnTo>
                      <a:pt x="201" y="33"/>
                    </a:lnTo>
                    <a:lnTo>
                      <a:pt x="136" y="112"/>
                    </a:lnTo>
                    <a:lnTo>
                      <a:pt x="68" y="235"/>
                    </a:lnTo>
                    <a:lnTo>
                      <a:pt x="23" y="363"/>
                    </a:lnTo>
                    <a:lnTo>
                      <a:pt x="0" y="483"/>
                    </a:lnTo>
                    <a:lnTo>
                      <a:pt x="9" y="592"/>
                    </a:lnTo>
                    <a:lnTo>
                      <a:pt x="35" y="690"/>
                    </a:lnTo>
                    <a:lnTo>
                      <a:pt x="68" y="760"/>
                    </a:lnTo>
                    <a:lnTo>
                      <a:pt x="108" y="796"/>
                    </a:lnTo>
                    <a:lnTo>
                      <a:pt x="187" y="846"/>
                    </a:lnTo>
                    <a:lnTo>
                      <a:pt x="243" y="846"/>
                    </a:lnTo>
                    <a:lnTo>
                      <a:pt x="311" y="810"/>
                    </a:lnTo>
                    <a:lnTo>
                      <a:pt x="361" y="752"/>
                    </a:lnTo>
                    <a:lnTo>
                      <a:pt x="348" y="695"/>
                    </a:lnTo>
                    <a:lnTo>
                      <a:pt x="323" y="624"/>
                    </a:lnTo>
                    <a:lnTo>
                      <a:pt x="277" y="575"/>
                    </a:lnTo>
                    <a:lnTo>
                      <a:pt x="246" y="530"/>
                    </a:lnTo>
                    <a:lnTo>
                      <a:pt x="230" y="483"/>
                    </a:lnTo>
                    <a:lnTo>
                      <a:pt x="230" y="424"/>
                    </a:lnTo>
                    <a:lnTo>
                      <a:pt x="246" y="353"/>
                    </a:lnTo>
                    <a:lnTo>
                      <a:pt x="280" y="292"/>
                    </a:lnTo>
                    <a:lnTo>
                      <a:pt x="336" y="227"/>
                    </a:lnTo>
                    <a:lnTo>
                      <a:pt x="378" y="177"/>
                    </a:lnTo>
                    <a:lnTo>
                      <a:pt x="398" y="123"/>
                    </a:lnTo>
                    <a:lnTo>
                      <a:pt x="398" y="68"/>
                    </a:lnTo>
                    <a:lnTo>
                      <a:pt x="373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112" name="Group 189"/>
            <p:cNvGrpSpPr>
              <a:grpSpLocks/>
            </p:cNvGrpSpPr>
            <p:nvPr/>
          </p:nvGrpSpPr>
          <p:grpSpPr bwMode="auto">
            <a:xfrm>
              <a:off x="3808" y="2833"/>
              <a:ext cx="735" cy="1153"/>
              <a:chOff x="3808" y="2833"/>
              <a:chExt cx="735" cy="1153"/>
            </a:xfrm>
          </p:grpSpPr>
          <p:sp>
            <p:nvSpPr>
              <p:cNvPr id="4113" name="Freeform 190"/>
              <p:cNvSpPr>
                <a:spLocks/>
              </p:cNvSpPr>
              <p:nvPr/>
            </p:nvSpPr>
            <p:spPr bwMode="auto">
              <a:xfrm>
                <a:off x="3970" y="3067"/>
                <a:ext cx="107" cy="115"/>
              </a:xfrm>
              <a:custGeom>
                <a:avLst/>
                <a:gdLst>
                  <a:gd name="T0" fmla="*/ 1 w 212"/>
                  <a:gd name="T1" fmla="*/ 1 h 229"/>
                  <a:gd name="T2" fmla="*/ 1 w 212"/>
                  <a:gd name="T3" fmla="*/ 1 h 229"/>
                  <a:gd name="T4" fmla="*/ 1 w 212"/>
                  <a:gd name="T5" fmla="*/ 1 h 229"/>
                  <a:gd name="T6" fmla="*/ 1 w 212"/>
                  <a:gd name="T7" fmla="*/ 0 h 229"/>
                  <a:gd name="T8" fmla="*/ 1 w 212"/>
                  <a:gd name="T9" fmla="*/ 1 h 229"/>
                  <a:gd name="T10" fmla="*/ 1 w 212"/>
                  <a:gd name="T11" fmla="*/ 1 h 229"/>
                  <a:gd name="T12" fmla="*/ 1 w 212"/>
                  <a:gd name="T13" fmla="*/ 1 h 229"/>
                  <a:gd name="T14" fmla="*/ 1 w 212"/>
                  <a:gd name="T15" fmla="*/ 1 h 229"/>
                  <a:gd name="T16" fmla="*/ 1 w 212"/>
                  <a:gd name="T17" fmla="*/ 1 h 229"/>
                  <a:gd name="T18" fmla="*/ 1 w 212"/>
                  <a:gd name="T19" fmla="*/ 1 h 229"/>
                  <a:gd name="T20" fmla="*/ 1 w 212"/>
                  <a:gd name="T21" fmla="*/ 1 h 229"/>
                  <a:gd name="T22" fmla="*/ 1 w 212"/>
                  <a:gd name="T23" fmla="*/ 1 h 229"/>
                  <a:gd name="T24" fmla="*/ 1 w 212"/>
                  <a:gd name="T25" fmla="*/ 1 h 229"/>
                  <a:gd name="T26" fmla="*/ 1 w 212"/>
                  <a:gd name="T27" fmla="*/ 1 h 229"/>
                  <a:gd name="T28" fmla="*/ 1 w 212"/>
                  <a:gd name="T29" fmla="*/ 1 h 229"/>
                  <a:gd name="T30" fmla="*/ 1 w 212"/>
                  <a:gd name="T31" fmla="*/ 1 h 229"/>
                  <a:gd name="T32" fmla="*/ 0 w 212"/>
                  <a:gd name="T33" fmla="*/ 1 h 229"/>
                  <a:gd name="T34" fmla="*/ 1 w 212"/>
                  <a:gd name="T35" fmla="*/ 1 h 229"/>
                  <a:gd name="T36" fmla="*/ 1 w 212"/>
                  <a:gd name="T37" fmla="*/ 1 h 2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229"/>
                  <a:gd name="T59" fmla="*/ 212 w 212"/>
                  <a:gd name="T60" fmla="*/ 229 h 2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229">
                    <a:moveTo>
                      <a:pt x="23" y="33"/>
                    </a:moveTo>
                    <a:lnTo>
                      <a:pt x="51" y="10"/>
                    </a:lnTo>
                    <a:lnTo>
                      <a:pt x="99" y="86"/>
                    </a:lnTo>
                    <a:lnTo>
                      <a:pt x="141" y="0"/>
                    </a:lnTo>
                    <a:lnTo>
                      <a:pt x="167" y="16"/>
                    </a:lnTo>
                    <a:lnTo>
                      <a:pt x="124" y="104"/>
                    </a:lnTo>
                    <a:lnTo>
                      <a:pt x="204" y="77"/>
                    </a:lnTo>
                    <a:lnTo>
                      <a:pt x="212" y="112"/>
                    </a:lnTo>
                    <a:lnTo>
                      <a:pt x="124" y="130"/>
                    </a:lnTo>
                    <a:lnTo>
                      <a:pt x="192" y="183"/>
                    </a:lnTo>
                    <a:lnTo>
                      <a:pt x="176" y="209"/>
                    </a:lnTo>
                    <a:lnTo>
                      <a:pt x="110" y="151"/>
                    </a:lnTo>
                    <a:lnTo>
                      <a:pt x="101" y="229"/>
                    </a:lnTo>
                    <a:lnTo>
                      <a:pt x="73" y="227"/>
                    </a:lnTo>
                    <a:lnTo>
                      <a:pt x="85" y="141"/>
                    </a:lnTo>
                    <a:lnTo>
                      <a:pt x="5" y="174"/>
                    </a:lnTo>
                    <a:lnTo>
                      <a:pt x="0" y="138"/>
                    </a:lnTo>
                    <a:lnTo>
                      <a:pt x="85" y="115"/>
                    </a:lnTo>
                    <a:lnTo>
                      <a:pt x="23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4" name="Freeform 191"/>
              <p:cNvSpPr>
                <a:spLocks/>
              </p:cNvSpPr>
              <p:nvPr/>
            </p:nvSpPr>
            <p:spPr bwMode="auto">
              <a:xfrm>
                <a:off x="4067" y="2991"/>
                <a:ext cx="69" cy="102"/>
              </a:xfrm>
              <a:custGeom>
                <a:avLst/>
                <a:gdLst>
                  <a:gd name="T0" fmla="*/ 0 w 139"/>
                  <a:gd name="T1" fmla="*/ 1 h 204"/>
                  <a:gd name="T2" fmla="*/ 0 w 139"/>
                  <a:gd name="T3" fmla="*/ 1 h 204"/>
                  <a:gd name="T4" fmla="*/ 0 w 139"/>
                  <a:gd name="T5" fmla="*/ 1 h 204"/>
                  <a:gd name="T6" fmla="*/ 0 w 139"/>
                  <a:gd name="T7" fmla="*/ 0 h 204"/>
                  <a:gd name="T8" fmla="*/ 0 w 139"/>
                  <a:gd name="T9" fmla="*/ 1 h 204"/>
                  <a:gd name="T10" fmla="*/ 0 w 139"/>
                  <a:gd name="T11" fmla="*/ 1 h 204"/>
                  <a:gd name="T12" fmla="*/ 0 w 139"/>
                  <a:gd name="T13" fmla="*/ 1 h 204"/>
                  <a:gd name="T14" fmla="*/ 0 w 139"/>
                  <a:gd name="T15" fmla="*/ 1 h 2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9"/>
                  <a:gd name="T25" fmla="*/ 0 h 204"/>
                  <a:gd name="T26" fmla="*/ 139 w 139"/>
                  <a:gd name="T27" fmla="*/ 204 h 2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9" h="204">
                    <a:moveTo>
                      <a:pt x="110" y="197"/>
                    </a:moveTo>
                    <a:lnTo>
                      <a:pt x="0" y="38"/>
                    </a:lnTo>
                    <a:lnTo>
                      <a:pt x="0" y="11"/>
                    </a:lnTo>
                    <a:lnTo>
                      <a:pt x="20" y="0"/>
                    </a:lnTo>
                    <a:lnTo>
                      <a:pt x="45" y="3"/>
                    </a:lnTo>
                    <a:lnTo>
                      <a:pt x="139" y="186"/>
                    </a:lnTo>
                    <a:lnTo>
                      <a:pt x="130" y="204"/>
                    </a:lnTo>
                    <a:lnTo>
                      <a:pt x="110" y="1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5" name="Oval 192"/>
              <p:cNvSpPr>
                <a:spLocks noChangeArrowheads="1"/>
              </p:cNvSpPr>
              <p:nvPr/>
            </p:nvSpPr>
            <p:spPr bwMode="auto">
              <a:xfrm>
                <a:off x="4134" y="3106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 altLang="pt-BR"/>
              </a:p>
            </p:txBody>
          </p:sp>
          <p:sp>
            <p:nvSpPr>
              <p:cNvPr id="4116" name="Freeform 193"/>
              <p:cNvSpPr>
                <a:spLocks/>
              </p:cNvSpPr>
              <p:nvPr/>
            </p:nvSpPr>
            <p:spPr bwMode="auto">
              <a:xfrm>
                <a:off x="4155" y="2833"/>
                <a:ext cx="175" cy="198"/>
              </a:xfrm>
              <a:custGeom>
                <a:avLst/>
                <a:gdLst>
                  <a:gd name="T0" fmla="*/ 1 w 350"/>
                  <a:gd name="T1" fmla="*/ 0 h 397"/>
                  <a:gd name="T2" fmla="*/ 1 w 350"/>
                  <a:gd name="T3" fmla="*/ 0 h 397"/>
                  <a:gd name="T4" fmla="*/ 1 w 350"/>
                  <a:gd name="T5" fmla="*/ 0 h 397"/>
                  <a:gd name="T6" fmla="*/ 1 w 350"/>
                  <a:gd name="T7" fmla="*/ 0 h 397"/>
                  <a:gd name="T8" fmla="*/ 1 w 350"/>
                  <a:gd name="T9" fmla="*/ 0 h 397"/>
                  <a:gd name="T10" fmla="*/ 1 w 350"/>
                  <a:gd name="T11" fmla="*/ 0 h 397"/>
                  <a:gd name="T12" fmla="*/ 1 w 350"/>
                  <a:gd name="T13" fmla="*/ 0 h 397"/>
                  <a:gd name="T14" fmla="*/ 1 w 350"/>
                  <a:gd name="T15" fmla="*/ 0 h 397"/>
                  <a:gd name="T16" fmla="*/ 1 w 350"/>
                  <a:gd name="T17" fmla="*/ 0 h 397"/>
                  <a:gd name="T18" fmla="*/ 1 w 350"/>
                  <a:gd name="T19" fmla="*/ 0 h 397"/>
                  <a:gd name="T20" fmla="*/ 1 w 350"/>
                  <a:gd name="T21" fmla="*/ 0 h 397"/>
                  <a:gd name="T22" fmla="*/ 1 w 350"/>
                  <a:gd name="T23" fmla="*/ 0 h 397"/>
                  <a:gd name="T24" fmla="*/ 1 w 350"/>
                  <a:gd name="T25" fmla="*/ 0 h 397"/>
                  <a:gd name="T26" fmla="*/ 1 w 350"/>
                  <a:gd name="T27" fmla="*/ 0 h 397"/>
                  <a:gd name="T28" fmla="*/ 1 w 350"/>
                  <a:gd name="T29" fmla="*/ 0 h 397"/>
                  <a:gd name="T30" fmla="*/ 1 w 350"/>
                  <a:gd name="T31" fmla="*/ 0 h 397"/>
                  <a:gd name="T32" fmla="*/ 1 w 350"/>
                  <a:gd name="T33" fmla="*/ 0 h 397"/>
                  <a:gd name="T34" fmla="*/ 1 w 350"/>
                  <a:gd name="T35" fmla="*/ 0 h 397"/>
                  <a:gd name="T36" fmla="*/ 1 w 350"/>
                  <a:gd name="T37" fmla="*/ 0 h 397"/>
                  <a:gd name="T38" fmla="*/ 1 w 350"/>
                  <a:gd name="T39" fmla="*/ 0 h 397"/>
                  <a:gd name="T40" fmla="*/ 1 w 350"/>
                  <a:gd name="T41" fmla="*/ 0 h 397"/>
                  <a:gd name="T42" fmla="*/ 1 w 350"/>
                  <a:gd name="T43" fmla="*/ 0 h 397"/>
                  <a:gd name="T44" fmla="*/ 1 w 350"/>
                  <a:gd name="T45" fmla="*/ 0 h 397"/>
                  <a:gd name="T46" fmla="*/ 1 w 350"/>
                  <a:gd name="T47" fmla="*/ 0 h 397"/>
                  <a:gd name="T48" fmla="*/ 1 w 350"/>
                  <a:gd name="T49" fmla="*/ 0 h 397"/>
                  <a:gd name="T50" fmla="*/ 1 w 350"/>
                  <a:gd name="T51" fmla="*/ 0 h 397"/>
                  <a:gd name="T52" fmla="*/ 1 w 350"/>
                  <a:gd name="T53" fmla="*/ 0 h 397"/>
                  <a:gd name="T54" fmla="*/ 1 w 350"/>
                  <a:gd name="T55" fmla="*/ 0 h 397"/>
                  <a:gd name="T56" fmla="*/ 0 w 350"/>
                  <a:gd name="T57" fmla="*/ 0 h 397"/>
                  <a:gd name="T58" fmla="*/ 1 w 350"/>
                  <a:gd name="T59" fmla="*/ 0 h 397"/>
                  <a:gd name="T60" fmla="*/ 1 w 350"/>
                  <a:gd name="T61" fmla="*/ 0 h 397"/>
                  <a:gd name="T62" fmla="*/ 1 w 350"/>
                  <a:gd name="T63" fmla="*/ 0 h 39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50"/>
                  <a:gd name="T97" fmla="*/ 0 h 397"/>
                  <a:gd name="T98" fmla="*/ 350 w 350"/>
                  <a:gd name="T99" fmla="*/ 397 h 39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50" h="397">
                    <a:moveTo>
                      <a:pt x="68" y="124"/>
                    </a:moveTo>
                    <a:lnTo>
                      <a:pt x="162" y="144"/>
                    </a:lnTo>
                    <a:lnTo>
                      <a:pt x="229" y="65"/>
                    </a:lnTo>
                    <a:lnTo>
                      <a:pt x="212" y="177"/>
                    </a:lnTo>
                    <a:lnTo>
                      <a:pt x="288" y="215"/>
                    </a:lnTo>
                    <a:lnTo>
                      <a:pt x="207" y="233"/>
                    </a:lnTo>
                    <a:lnTo>
                      <a:pt x="195" y="318"/>
                    </a:lnTo>
                    <a:lnTo>
                      <a:pt x="155" y="256"/>
                    </a:lnTo>
                    <a:lnTo>
                      <a:pt x="68" y="277"/>
                    </a:lnTo>
                    <a:lnTo>
                      <a:pt x="105" y="198"/>
                    </a:lnTo>
                    <a:lnTo>
                      <a:pt x="62" y="177"/>
                    </a:lnTo>
                    <a:lnTo>
                      <a:pt x="29" y="266"/>
                    </a:lnTo>
                    <a:lnTo>
                      <a:pt x="12" y="318"/>
                    </a:lnTo>
                    <a:lnTo>
                      <a:pt x="29" y="336"/>
                    </a:lnTo>
                    <a:lnTo>
                      <a:pt x="139" y="303"/>
                    </a:lnTo>
                    <a:lnTo>
                      <a:pt x="195" y="397"/>
                    </a:lnTo>
                    <a:lnTo>
                      <a:pt x="229" y="397"/>
                    </a:lnTo>
                    <a:lnTo>
                      <a:pt x="237" y="259"/>
                    </a:lnTo>
                    <a:lnTo>
                      <a:pt x="333" y="248"/>
                    </a:lnTo>
                    <a:lnTo>
                      <a:pt x="350" y="230"/>
                    </a:lnTo>
                    <a:lnTo>
                      <a:pt x="350" y="206"/>
                    </a:lnTo>
                    <a:lnTo>
                      <a:pt x="254" y="154"/>
                    </a:lnTo>
                    <a:lnTo>
                      <a:pt x="274" y="21"/>
                    </a:lnTo>
                    <a:lnTo>
                      <a:pt x="254" y="0"/>
                    </a:lnTo>
                    <a:lnTo>
                      <a:pt x="220" y="3"/>
                    </a:lnTo>
                    <a:lnTo>
                      <a:pt x="147" y="100"/>
                    </a:lnTo>
                    <a:lnTo>
                      <a:pt x="54" y="79"/>
                    </a:lnTo>
                    <a:lnTo>
                      <a:pt x="9" y="65"/>
                    </a:lnTo>
                    <a:lnTo>
                      <a:pt x="0" y="92"/>
                    </a:lnTo>
                    <a:lnTo>
                      <a:pt x="12" y="124"/>
                    </a:lnTo>
                    <a:lnTo>
                      <a:pt x="102" y="204"/>
                    </a:lnTo>
                    <a:lnTo>
                      <a:pt x="68" y="1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7" name="Freeform 194"/>
              <p:cNvSpPr>
                <a:spLocks/>
              </p:cNvSpPr>
              <p:nvPr/>
            </p:nvSpPr>
            <p:spPr bwMode="auto">
              <a:xfrm>
                <a:off x="4344" y="2978"/>
                <a:ext cx="134" cy="164"/>
              </a:xfrm>
              <a:custGeom>
                <a:avLst/>
                <a:gdLst>
                  <a:gd name="T0" fmla="*/ 1 w 268"/>
                  <a:gd name="T1" fmla="*/ 1 h 327"/>
                  <a:gd name="T2" fmla="*/ 1 w 268"/>
                  <a:gd name="T3" fmla="*/ 1 h 327"/>
                  <a:gd name="T4" fmla="*/ 1 w 268"/>
                  <a:gd name="T5" fmla="*/ 1 h 327"/>
                  <a:gd name="T6" fmla="*/ 1 w 268"/>
                  <a:gd name="T7" fmla="*/ 1 h 327"/>
                  <a:gd name="T8" fmla="*/ 1 w 268"/>
                  <a:gd name="T9" fmla="*/ 1 h 327"/>
                  <a:gd name="T10" fmla="*/ 1 w 268"/>
                  <a:gd name="T11" fmla="*/ 1 h 327"/>
                  <a:gd name="T12" fmla="*/ 0 w 268"/>
                  <a:gd name="T13" fmla="*/ 1 h 327"/>
                  <a:gd name="T14" fmla="*/ 0 w 268"/>
                  <a:gd name="T15" fmla="*/ 1 h 327"/>
                  <a:gd name="T16" fmla="*/ 1 w 268"/>
                  <a:gd name="T17" fmla="*/ 1 h 327"/>
                  <a:gd name="T18" fmla="*/ 1 w 268"/>
                  <a:gd name="T19" fmla="*/ 1 h 327"/>
                  <a:gd name="T20" fmla="*/ 1 w 268"/>
                  <a:gd name="T21" fmla="*/ 0 h 327"/>
                  <a:gd name="T22" fmla="*/ 1 w 268"/>
                  <a:gd name="T23" fmla="*/ 0 h 327"/>
                  <a:gd name="T24" fmla="*/ 1 w 268"/>
                  <a:gd name="T25" fmla="*/ 1 h 327"/>
                  <a:gd name="T26" fmla="*/ 1 w 268"/>
                  <a:gd name="T27" fmla="*/ 1 h 327"/>
                  <a:gd name="T28" fmla="*/ 1 w 268"/>
                  <a:gd name="T29" fmla="*/ 1 h 327"/>
                  <a:gd name="T30" fmla="*/ 1 w 268"/>
                  <a:gd name="T31" fmla="*/ 1 h 327"/>
                  <a:gd name="T32" fmla="*/ 1 w 268"/>
                  <a:gd name="T33" fmla="*/ 1 h 327"/>
                  <a:gd name="T34" fmla="*/ 1 w 268"/>
                  <a:gd name="T35" fmla="*/ 1 h 327"/>
                  <a:gd name="T36" fmla="*/ 1 w 268"/>
                  <a:gd name="T37" fmla="*/ 1 h 327"/>
                  <a:gd name="T38" fmla="*/ 1 w 268"/>
                  <a:gd name="T39" fmla="*/ 1 h 327"/>
                  <a:gd name="T40" fmla="*/ 1 w 268"/>
                  <a:gd name="T41" fmla="*/ 1 h 327"/>
                  <a:gd name="T42" fmla="*/ 1 w 268"/>
                  <a:gd name="T43" fmla="*/ 1 h 327"/>
                  <a:gd name="T44" fmla="*/ 1 w 268"/>
                  <a:gd name="T45" fmla="*/ 1 h 327"/>
                  <a:gd name="T46" fmla="*/ 1 w 268"/>
                  <a:gd name="T47" fmla="*/ 1 h 327"/>
                  <a:gd name="T48" fmla="*/ 1 w 268"/>
                  <a:gd name="T49" fmla="*/ 1 h 327"/>
                  <a:gd name="T50" fmla="*/ 1 w 268"/>
                  <a:gd name="T51" fmla="*/ 1 h 327"/>
                  <a:gd name="T52" fmla="*/ 1 w 268"/>
                  <a:gd name="T53" fmla="*/ 1 h 327"/>
                  <a:gd name="T54" fmla="*/ 1 w 268"/>
                  <a:gd name="T55" fmla="*/ 1 h 327"/>
                  <a:gd name="T56" fmla="*/ 1 w 268"/>
                  <a:gd name="T57" fmla="*/ 1 h 327"/>
                  <a:gd name="T58" fmla="*/ 1 w 268"/>
                  <a:gd name="T59" fmla="*/ 1 h 327"/>
                  <a:gd name="T60" fmla="*/ 1 w 268"/>
                  <a:gd name="T61" fmla="*/ 1 h 327"/>
                  <a:gd name="T62" fmla="*/ 1 w 268"/>
                  <a:gd name="T63" fmla="*/ 1 h 327"/>
                  <a:gd name="T64" fmla="*/ 1 w 268"/>
                  <a:gd name="T65" fmla="*/ 1 h 327"/>
                  <a:gd name="T66" fmla="*/ 1 w 268"/>
                  <a:gd name="T67" fmla="*/ 1 h 327"/>
                  <a:gd name="T68" fmla="*/ 1 w 268"/>
                  <a:gd name="T69" fmla="*/ 1 h 327"/>
                  <a:gd name="T70" fmla="*/ 1 w 268"/>
                  <a:gd name="T71" fmla="*/ 1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68"/>
                  <a:gd name="T109" fmla="*/ 0 h 327"/>
                  <a:gd name="T110" fmla="*/ 268 w 268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68" h="327">
                    <a:moveTo>
                      <a:pt x="153" y="283"/>
                    </a:moveTo>
                    <a:lnTo>
                      <a:pt x="150" y="309"/>
                    </a:lnTo>
                    <a:lnTo>
                      <a:pt x="128" y="327"/>
                    </a:lnTo>
                    <a:lnTo>
                      <a:pt x="93" y="321"/>
                    </a:lnTo>
                    <a:lnTo>
                      <a:pt x="57" y="283"/>
                    </a:lnTo>
                    <a:lnTo>
                      <a:pt x="18" y="238"/>
                    </a:lnTo>
                    <a:lnTo>
                      <a:pt x="0" y="186"/>
                    </a:lnTo>
                    <a:lnTo>
                      <a:pt x="0" y="123"/>
                    </a:lnTo>
                    <a:lnTo>
                      <a:pt x="26" y="64"/>
                    </a:lnTo>
                    <a:lnTo>
                      <a:pt x="65" y="26"/>
                    </a:lnTo>
                    <a:lnTo>
                      <a:pt x="136" y="0"/>
                    </a:lnTo>
                    <a:lnTo>
                      <a:pt x="195" y="0"/>
                    </a:lnTo>
                    <a:lnTo>
                      <a:pt x="235" y="17"/>
                    </a:lnTo>
                    <a:lnTo>
                      <a:pt x="268" y="61"/>
                    </a:lnTo>
                    <a:lnTo>
                      <a:pt x="263" y="141"/>
                    </a:lnTo>
                    <a:lnTo>
                      <a:pt x="221" y="170"/>
                    </a:lnTo>
                    <a:lnTo>
                      <a:pt x="170" y="168"/>
                    </a:lnTo>
                    <a:lnTo>
                      <a:pt x="128" y="144"/>
                    </a:lnTo>
                    <a:lnTo>
                      <a:pt x="128" y="115"/>
                    </a:lnTo>
                    <a:lnTo>
                      <a:pt x="145" y="82"/>
                    </a:lnTo>
                    <a:lnTo>
                      <a:pt x="175" y="82"/>
                    </a:lnTo>
                    <a:lnTo>
                      <a:pt x="170" y="108"/>
                    </a:lnTo>
                    <a:lnTo>
                      <a:pt x="167" y="126"/>
                    </a:lnTo>
                    <a:lnTo>
                      <a:pt x="201" y="136"/>
                    </a:lnTo>
                    <a:lnTo>
                      <a:pt x="235" y="123"/>
                    </a:lnTo>
                    <a:lnTo>
                      <a:pt x="235" y="91"/>
                    </a:lnTo>
                    <a:lnTo>
                      <a:pt x="212" y="73"/>
                    </a:lnTo>
                    <a:lnTo>
                      <a:pt x="186" y="55"/>
                    </a:lnTo>
                    <a:lnTo>
                      <a:pt x="150" y="53"/>
                    </a:lnTo>
                    <a:lnTo>
                      <a:pt x="116" y="61"/>
                    </a:lnTo>
                    <a:lnTo>
                      <a:pt x="77" y="88"/>
                    </a:lnTo>
                    <a:lnTo>
                      <a:pt x="57" y="144"/>
                    </a:lnTo>
                    <a:lnTo>
                      <a:pt x="65" y="194"/>
                    </a:lnTo>
                    <a:lnTo>
                      <a:pt x="91" y="233"/>
                    </a:lnTo>
                    <a:lnTo>
                      <a:pt x="119" y="256"/>
                    </a:lnTo>
                    <a:lnTo>
                      <a:pt x="153" y="2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8" name="Freeform 195"/>
              <p:cNvSpPr>
                <a:spLocks/>
              </p:cNvSpPr>
              <p:nvPr/>
            </p:nvSpPr>
            <p:spPr bwMode="auto">
              <a:xfrm>
                <a:off x="4398" y="3136"/>
                <a:ext cx="130" cy="139"/>
              </a:xfrm>
              <a:custGeom>
                <a:avLst/>
                <a:gdLst>
                  <a:gd name="T0" fmla="*/ 1 w 260"/>
                  <a:gd name="T1" fmla="*/ 0 h 277"/>
                  <a:gd name="T2" fmla="*/ 1 w 260"/>
                  <a:gd name="T3" fmla="*/ 1 h 277"/>
                  <a:gd name="T4" fmla="*/ 1 w 260"/>
                  <a:gd name="T5" fmla="*/ 1 h 277"/>
                  <a:gd name="T6" fmla="*/ 1 w 260"/>
                  <a:gd name="T7" fmla="*/ 1 h 277"/>
                  <a:gd name="T8" fmla="*/ 1 w 260"/>
                  <a:gd name="T9" fmla="*/ 1 h 277"/>
                  <a:gd name="T10" fmla="*/ 1 w 260"/>
                  <a:gd name="T11" fmla="*/ 1 h 277"/>
                  <a:gd name="T12" fmla="*/ 1 w 260"/>
                  <a:gd name="T13" fmla="*/ 1 h 277"/>
                  <a:gd name="T14" fmla="*/ 0 w 260"/>
                  <a:gd name="T15" fmla="*/ 1 h 277"/>
                  <a:gd name="T16" fmla="*/ 1 w 260"/>
                  <a:gd name="T17" fmla="*/ 1 h 277"/>
                  <a:gd name="T18" fmla="*/ 1 w 260"/>
                  <a:gd name="T19" fmla="*/ 1 h 277"/>
                  <a:gd name="T20" fmla="*/ 1 w 260"/>
                  <a:gd name="T21" fmla="*/ 1 h 277"/>
                  <a:gd name="T22" fmla="*/ 1 w 260"/>
                  <a:gd name="T23" fmla="*/ 1 h 277"/>
                  <a:gd name="T24" fmla="*/ 1 w 260"/>
                  <a:gd name="T25" fmla="*/ 1 h 277"/>
                  <a:gd name="T26" fmla="*/ 1 w 260"/>
                  <a:gd name="T27" fmla="*/ 1 h 277"/>
                  <a:gd name="T28" fmla="*/ 1 w 260"/>
                  <a:gd name="T29" fmla="*/ 1 h 277"/>
                  <a:gd name="T30" fmla="*/ 1 w 260"/>
                  <a:gd name="T31" fmla="*/ 1 h 277"/>
                  <a:gd name="T32" fmla="*/ 1 w 260"/>
                  <a:gd name="T33" fmla="*/ 1 h 277"/>
                  <a:gd name="T34" fmla="*/ 1 w 260"/>
                  <a:gd name="T35" fmla="*/ 1 h 277"/>
                  <a:gd name="T36" fmla="*/ 1 w 260"/>
                  <a:gd name="T37" fmla="*/ 1 h 277"/>
                  <a:gd name="T38" fmla="*/ 1 w 260"/>
                  <a:gd name="T39" fmla="*/ 1 h 277"/>
                  <a:gd name="T40" fmla="*/ 1 w 260"/>
                  <a:gd name="T41" fmla="*/ 1 h 277"/>
                  <a:gd name="T42" fmla="*/ 1 w 260"/>
                  <a:gd name="T43" fmla="*/ 1 h 277"/>
                  <a:gd name="T44" fmla="*/ 1 w 260"/>
                  <a:gd name="T45" fmla="*/ 1 h 277"/>
                  <a:gd name="T46" fmla="*/ 1 w 260"/>
                  <a:gd name="T47" fmla="*/ 1 h 277"/>
                  <a:gd name="T48" fmla="*/ 1 w 260"/>
                  <a:gd name="T49" fmla="*/ 1 h 277"/>
                  <a:gd name="T50" fmla="*/ 1 w 260"/>
                  <a:gd name="T51" fmla="*/ 1 h 277"/>
                  <a:gd name="T52" fmla="*/ 1 w 260"/>
                  <a:gd name="T53" fmla="*/ 1 h 277"/>
                  <a:gd name="T54" fmla="*/ 1 w 260"/>
                  <a:gd name="T55" fmla="*/ 1 h 277"/>
                  <a:gd name="T56" fmla="*/ 1 w 260"/>
                  <a:gd name="T57" fmla="*/ 1 h 277"/>
                  <a:gd name="T58" fmla="*/ 1 w 260"/>
                  <a:gd name="T59" fmla="*/ 0 h 27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60"/>
                  <a:gd name="T91" fmla="*/ 0 h 277"/>
                  <a:gd name="T92" fmla="*/ 260 w 260"/>
                  <a:gd name="T93" fmla="*/ 277 h 27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60" h="277">
                    <a:moveTo>
                      <a:pt x="226" y="0"/>
                    </a:moveTo>
                    <a:lnTo>
                      <a:pt x="183" y="107"/>
                    </a:lnTo>
                    <a:lnTo>
                      <a:pt x="158" y="151"/>
                    </a:lnTo>
                    <a:lnTo>
                      <a:pt x="125" y="186"/>
                    </a:lnTo>
                    <a:lnTo>
                      <a:pt x="93" y="204"/>
                    </a:lnTo>
                    <a:lnTo>
                      <a:pt x="65" y="212"/>
                    </a:lnTo>
                    <a:lnTo>
                      <a:pt x="5" y="212"/>
                    </a:lnTo>
                    <a:lnTo>
                      <a:pt x="0" y="243"/>
                    </a:lnTo>
                    <a:lnTo>
                      <a:pt x="25" y="261"/>
                    </a:lnTo>
                    <a:lnTo>
                      <a:pt x="76" y="269"/>
                    </a:lnTo>
                    <a:lnTo>
                      <a:pt x="161" y="277"/>
                    </a:lnTo>
                    <a:lnTo>
                      <a:pt x="208" y="257"/>
                    </a:lnTo>
                    <a:lnTo>
                      <a:pt x="243" y="222"/>
                    </a:lnTo>
                    <a:lnTo>
                      <a:pt x="260" y="151"/>
                    </a:lnTo>
                    <a:lnTo>
                      <a:pt x="260" y="115"/>
                    </a:lnTo>
                    <a:lnTo>
                      <a:pt x="246" y="71"/>
                    </a:lnTo>
                    <a:lnTo>
                      <a:pt x="243" y="45"/>
                    </a:lnTo>
                    <a:lnTo>
                      <a:pt x="211" y="115"/>
                    </a:lnTo>
                    <a:lnTo>
                      <a:pt x="220" y="146"/>
                    </a:lnTo>
                    <a:lnTo>
                      <a:pt x="218" y="198"/>
                    </a:lnTo>
                    <a:lnTo>
                      <a:pt x="195" y="230"/>
                    </a:lnTo>
                    <a:lnTo>
                      <a:pt x="158" y="233"/>
                    </a:lnTo>
                    <a:lnTo>
                      <a:pt x="125" y="243"/>
                    </a:lnTo>
                    <a:lnTo>
                      <a:pt x="82" y="230"/>
                    </a:lnTo>
                    <a:lnTo>
                      <a:pt x="141" y="216"/>
                    </a:lnTo>
                    <a:lnTo>
                      <a:pt x="175" y="186"/>
                    </a:lnTo>
                    <a:lnTo>
                      <a:pt x="200" y="146"/>
                    </a:lnTo>
                    <a:lnTo>
                      <a:pt x="208" y="118"/>
                    </a:lnTo>
                    <a:lnTo>
                      <a:pt x="251" y="54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9" name="Freeform 196"/>
              <p:cNvSpPr>
                <a:spLocks/>
              </p:cNvSpPr>
              <p:nvPr/>
            </p:nvSpPr>
            <p:spPr bwMode="auto">
              <a:xfrm>
                <a:off x="3886" y="3800"/>
                <a:ext cx="89" cy="107"/>
              </a:xfrm>
              <a:custGeom>
                <a:avLst/>
                <a:gdLst>
                  <a:gd name="T0" fmla="*/ 1 w 178"/>
                  <a:gd name="T1" fmla="*/ 1 h 214"/>
                  <a:gd name="T2" fmla="*/ 1 w 178"/>
                  <a:gd name="T3" fmla="*/ 1 h 214"/>
                  <a:gd name="T4" fmla="*/ 0 w 178"/>
                  <a:gd name="T5" fmla="*/ 1 h 214"/>
                  <a:gd name="T6" fmla="*/ 1 w 178"/>
                  <a:gd name="T7" fmla="*/ 0 h 214"/>
                  <a:gd name="T8" fmla="*/ 1 w 178"/>
                  <a:gd name="T9" fmla="*/ 1 h 214"/>
                  <a:gd name="T10" fmla="*/ 1 w 178"/>
                  <a:gd name="T11" fmla="*/ 1 h 214"/>
                  <a:gd name="T12" fmla="*/ 1 w 178"/>
                  <a:gd name="T13" fmla="*/ 1 h 214"/>
                  <a:gd name="T14" fmla="*/ 1 w 178"/>
                  <a:gd name="T15" fmla="*/ 1 h 214"/>
                  <a:gd name="T16" fmla="*/ 1 w 178"/>
                  <a:gd name="T17" fmla="*/ 1 h 214"/>
                  <a:gd name="T18" fmla="*/ 1 w 178"/>
                  <a:gd name="T19" fmla="*/ 1 h 2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8"/>
                  <a:gd name="T31" fmla="*/ 0 h 214"/>
                  <a:gd name="T32" fmla="*/ 178 w 178"/>
                  <a:gd name="T33" fmla="*/ 214 h 2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8" h="214">
                    <a:moveTo>
                      <a:pt x="52" y="108"/>
                    </a:moveTo>
                    <a:lnTo>
                      <a:pt x="9" y="47"/>
                    </a:lnTo>
                    <a:lnTo>
                      <a:pt x="0" y="6"/>
                    </a:lnTo>
                    <a:lnTo>
                      <a:pt x="37" y="0"/>
                    </a:lnTo>
                    <a:lnTo>
                      <a:pt x="102" y="105"/>
                    </a:lnTo>
                    <a:lnTo>
                      <a:pt x="145" y="155"/>
                    </a:lnTo>
                    <a:lnTo>
                      <a:pt x="178" y="178"/>
                    </a:lnTo>
                    <a:lnTo>
                      <a:pt x="178" y="214"/>
                    </a:lnTo>
                    <a:lnTo>
                      <a:pt x="117" y="190"/>
                    </a:lnTo>
                    <a:lnTo>
                      <a:pt x="52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0" name="Freeform 197"/>
              <p:cNvSpPr>
                <a:spLocks/>
              </p:cNvSpPr>
              <p:nvPr/>
            </p:nvSpPr>
            <p:spPr bwMode="auto">
              <a:xfrm>
                <a:off x="3808" y="3910"/>
                <a:ext cx="118" cy="50"/>
              </a:xfrm>
              <a:custGeom>
                <a:avLst/>
                <a:gdLst>
                  <a:gd name="T0" fmla="*/ 0 w 237"/>
                  <a:gd name="T1" fmla="*/ 0 h 101"/>
                  <a:gd name="T2" fmla="*/ 0 w 237"/>
                  <a:gd name="T3" fmla="*/ 0 h 101"/>
                  <a:gd name="T4" fmla="*/ 0 w 237"/>
                  <a:gd name="T5" fmla="*/ 0 h 101"/>
                  <a:gd name="T6" fmla="*/ 0 w 237"/>
                  <a:gd name="T7" fmla="*/ 0 h 101"/>
                  <a:gd name="T8" fmla="*/ 0 w 237"/>
                  <a:gd name="T9" fmla="*/ 0 h 101"/>
                  <a:gd name="T10" fmla="*/ 0 w 237"/>
                  <a:gd name="T11" fmla="*/ 0 h 101"/>
                  <a:gd name="T12" fmla="*/ 0 w 237"/>
                  <a:gd name="T13" fmla="*/ 0 h 101"/>
                  <a:gd name="T14" fmla="*/ 0 w 237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7"/>
                  <a:gd name="T25" fmla="*/ 0 h 101"/>
                  <a:gd name="T26" fmla="*/ 237 w 237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7" h="101">
                    <a:moveTo>
                      <a:pt x="232" y="72"/>
                    </a:moveTo>
                    <a:lnTo>
                      <a:pt x="172" y="38"/>
                    </a:lnTo>
                    <a:lnTo>
                      <a:pt x="87" y="15"/>
                    </a:lnTo>
                    <a:lnTo>
                      <a:pt x="26" y="0"/>
                    </a:lnTo>
                    <a:lnTo>
                      <a:pt x="0" y="15"/>
                    </a:lnTo>
                    <a:lnTo>
                      <a:pt x="26" y="63"/>
                    </a:lnTo>
                    <a:lnTo>
                      <a:pt x="237" y="101"/>
                    </a:lnTo>
                    <a:lnTo>
                      <a:pt x="232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1" name="Freeform 198"/>
              <p:cNvSpPr>
                <a:spLocks/>
              </p:cNvSpPr>
              <p:nvPr/>
            </p:nvSpPr>
            <p:spPr bwMode="auto">
              <a:xfrm>
                <a:off x="4350" y="3889"/>
                <a:ext cx="107" cy="97"/>
              </a:xfrm>
              <a:custGeom>
                <a:avLst/>
                <a:gdLst>
                  <a:gd name="T0" fmla="*/ 1 w 212"/>
                  <a:gd name="T1" fmla="*/ 0 h 195"/>
                  <a:gd name="T2" fmla="*/ 1 w 212"/>
                  <a:gd name="T3" fmla="*/ 0 h 195"/>
                  <a:gd name="T4" fmla="*/ 1 w 212"/>
                  <a:gd name="T5" fmla="*/ 0 h 195"/>
                  <a:gd name="T6" fmla="*/ 1 w 212"/>
                  <a:gd name="T7" fmla="*/ 0 h 195"/>
                  <a:gd name="T8" fmla="*/ 1 w 212"/>
                  <a:gd name="T9" fmla="*/ 0 h 195"/>
                  <a:gd name="T10" fmla="*/ 1 w 212"/>
                  <a:gd name="T11" fmla="*/ 0 h 195"/>
                  <a:gd name="T12" fmla="*/ 0 w 212"/>
                  <a:gd name="T13" fmla="*/ 0 h 195"/>
                  <a:gd name="T14" fmla="*/ 1 w 212"/>
                  <a:gd name="T15" fmla="*/ 0 h 195"/>
                  <a:gd name="T16" fmla="*/ 1 w 212"/>
                  <a:gd name="T17" fmla="*/ 0 h 195"/>
                  <a:gd name="T18" fmla="*/ 1 w 212"/>
                  <a:gd name="T19" fmla="*/ 0 h 195"/>
                  <a:gd name="T20" fmla="*/ 1 w 212"/>
                  <a:gd name="T21" fmla="*/ 0 h 1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2"/>
                  <a:gd name="T34" fmla="*/ 0 h 195"/>
                  <a:gd name="T35" fmla="*/ 212 w 212"/>
                  <a:gd name="T36" fmla="*/ 195 h 1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2" h="195">
                    <a:moveTo>
                      <a:pt x="206" y="195"/>
                    </a:moveTo>
                    <a:lnTo>
                      <a:pt x="212" y="156"/>
                    </a:lnTo>
                    <a:lnTo>
                      <a:pt x="161" y="98"/>
                    </a:lnTo>
                    <a:lnTo>
                      <a:pt x="96" y="36"/>
                    </a:lnTo>
                    <a:lnTo>
                      <a:pt x="42" y="0"/>
                    </a:lnTo>
                    <a:lnTo>
                      <a:pt x="3" y="18"/>
                    </a:lnTo>
                    <a:lnTo>
                      <a:pt x="0" y="59"/>
                    </a:lnTo>
                    <a:lnTo>
                      <a:pt x="68" y="77"/>
                    </a:lnTo>
                    <a:lnTo>
                      <a:pt x="138" y="122"/>
                    </a:lnTo>
                    <a:lnTo>
                      <a:pt x="178" y="177"/>
                    </a:lnTo>
                    <a:lnTo>
                      <a:pt x="206" y="1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2" name="Freeform 199"/>
              <p:cNvSpPr>
                <a:spLocks/>
              </p:cNvSpPr>
              <p:nvPr/>
            </p:nvSpPr>
            <p:spPr bwMode="auto">
              <a:xfrm>
                <a:off x="4464" y="3866"/>
                <a:ext cx="79" cy="94"/>
              </a:xfrm>
              <a:custGeom>
                <a:avLst/>
                <a:gdLst>
                  <a:gd name="T0" fmla="*/ 1 w 158"/>
                  <a:gd name="T1" fmla="*/ 1 h 188"/>
                  <a:gd name="T2" fmla="*/ 1 w 158"/>
                  <a:gd name="T3" fmla="*/ 1 h 188"/>
                  <a:gd name="T4" fmla="*/ 1 w 158"/>
                  <a:gd name="T5" fmla="*/ 1 h 188"/>
                  <a:gd name="T6" fmla="*/ 1 w 158"/>
                  <a:gd name="T7" fmla="*/ 1 h 188"/>
                  <a:gd name="T8" fmla="*/ 0 w 158"/>
                  <a:gd name="T9" fmla="*/ 1 h 188"/>
                  <a:gd name="T10" fmla="*/ 1 w 158"/>
                  <a:gd name="T11" fmla="*/ 0 h 188"/>
                  <a:gd name="T12" fmla="*/ 1 w 158"/>
                  <a:gd name="T13" fmla="*/ 1 h 188"/>
                  <a:gd name="T14" fmla="*/ 1 w 158"/>
                  <a:gd name="T15" fmla="*/ 1 h 188"/>
                  <a:gd name="T16" fmla="*/ 1 w 158"/>
                  <a:gd name="T17" fmla="*/ 1 h 188"/>
                  <a:gd name="T18" fmla="*/ 1 w 158"/>
                  <a:gd name="T19" fmla="*/ 1 h 1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8"/>
                  <a:gd name="T31" fmla="*/ 0 h 188"/>
                  <a:gd name="T32" fmla="*/ 158 w 158"/>
                  <a:gd name="T33" fmla="*/ 188 h 1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8" h="188">
                    <a:moveTo>
                      <a:pt x="110" y="174"/>
                    </a:moveTo>
                    <a:lnTo>
                      <a:pt x="78" y="118"/>
                    </a:lnTo>
                    <a:lnTo>
                      <a:pt x="47" y="71"/>
                    </a:lnTo>
                    <a:lnTo>
                      <a:pt x="5" y="47"/>
                    </a:lnTo>
                    <a:lnTo>
                      <a:pt x="0" y="12"/>
                    </a:lnTo>
                    <a:lnTo>
                      <a:pt x="33" y="0"/>
                    </a:lnTo>
                    <a:lnTo>
                      <a:pt x="65" y="41"/>
                    </a:lnTo>
                    <a:lnTo>
                      <a:pt x="158" y="180"/>
                    </a:lnTo>
                    <a:lnTo>
                      <a:pt x="120" y="188"/>
                    </a:lnTo>
                    <a:lnTo>
                      <a:pt x="110" y="1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9459" name="Rectangle 200"/>
          <p:cNvSpPr>
            <a:spLocks noChangeArrowheads="1"/>
          </p:cNvSpPr>
          <p:nvPr/>
        </p:nvSpPr>
        <p:spPr bwMode="auto">
          <a:xfrm>
            <a:off x="0" y="214313"/>
            <a:ext cx="91440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>
              <a:lnSpc>
                <a:spcPct val="80000"/>
              </a:lnSpc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pt-B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Situação atual da maioria das empresas de SW</a:t>
            </a:r>
          </a:p>
        </p:txBody>
      </p:sp>
      <p:sp>
        <p:nvSpPr>
          <p:cNvPr id="4100" name="Espaço Reservado para Número de Slide 20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7B5E95-40BB-43E2-AE65-0F83D40A77E7}" type="slidenum">
              <a:rPr lang="pt-BR" altLang="pt-BR"/>
              <a:pPr/>
              <a:t>14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Contextualização</a:t>
            </a:r>
            <a:endParaRPr lang="pt-BR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mtClean="0"/>
              <a:t>Você estaria satisfeito com um nível de qualidade de 99,9%?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20.000 prescrições médicas erradas por ano;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Beber água não confiável uma hora por mês;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Nenhum serviço telefônico durante 10 minutos por semana;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Falta de água e luz 10 horas por ano;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500 cirurgias incorretas por semana;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2.000 correspondências perdidas por hora. </a:t>
            </a:r>
          </a:p>
        </p:txBody>
      </p:sp>
      <p:sp>
        <p:nvSpPr>
          <p:cNvPr id="512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A3CFC-46E3-4B6E-B9F2-A27961CCD1C7}" type="slidenum">
              <a:rPr lang="pt-BR" altLang="pt-BR"/>
              <a:pPr/>
              <a:t>15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Contextualização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mtClean="0"/>
              <a:t>Globalização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Novas exigências, alta competitividade, concorrência internacional</a:t>
            </a:r>
          </a:p>
          <a:p>
            <a:pPr>
              <a:lnSpc>
                <a:spcPct val="90000"/>
              </a:lnSpc>
            </a:pPr>
            <a:r>
              <a:rPr lang="pt-BR" altLang="pt-BR" smtClean="0"/>
              <a:t>Qualidade como Arma Competitiva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Equiparação com padrões internacionais, garantia de conformidade do produto, garantia da satisfação do cliente</a:t>
            </a:r>
          </a:p>
          <a:p>
            <a:pPr>
              <a:lnSpc>
                <a:spcPct val="90000"/>
              </a:lnSpc>
            </a:pPr>
            <a:r>
              <a:rPr lang="pt-BR" altLang="pt-BR" smtClean="0"/>
              <a:t>No contexto dos Sistemas de Informação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Garantia de conformidade do software com os requisitos especificados                 qualidade de software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787900" y="5445125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0000"/>
            </a:prstShdw>
          </a:effec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14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C6BAB-D68B-4543-8834-A0AC46001F2B}" type="slidenum">
              <a:rPr lang="pt-BR" altLang="pt-BR"/>
              <a:pPr/>
              <a:t>16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mtClean="0"/>
              <a:t>Conceito subjetivo que está relacionado às percepções de cada indivíduo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3048000"/>
            <a:ext cx="25146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charset="2"/>
              <a:buChar char="Ø"/>
              <a:defRPr/>
            </a:pPr>
            <a:r>
              <a:rPr lang="x-none" dirty="0"/>
              <a:t> Confiável</a:t>
            </a:r>
          </a:p>
          <a:p>
            <a:pPr>
              <a:buFont typeface="Wingdings" charset="2"/>
              <a:buChar char="Ø"/>
              <a:defRPr/>
            </a:pPr>
            <a:r>
              <a:rPr lang="x-none" dirty="0"/>
              <a:t>Sem defeitos</a:t>
            </a:r>
          </a:p>
          <a:p>
            <a:pPr>
              <a:buFont typeface="Wingdings" charset="2"/>
              <a:buChar char="Ø"/>
              <a:defRPr/>
            </a:pPr>
            <a:r>
              <a:rPr lang="x-none" dirty="0"/>
              <a:t> Acessivel</a:t>
            </a:r>
          </a:p>
          <a:p>
            <a:pPr>
              <a:buFont typeface="Wingdings" charset="2"/>
              <a:buChar char="Ø"/>
              <a:defRPr/>
            </a:pPr>
            <a:r>
              <a:rPr lang="x-none" dirty="0"/>
              <a:t>Seguro</a:t>
            </a:r>
          </a:p>
          <a:p>
            <a:pPr>
              <a:buFont typeface="Wingdings" charset="2"/>
              <a:buChar char="Ø"/>
              <a:defRPr/>
            </a:pPr>
            <a:r>
              <a:rPr lang="x-none" dirty="0"/>
              <a:t>Pontualidade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1828800" y="3124200"/>
            <a:ext cx="1789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pt-BR"/>
              <a:t>Produto/serviço</a:t>
            </a:r>
          </a:p>
        </p:txBody>
      </p:sp>
      <p:sp>
        <p:nvSpPr>
          <p:cNvPr id="7" name="Pentagon 6"/>
          <p:cNvSpPr/>
          <p:nvPr/>
        </p:nvSpPr>
        <p:spPr>
          <a:xfrm>
            <a:off x="4495800" y="3886200"/>
            <a:ext cx="977900" cy="484188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3048000"/>
            <a:ext cx="25146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Wingdings" charset="2"/>
              <a:buChar char="Ø"/>
              <a:defRPr/>
            </a:pPr>
            <a:r>
              <a:rPr lang="x-none" dirty="0"/>
              <a:t> Preferência do Cliente</a:t>
            </a:r>
          </a:p>
        </p:txBody>
      </p:sp>
      <p:sp>
        <p:nvSpPr>
          <p:cNvPr id="7175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que é Qualidade? </a:t>
            </a:r>
          </a:p>
        </p:txBody>
      </p:sp>
      <p:sp>
        <p:nvSpPr>
          <p:cNvPr id="717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E934D-B4D9-403D-971A-91F0F0038059}" type="slidenum">
              <a:rPr lang="pt-BR" altLang="pt-BR"/>
              <a:pPr/>
              <a:t>17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que é Qualidade?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mtClean="0"/>
              <a:t>“É atender plenamente os requisitos do cliente” </a:t>
            </a:r>
          </a:p>
          <a:p>
            <a:r>
              <a:rPr lang="pt-BR" altLang="pt-BR" smtClean="0"/>
              <a:t>“É superar a expectativa do  cliente”</a:t>
            </a:r>
          </a:p>
          <a:p>
            <a:endParaRPr lang="pt-BR" altLang="pt-BR" smtClean="0"/>
          </a:p>
          <a:p>
            <a:endParaRPr lang="pt-BR" altLang="pt-BR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54075" y="3797300"/>
            <a:ext cx="68580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“ A totalidade das características de uma entidade que lhe confere a capacidade de satisfazer às necessidades explícitas e implícitas”</a:t>
            </a:r>
          </a:p>
          <a:p>
            <a:pPr algn="ctr">
              <a:defRPr/>
            </a:pPr>
            <a:r>
              <a:rPr lang="pt-BR" b="1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(NBR ISO 8402)</a:t>
            </a:r>
            <a:endParaRPr lang="pt-BR" sz="2000">
              <a:solidFill>
                <a:srgbClr val="990000"/>
              </a:solidFill>
              <a:latin typeface="Times New Roman" charset="0"/>
            </a:endParaRPr>
          </a:p>
        </p:txBody>
      </p:sp>
      <p:sp>
        <p:nvSpPr>
          <p:cNvPr id="819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0461A5-663C-4476-8722-3269A68FBD30}" type="slidenum">
              <a:rPr lang="pt-BR" altLang="pt-BR"/>
              <a:pPr/>
              <a:t>18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Evolução da Qualidade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038600" y="2438400"/>
            <a:ext cx="4419600" cy="35052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8018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pt-BR" altLang="pt-BR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0" y="2971800"/>
            <a:ext cx="3200400" cy="2362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116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pt-BR" altLang="pt-B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953000" y="3352800"/>
            <a:ext cx="2362200" cy="16002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endParaRPr lang="pt-BR" altLang="pt-BR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486400" y="3733800"/>
            <a:ext cx="1295400" cy="990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pt-BR" altLang="pt-BR"/>
          </a:p>
        </p:txBody>
      </p:sp>
      <p:sp>
        <p:nvSpPr>
          <p:cNvPr id="964615" name="Text Box 7"/>
          <p:cNvSpPr txBox="1">
            <a:spLocks noChangeArrowheads="1"/>
          </p:cNvSpPr>
          <p:nvPr/>
        </p:nvSpPr>
        <p:spPr bwMode="auto">
          <a:xfrm>
            <a:off x="3962400" y="1828800"/>
            <a:ext cx="4114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Quality Management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419600" y="25908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chemeClr val="bg1"/>
                </a:solidFill>
              </a:rPr>
              <a:t>Garantia da Qualidade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3048000"/>
            <a:ext cx="2590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600" b="1">
                <a:solidFill>
                  <a:schemeClr val="bg1"/>
                </a:solidFill>
              </a:rPr>
              <a:t>Controle da Qualidade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486400" y="34290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400" b="1">
                <a:solidFill>
                  <a:schemeClr val="bg1"/>
                </a:solidFill>
              </a:rPr>
              <a:t>Inspeção</a:t>
            </a:r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1066800" y="3733800"/>
            <a:ext cx="4419600" cy="2193925"/>
            <a:chOff x="672" y="2352"/>
            <a:chExt cx="2784" cy="1382"/>
          </a:xfrm>
        </p:grpSpPr>
        <p:sp>
          <p:nvSpPr>
            <p:cNvPr id="9238" name="Text Box 12"/>
            <p:cNvSpPr txBox="1">
              <a:spLocks noChangeArrowheads="1"/>
            </p:cNvSpPr>
            <p:nvPr/>
          </p:nvSpPr>
          <p:spPr bwMode="auto">
            <a:xfrm>
              <a:off x="672" y="3360"/>
              <a:ext cx="1248" cy="374"/>
            </a:xfrm>
            <a:prstGeom prst="rect">
              <a:avLst/>
            </a:prstGeom>
            <a:noFill/>
            <a:ln w="12700">
              <a:solidFill>
                <a:srgbClr val="6699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r>
                <a:rPr lang="pt-BR" altLang="pt-BR" sz="1600"/>
                <a:t>Detecção de Erro</a:t>
              </a:r>
            </a:p>
            <a:p>
              <a:r>
                <a:rPr lang="pt-BR" altLang="pt-BR" sz="1600"/>
                <a:t>Retificação</a:t>
              </a:r>
            </a:p>
          </p:txBody>
        </p:sp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 flipH="1">
              <a:off x="1968" y="2352"/>
              <a:ext cx="1488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457200" y="3352800"/>
            <a:ext cx="4495800" cy="1752600"/>
            <a:chOff x="288" y="2112"/>
            <a:chExt cx="2832" cy="1104"/>
          </a:xfrm>
        </p:grpSpPr>
        <p:sp>
          <p:nvSpPr>
            <p:cNvPr id="9236" name="Text Box 15"/>
            <p:cNvSpPr txBox="1">
              <a:spLocks noChangeArrowheads="1"/>
            </p:cNvSpPr>
            <p:nvPr/>
          </p:nvSpPr>
          <p:spPr bwMode="auto">
            <a:xfrm>
              <a:off x="288" y="2688"/>
              <a:ext cx="1680" cy="528"/>
            </a:xfrm>
            <a:prstGeom prst="rect">
              <a:avLst/>
            </a:prstGeom>
            <a:noFill/>
            <a:ln w="12700">
              <a:solidFill>
                <a:srgbClr val="6699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r>
                <a:rPr lang="pt-BR" altLang="pt-BR" sz="1600"/>
                <a:t>Métodos estatísticos</a:t>
              </a:r>
            </a:p>
            <a:p>
              <a:r>
                <a:rPr lang="pt-BR" altLang="pt-BR" sz="1600"/>
                <a:t>Desempenho de processo</a:t>
              </a:r>
            </a:p>
            <a:p>
              <a:r>
                <a:rPr lang="pt-BR" altLang="pt-BR" sz="1600"/>
                <a:t>Padrões de qualidade</a:t>
              </a:r>
            </a:p>
          </p:txBody>
        </p:sp>
        <p:sp>
          <p:nvSpPr>
            <p:cNvPr id="9237" name="Line 16"/>
            <p:cNvSpPr>
              <a:spLocks noChangeShapeType="1"/>
            </p:cNvSpPr>
            <p:nvPr/>
          </p:nvSpPr>
          <p:spPr bwMode="auto">
            <a:xfrm flipH="1">
              <a:off x="1968" y="2112"/>
              <a:ext cx="115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229" name="Group 17"/>
          <p:cNvGrpSpPr>
            <a:grpSpLocks/>
          </p:cNvGrpSpPr>
          <p:nvPr/>
        </p:nvGrpSpPr>
        <p:grpSpPr bwMode="auto">
          <a:xfrm>
            <a:off x="457200" y="2971800"/>
            <a:ext cx="4114800" cy="1158875"/>
            <a:chOff x="288" y="1872"/>
            <a:chExt cx="2592" cy="730"/>
          </a:xfrm>
        </p:grpSpPr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288" y="1920"/>
              <a:ext cx="1728" cy="682"/>
            </a:xfrm>
            <a:prstGeom prst="rect">
              <a:avLst/>
            </a:prstGeom>
            <a:noFill/>
            <a:ln w="12700">
              <a:solidFill>
                <a:srgbClr val="6699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r>
                <a:rPr lang="pt-BR" altLang="pt-BR" sz="1600"/>
                <a:t>Sistemas da Qualidade</a:t>
              </a:r>
            </a:p>
            <a:p>
              <a:r>
                <a:rPr lang="pt-BR" altLang="pt-BR" sz="1600"/>
                <a:t>Custo da qualidade</a:t>
              </a:r>
            </a:p>
            <a:p>
              <a:r>
                <a:rPr lang="pt-BR" altLang="pt-BR" sz="1600"/>
                <a:t>Solução de problemas</a:t>
              </a:r>
            </a:p>
            <a:p>
              <a:r>
                <a:rPr lang="pt-BR" altLang="pt-BR" sz="1600"/>
                <a:t>Planejamento da qualidade</a:t>
              </a: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H="1">
              <a:off x="2016" y="1872"/>
              <a:ext cx="86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230" name="Group 20"/>
          <p:cNvGrpSpPr>
            <a:grpSpLocks/>
          </p:cNvGrpSpPr>
          <p:nvPr/>
        </p:nvGrpSpPr>
        <p:grpSpPr bwMode="auto">
          <a:xfrm>
            <a:off x="457200" y="1752600"/>
            <a:ext cx="3429000" cy="1130300"/>
            <a:chOff x="288" y="1104"/>
            <a:chExt cx="2160" cy="712"/>
          </a:xfrm>
        </p:grpSpPr>
        <p:sp>
          <p:nvSpPr>
            <p:cNvPr id="9232" name="Text Box 21"/>
            <p:cNvSpPr txBox="1">
              <a:spLocks noChangeArrowheads="1"/>
            </p:cNvSpPr>
            <p:nvPr/>
          </p:nvSpPr>
          <p:spPr bwMode="auto">
            <a:xfrm>
              <a:off x="288" y="1104"/>
              <a:ext cx="1776" cy="712"/>
            </a:xfrm>
            <a:prstGeom prst="rect">
              <a:avLst/>
            </a:prstGeom>
            <a:noFill/>
            <a:ln w="12700">
              <a:solidFill>
                <a:srgbClr val="669900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pt-BR" altLang="pt-BR" sz="1600"/>
                <a:t>Estratégia de qualidade</a:t>
              </a:r>
            </a:p>
            <a:p>
              <a:pPr>
                <a:spcBef>
                  <a:spcPct val="10000"/>
                </a:spcBef>
              </a:pPr>
              <a:r>
                <a:rPr lang="pt-BR" altLang="pt-BR" sz="1600"/>
                <a:t>Grupos de trabalho</a:t>
              </a:r>
            </a:p>
            <a:p>
              <a:pPr>
                <a:spcBef>
                  <a:spcPct val="10000"/>
                </a:spcBef>
              </a:pPr>
              <a:r>
                <a:rPr lang="pt-BR" altLang="pt-BR" sz="1600"/>
                <a:t>Envolvimento de clientes e fornecedores</a:t>
              </a:r>
            </a:p>
          </p:txBody>
        </p:sp>
        <p:sp>
          <p:nvSpPr>
            <p:cNvPr id="9233" name="Line 22"/>
            <p:cNvSpPr>
              <a:spLocks noChangeShapeType="1"/>
            </p:cNvSpPr>
            <p:nvPr/>
          </p:nvSpPr>
          <p:spPr bwMode="auto">
            <a:xfrm flipH="1">
              <a:off x="2064" y="13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9231" name="Espaço Reservado para Número de Slide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6E266-5FB8-4BC4-A2E7-ACD5606789CF}" type="slidenum">
              <a:rPr lang="pt-BR" altLang="pt-BR"/>
              <a:pPr/>
              <a:t>19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dirty="0" smtClean="0">
                <a:ea typeface="ＭＳ Ｐゴシック" pitchFamily="34" charset="-128"/>
              </a:rPr>
              <a:t>Desenvolvimento de Software: uma atividade colaborativa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2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395288" y="1357338"/>
            <a:ext cx="8748712" cy="5715000"/>
          </a:xfrm>
        </p:spPr>
        <p:txBody>
          <a:bodyPr/>
          <a:lstStyle/>
          <a:p>
            <a:r>
              <a:rPr lang="pt-BR" altLang="pt-BR" sz="2000" dirty="0" smtClean="0">
                <a:ea typeface="ＭＳ Ｐゴシック" pitchFamily="34" charset="-128"/>
              </a:rPr>
              <a:t>Atuação de diversos especialistas: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gerente/coordenador do projeto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analista de negócio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engenheiro de requisitos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analista de sistema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arquiteto de software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projetista de interface gráfica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codificador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testador/garantia de qualidade</a:t>
            </a:r>
          </a:p>
          <a:p>
            <a:pPr lvl="1"/>
            <a:r>
              <a:rPr lang="pt-BR" altLang="pt-BR" sz="2000" dirty="0" smtClean="0">
                <a:ea typeface="ＭＳ Ｐゴシック" pitchFamily="34" charset="-128"/>
              </a:rPr>
              <a:t>outras áreas: marketing, finanças, vendas...</a:t>
            </a:r>
          </a:p>
          <a:p>
            <a:r>
              <a:rPr lang="pt-BR" altLang="pt-BR" sz="2000" dirty="0" smtClean="0">
                <a:ea typeface="ＭＳ Ｐゴシック" pitchFamily="34" charset="-128"/>
              </a:rPr>
              <a:t>Os sistemas de software modernos são muito complexos para serem desenvolvidos por uma única pessoa. Além disso, diversos estudos ilustram que, durante o desenvolvimento de software as atividades </a:t>
            </a:r>
            <a:r>
              <a:rPr lang="pt-BR" altLang="pt-BR" sz="2000" u="sng" dirty="0" smtClean="0">
                <a:ea typeface="ＭＳ Ｐゴシック" pitchFamily="34" charset="-128"/>
              </a:rPr>
              <a:t>colaborativas</a:t>
            </a:r>
            <a:r>
              <a:rPr lang="pt-BR" altLang="pt-BR" sz="2000" dirty="0" smtClean="0">
                <a:ea typeface="ＭＳ Ｐゴシック" pitchFamily="34" charset="-128"/>
              </a:rPr>
              <a:t> são tão ou mais </a:t>
            </a:r>
            <a:r>
              <a:rPr lang="pt-BR" altLang="pt-BR" sz="2000" dirty="0" err="1" smtClean="0">
                <a:ea typeface="ＭＳ Ｐゴシック" pitchFamily="34" charset="-128"/>
              </a:rPr>
              <a:t>frequentes</a:t>
            </a:r>
            <a:r>
              <a:rPr lang="pt-BR" altLang="pt-BR" sz="2000" dirty="0" smtClean="0">
                <a:ea typeface="ＭＳ Ｐゴシック" pitchFamily="34" charset="-128"/>
              </a:rPr>
              <a:t> quanto as atividades </a:t>
            </a:r>
            <a:r>
              <a:rPr lang="pt-BR" altLang="pt-BR" sz="2000" u="sng" dirty="0" smtClean="0">
                <a:ea typeface="ＭＳ Ｐゴシック" pitchFamily="34" charset="-128"/>
              </a:rPr>
              <a:t>individuais</a:t>
            </a:r>
            <a:endParaRPr lang="pt-BR" altLang="pt-BR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495800"/>
          </a:xfrm>
        </p:spPr>
        <p:txBody>
          <a:bodyPr/>
          <a:lstStyle/>
          <a:p>
            <a:pPr eaLnBrk="1" hangingPunct="1"/>
            <a:r>
              <a:rPr lang="pt-BR" altLang="pt-BR" smtClean="0"/>
              <a:t>Aspectos Fundamentais</a:t>
            </a:r>
          </a:p>
          <a:p>
            <a:pPr lvl="1" eaLnBrk="1" hangingPunct="1"/>
            <a:r>
              <a:rPr lang="pt-BR" altLang="pt-BR" sz="2400" smtClean="0"/>
              <a:t>Atender as necessidades e expectativas do cliente </a:t>
            </a:r>
            <a:r>
              <a:rPr lang="pt-BR" altLang="pt-BR" sz="2400" smtClean="0">
                <a:solidFill>
                  <a:srgbClr val="B26A00"/>
                </a:solidFill>
              </a:rPr>
              <a:t>(a “parte” mais importante da organização).</a:t>
            </a:r>
            <a:endParaRPr lang="pt-BR" altLang="pt-BR" sz="2400" smtClean="0"/>
          </a:p>
          <a:p>
            <a:pPr lvl="1" eaLnBrk="1" hangingPunct="1"/>
            <a:r>
              <a:rPr lang="pt-BR" altLang="pt-BR" sz="2400" smtClean="0"/>
              <a:t>Considerar o cliente e fornecedor interno/externo.</a:t>
            </a:r>
          </a:p>
          <a:p>
            <a:pPr lvl="1" eaLnBrk="1" hangingPunct="1"/>
            <a:r>
              <a:rPr lang="pt-BR" altLang="pt-BR" sz="2400" smtClean="0"/>
              <a:t>Envolver todas as pessoas da organização.</a:t>
            </a:r>
          </a:p>
          <a:p>
            <a:pPr lvl="1" eaLnBrk="1" hangingPunct="1"/>
            <a:r>
              <a:rPr lang="pt-BR" altLang="pt-BR" sz="2400" smtClean="0"/>
              <a:t>Examinar custos relacionados com a qualidade.</a:t>
            </a:r>
          </a:p>
          <a:p>
            <a:pPr lvl="1" eaLnBrk="1" hangingPunct="1"/>
            <a:r>
              <a:rPr lang="pt-BR" altLang="pt-BR" sz="2400" smtClean="0"/>
              <a:t>Desenvolver sistemas e procedimentos que suportem qualidade e melhoria.</a:t>
            </a:r>
          </a:p>
          <a:p>
            <a:pPr lvl="1" eaLnBrk="1" hangingPunct="1"/>
            <a:r>
              <a:rPr lang="pt-BR" altLang="pt-BR" sz="2400" smtClean="0"/>
              <a:t>Desenvolver um processo de melhoria contínua.</a:t>
            </a:r>
          </a:p>
        </p:txBody>
      </p:sp>
      <p:sp>
        <p:nvSpPr>
          <p:cNvPr id="10243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Total Quality Management (TQM)</a:t>
            </a:r>
          </a:p>
        </p:txBody>
      </p:sp>
      <p:sp>
        <p:nvSpPr>
          <p:cNvPr id="1024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D2C78-A1D2-4E63-9484-9D18A62F5877}" type="slidenum">
              <a:rPr lang="pt-BR" altLang="pt-BR"/>
              <a:pPr/>
              <a:t>20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Benefícios da Qualidade</a:t>
            </a:r>
            <a:endParaRPr lang="pt-PT" altLang="pt-BR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smtClean="0"/>
              <a:t>Na visão do fornecedor (ex: equipe interna de TI ou fornecedor externo – do mercado)</a:t>
            </a:r>
          </a:p>
          <a:p>
            <a:pPr lvl="1"/>
            <a:r>
              <a:rPr lang="pt-BR" altLang="pt-BR" sz="2000" smtClean="0"/>
              <a:t>Maior produtividade</a:t>
            </a:r>
          </a:p>
          <a:p>
            <a:pPr lvl="1"/>
            <a:r>
              <a:rPr lang="pt-BR" altLang="pt-BR" sz="2000" smtClean="0"/>
              <a:t>Maior precisão nas estimativas</a:t>
            </a:r>
          </a:p>
          <a:p>
            <a:pPr lvl="1"/>
            <a:r>
              <a:rPr lang="pt-BR" altLang="pt-BR" sz="2000" smtClean="0"/>
              <a:t>Redução de defeitos no produto</a:t>
            </a:r>
          </a:p>
          <a:p>
            <a:pPr lvl="1"/>
            <a:r>
              <a:rPr lang="pt-BR" altLang="pt-BR" sz="2000" smtClean="0"/>
              <a:t>Aumento da confiabilidade do produto</a:t>
            </a:r>
          </a:p>
          <a:p>
            <a:pPr lvl="1"/>
            <a:r>
              <a:rPr lang="pt-BR" altLang="pt-BR" sz="2000" smtClean="0"/>
              <a:t>Menos esforço de re-trabalho</a:t>
            </a:r>
          </a:p>
          <a:p>
            <a:pPr lvl="1"/>
            <a:r>
              <a:rPr lang="pt-BR" altLang="pt-BR" sz="2000" smtClean="0"/>
              <a:t>Menos horas extras de trabalho</a:t>
            </a:r>
          </a:p>
          <a:p>
            <a:pPr lvl="1"/>
            <a:r>
              <a:rPr lang="pt-BR" altLang="pt-BR" sz="2000" smtClean="0"/>
              <a:t>Redução do tempo para atender o mercado</a:t>
            </a:r>
          </a:p>
          <a:p>
            <a:pPr lvl="1"/>
            <a:r>
              <a:rPr lang="pt-BR" altLang="pt-BR" sz="2000" smtClean="0"/>
              <a:t>Redução de custo de desenvolvimento e manutenção</a:t>
            </a:r>
          </a:p>
          <a:p>
            <a:pPr lvl="1"/>
            <a:r>
              <a:rPr lang="pt-BR" altLang="pt-BR" sz="2000" smtClean="0"/>
              <a:t>Maior competitividade</a:t>
            </a:r>
          </a:p>
          <a:p>
            <a:pPr lvl="1"/>
            <a:r>
              <a:rPr lang="pt-BR" altLang="pt-BR" sz="2000" smtClean="0"/>
              <a:t>Maior índice de satisfação do cliente/usuário final</a:t>
            </a:r>
          </a:p>
        </p:txBody>
      </p:sp>
      <p:sp>
        <p:nvSpPr>
          <p:cNvPr id="1126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E702B-0924-4936-AEE5-092242C83F29}" type="slidenum">
              <a:rPr lang="pt-BR" altLang="pt-BR"/>
              <a:pPr/>
              <a:t>21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Benefícios da Qualidade</a:t>
            </a:r>
            <a:endParaRPr lang="pt-PT" altLang="pt-B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mtClean="0"/>
              <a:t>Na visão do contratante</a:t>
            </a:r>
          </a:p>
          <a:p>
            <a:pPr lvl="1"/>
            <a:r>
              <a:rPr lang="pt-BR" altLang="pt-BR" sz="2400" smtClean="0"/>
              <a:t>Auxilia a definição de critérios para seleção e descredenciamento de fornecedores</a:t>
            </a:r>
          </a:p>
          <a:p>
            <a:pPr lvl="1"/>
            <a:r>
              <a:rPr lang="pt-BR" altLang="pt-BR" sz="2400" smtClean="0"/>
              <a:t>Auxilia a definição de processos de acompanhamento do progresso e desempenho dos fornecedores nas etapas de desenvolvimento, entrega e pós-entrega dos produtos</a:t>
            </a:r>
          </a:p>
          <a:p>
            <a:pPr lvl="1"/>
            <a:r>
              <a:rPr lang="pt-BR" altLang="pt-BR" sz="2400" smtClean="0"/>
              <a:t>Auxilia a definição de critérios para avaliação e aceitação dos produtos entregues pelo fornecedor</a:t>
            </a:r>
          </a:p>
        </p:txBody>
      </p:sp>
      <p:sp>
        <p:nvSpPr>
          <p:cNvPr id="1229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D06C5-ABC0-42F5-B17C-7D8D2045FEA9}" type="slidenum">
              <a:rPr lang="pt-BR" altLang="pt-BR"/>
              <a:pPr/>
              <a:t>22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Gestão da Qualidade</a:t>
            </a:r>
            <a:endParaRPr lang="pt-PT" altLang="pt-BR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400" smtClean="0"/>
              <a:t>“Atividades coordenadas para orientar e controlar uma organização com relação à qualidade” (</a:t>
            </a:r>
            <a:r>
              <a:rPr lang="pt-BR" altLang="pt-BR" sz="2400" smtClean="0"/>
              <a:t>ISO9001:2015</a:t>
            </a:r>
            <a:r>
              <a:rPr lang="en-US" altLang="pt-BR" sz="2400" smtClean="0"/>
              <a:t>).</a:t>
            </a:r>
          </a:p>
          <a:p>
            <a:pPr>
              <a:lnSpc>
                <a:spcPct val="90000"/>
              </a:lnSpc>
            </a:pPr>
            <a:r>
              <a:rPr lang="en-US" altLang="pt-BR" sz="2400" smtClean="0"/>
              <a:t>Princípios de Gestão da Qualidade da </a:t>
            </a:r>
            <a:r>
              <a:rPr lang="pt-BR" altLang="pt-BR" sz="2400" smtClean="0"/>
              <a:t>ISO9001:2015 </a:t>
            </a:r>
          </a:p>
          <a:p>
            <a:pPr lvl="1" eaLnBrk="1" hangingPunct="1"/>
            <a:r>
              <a:rPr lang="pt-BR" altLang="pt-BR" sz="2000" smtClean="0"/>
              <a:t>Foco no cliente</a:t>
            </a:r>
          </a:p>
          <a:p>
            <a:pPr lvl="1" eaLnBrk="1" hangingPunct="1"/>
            <a:r>
              <a:rPr lang="pt-BR" altLang="pt-BR" sz="2000" smtClean="0"/>
              <a:t>Liderança</a:t>
            </a:r>
          </a:p>
          <a:p>
            <a:pPr lvl="1" eaLnBrk="1" hangingPunct="1"/>
            <a:r>
              <a:rPr lang="pt-BR" altLang="pt-BR" sz="2000" smtClean="0"/>
              <a:t>Competência e comprometimento das pessoas</a:t>
            </a:r>
          </a:p>
          <a:p>
            <a:pPr lvl="1" eaLnBrk="1" hangingPunct="1"/>
            <a:r>
              <a:rPr lang="pt-BR" altLang="pt-BR" sz="2000" smtClean="0"/>
              <a:t>Abordagem de processo</a:t>
            </a:r>
          </a:p>
          <a:p>
            <a:pPr lvl="1" eaLnBrk="1" hangingPunct="1"/>
            <a:r>
              <a:rPr lang="pt-BR" altLang="pt-BR" sz="2000" smtClean="0"/>
              <a:t>Melhoria (contínua)</a:t>
            </a:r>
          </a:p>
          <a:p>
            <a:pPr lvl="1" eaLnBrk="1" hangingPunct="1"/>
            <a:r>
              <a:rPr lang="pt-BR" altLang="pt-BR" sz="2000" smtClean="0"/>
              <a:t>Decisão baseada em informações</a:t>
            </a:r>
          </a:p>
          <a:p>
            <a:pPr lvl="1" eaLnBrk="1" hangingPunct="1"/>
            <a:r>
              <a:rPr lang="pt-BR" altLang="pt-BR" sz="2000" smtClean="0"/>
              <a:t>Gestão de relacionamento </a:t>
            </a:r>
            <a:r>
              <a:rPr lang="pt-BR" altLang="pt-BR" sz="2000" i="1" smtClean="0"/>
              <a:t>(relações de “ganha-ganha”)</a:t>
            </a:r>
            <a:r>
              <a:rPr lang="pt-BR" altLang="pt-BR" sz="2000" smtClean="0"/>
              <a:t>.</a:t>
            </a:r>
            <a:endParaRPr lang="pt-BR" altLang="pt-BR" sz="2000" smtClean="0">
              <a:cs typeface="Calibri" pitchFamily="34" charset="0"/>
            </a:endParaRPr>
          </a:p>
        </p:txBody>
      </p:sp>
      <p:sp>
        <p:nvSpPr>
          <p:cNvPr id="1331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B9A55-D485-4C51-A2D7-7A8815A13188}" type="slidenum">
              <a:rPr lang="pt-BR" altLang="pt-BR"/>
              <a:pPr/>
              <a:t>23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 smtClean="0"/>
          </a:p>
          <a:p>
            <a:r>
              <a:rPr lang="en-US" altLang="pt-BR" smtClean="0"/>
              <a:t>Controle da Qualidade</a:t>
            </a:r>
          </a:p>
          <a:p>
            <a:pPr lvl="1"/>
            <a:r>
              <a:rPr lang="pt-BR" altLang="pt-BR" smtClean="0"/>
              <a:t>Evita que produtos defeituosos sejam entregues aos clientes;</a:t>
            </a:r>
            <a:endParaRPr lang="en-US" altLang="pt-BR" smtClean="0"/>
          </a:p>
          <a:p>
            <a:pPr lvl="1"/>
            <a:r>
              <a:rPr lang="en-US" altLang="pt-BR" smtClean="0"/>
              <a:t>Natureza reativa.</a:t>
            </a:r>
          </a:p>
          <a:p>
            <a:pPr lvl="1"/>
            <a:r>
              <a:rPr lang="en-US" altLang="pt-BR" smtClean="0"/>
              <a:t>Objetiva monitoração de processo, e detecção e correção de defeitos.</a:t>
            </a:r>
          </a:p>
          <a:p>
            <a:pPr lvl="1"/>
            <a:r>
              <a:rPr lang="en-US" altLang="pt-BR" smtClean="0"/>
              <a:t>Ex: Inspeções e testes.</a:t>
            </a:r>
            <a:endParaRPr lang="pt-PT" altLang="pt-BR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altLang="pt-BR" sz="4000" smtClean="0"/>
              <a:t>Controle da Qualidade </a:t>
            </a:r>
            <a:br>
              <a:rPr lang="en-US" altLang="pt-BR" sz="4000" smtClean="0"/>
            </a:br>
            <a:r>
              <a:rPr lang="en-US" altLang="pt-BR" sz="4000" smtClean="0"/>
              <a:t>X</a:t>
            </a:r>
            <a:br>
              <a:rPr lang="en-US" altLang="pt-BR" sz="4000" smtClean="0"/>
            </a:br>
            <a:r>
              <a:rPr lang="en-US" altLang="pt-BR" sz="4000" smtClean="0"/>
              <a:t>Garantia da Qualidade</a:t>
            </a:r>
            <a:endParaRPr lang="pt-PT" altLang="pt-BR" sz="4000" smtClean="0"/>
          </a:p>
        </p:txBody>
      </p:sp>
      <p:sp>
        <p:nvSpPr>
          <p:cNvPr id="1434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D75B0-23AF-4D03-B9F4-D29582D0E95D}" type="slidenum">
              <a:rPr lang="pt-BR" altLang="pt-BR"/>
              <a:pPr/>
              <a:t>24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altLang="pt-BR" sz="4000" smtClean="0"/>
              <a:t>Controle da Qualidade </a:t>
            </a:r>
            <a:br>
              <a:rPr lang="en-US" altLang="pt-BR" sz="4000" smtClean="0"/>
            </a:br>
            <a:r>
              <a:rPr lang="en-US" altLang="pt-BR" sz="4000" smtClean="0"/>
              <a:t>X</a:t>
            </a:r>
            <a:br>
              <a:rPr lang="en-US" altLang="pt-BR" sz="4000" smtClean="0"/>
            </a:br>
            <a:r>
              <a:rPr lang="en-US" altLang="pt-BR" sz="4000" smtClean="0"/>
              <a:t>Garantia da Qualidade</a:t>
            </a:r>
            <a:endParaRPr lang="pt-PT" altLang="pt-BR" sz="4000" smtClean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 smtClean="0"/>
          </a:p>
          <a:p>
            <a:r>
              <a:rPr lang="en-US" altLang="pt-BR" smtClean="0"/>
              <a:t>Garantia da Qualidade</a:t>
            </a:r>
          </a:p>
          <a:p>
            <a:pPr lvl="1"/>
            <a:r>
              <a:rPr lang="pt-BR" altLang="pt-BR" smtClean="0"/>
              <a:t>Tenta produzir software com uma baixa taxa de defeitos;</a:t>
            </a:r>
            <a:endParaRPr lang="en-US" altLang="pt-BR" smtClean="0"/>
          </a:p>
          <a:p>
            <a:pPr lvl="1"/>
            <a:r>
              <a:rPr lang="en-US" altLang="pt-BR" smtClean="0"/>
              <a:t>Natureza proativa.</a:t>
            </a:r>
          </a:p>
          <a:p>
            <a:pPr lvl="1"/>
            <a:r>
              <a:rPr lang="en-US" altLang="pt-BR" smtClean="0"/>
              <a:t>Definiç</a:t>
            </a:r>
            <a:r>
              <a:rPr lang="pt-BR" altLang="pt-BR" smtClean="0"/>
              <a:t>ão de procedimentos, padrões, treinamentos.</a:t>
            </a:r>
          </a:p>
          <a:p>
            <a:pPr lvl="1"/>
            <a:r>
              <a:rPr lang="pt-BR" altLang="pt-BR" smtClean="0"/>
              <a:t>Gerência e melhoria de processo.</a:t>
            </a:r>
            <a:endParaRPr lang="en-US" altLang="pt-BR" smtClean="0"/>
          </a:p>
          <a:p>
            <a:pPr lvl="1"/>
            <a:endParaRPr lang="pt-PT" altLang="pt-BR" smtClean="0"/>
          </a:p>
        </p:txBody>
      </p:sp>
      <p:sp>
        <p:nvSpPr>
          <p:cNvPr id="1536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F11E65-80C7-4D8D-A306-ED60343D9ADE}" type="slidenum">
              <a:rPr lang="pt-BR" altLang="pt-BR"/>
              <a:pPr/>
              <a:t>25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Certificação da Qualidade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smtClean="0"/>
              <a:t>Não basta que a qualidade exista, ela deve ser reconhecida pelo cliente;</a:t>
            </a:r>
          </a:p>
          <a:p>
            <a:r>
              <a:rPr lang="pt-BR" altLang="pt-BR" sz="2400" smtClean="0"/>
              <a:t>Deve existir uma certificação oficial emitida com base em um padrão;</a:t>
            </a:r>
          </a:p>
          <a:p>
            <a:r>
              <a:rPr lang="pt-BR" altLang="pt-BR" sz="2400" smtClean="0"/>
              <a:t>As certificações são dadas por instituições competentes;</a:t>
            </a:r>
          </a:p>
          <a:p>
            <a:r>
              <a:rPr lang="pt-BR" altLang="pt-BR" sz="2400" smtClean="0"/>
              <a:t>Exemplos de certificação:</a:t>
            </a:r>
          </a:p>
          <a:p>
            <a:pPr lvl="1"/>
            <a:r>
              <a:rPr lang="pt-BR" altLang="pt-BR" sz="2000" smtClean="0"/>
              <a:t>Selo SIF de qualidade de produtos alimentícios;</a:t>
            </a:r>
          </a:p>
          <a:p>
            <a:pPr lvl="1"/>
            <a:r>
              <a:rPr lang="pt-BR" altLang="pt-BR" sz="2000" smtClean="0"/>
              <a:t>Selo ABIC de qualidade do café;</a:t>
            </a:r>
          </a:p>
          <a:p>
            <a:pPr lvl="1"/>
            <a:r>
              <a:rPr lang="pt-BR" altLang="pt-BR" sz="2000" smtClean="0"/>
              <a:t>Classificação da rede hoteleira.</a:t>
            </a:r>
          </a:p>
        </p:txBody>
      </p:sp>
      <p:sp>
        <p:nvSpPr>
          <p:cNvPr id="1638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EB3C9-8FC7-4778-B92A-9E6663453B81}" type="slidenum">
              <a:rPr lang="pt-BR" altLang="pt-BR"/>
              <a:pPr/>
              <a:t>26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Certificação da Qualidade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Por que Normalização Internacional?</a:t>
            </a:r>
          </a:p>
          <a:p>
            <a:pPr lvl="1" eaLnBrk="1" hangingPunct="1"/>
            <a:r>
              <a:rPr lang="pt-BR" altLang="pt-BR" smtClean="0"/>
              <a:t>Garantir a confiabilidade do produto;</a:t>
            </a:r>
          </a:p>
          <a:p>
            <a:pPr lvl="1" eaLnBrk="1" hangingPunct="1"/>
            <a:r>
              <a:rPr lang="pt-BR" altLang="pt-BR" smtClean="0"/>
              <a:t>Reduzir custos e evitar desperdícios e re-trabalhos;</a:t>
            </a:r>
          </a:p>
          <a:p>
            <a:pPr lvl="1" eaLnBrk="1" hangingPunct="1"/>
            <a:r>
              <a:rPr lang="pt-BR" altLang="pt-BR" smtClean="0"/>
              <a:t>Implementar e utilizar práticas reconhecidas internacionalmente;</a:t>
            </a:r>
          </a:p>
          <a:p>
            <a:pPr lvl="1" eaLnBrk="1" hangingPunct="1"/>
            <a:r>
              <a:rPr lang="pt-BR" altLang="pt-BR" smtClean="0"/>
              <a:t>Estabelecer confiança no relacionamento com o cliente;</a:t>
            </a:r>
          </a:p>
          <a:p>
            <a:pPr lvl="1" eaLnBrk="1" hangingPunct="1"/>
            <a:r>
              <a:rPr lang="pt-BR" altLang="pt-BR" smtClean="0"/>
              <a:t>Cartão de visita para o mercado internacional.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D47D2A-63F4-4686-A368-F9B939E7E7E2}" type="slidenum">
              <a:rPr lang="pt-BR" altLang="pt-BR"/>
              <a:pPr/>
              <a:t>27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Auditorias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09688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600" smtClean="0"/>
              <a:t>Uma validação independente de produtos de trabalho ou processos para verificar sua conformidade a padrões, procedimentos e especificações com base em critérios objetivos.</a:t>
            </a:r>
            <a:r>
              <a:rPr lang="pt-BR" altLang="pt-BR" smtClean="0"/>
              <a:t>  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pt-BR" altLang="pt-BR" sz="2400" smtClean="0"/>
              <a:t>IEEE 1028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600" smtClean="0"/>
              <a:t>Obtenção de evidências objetivas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smtClean="0"/>
              <a:t>Informação com a qual pode ser comprovada uma verdade, baseado em fatos obtidos através de: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smtClean="0"/>
              <a:t>Observação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smtClean="0"/>
              <a:t>Medição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smtClean="0"/>
              <a:t>Teste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smtClean="0"/>
              <a:t>Outros meios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smtClean="0"/>
              <a:t>Evidências observadas ou documentadas independente de preconceito ou emoção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6CEA50-47DA-4DFA-BFA1-69D02196813B}" type="slidenum">
              <a:rPr lang="pt-BR" altLang="pt-BR"/>
              <a:pPr/>
              <a:t>28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Tipos de Auditorias</a:t>
            </a:r>
            <a:endParaRPr lang="pt-PT" altLang="pt-BR" smtClean="0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As auditorias podem ser classificadas como:</a:t>
            </a:r>
          </a:p>
          <a:p>
            <a:pPr lvl="1" eaLnBrk="1" hangingPunct="1"/>
            <a:r>
              <a:rPr lang="pt-BR" altLang="pt-BR" smtClean="0"/>
              <a:t>Auditorias de Produto</a:t>
            </a:r>
            <a:endParaRPr lang="en-US" altLang="pt-BR" smtClean="0"/>
          </a:p>
          <a:p>
            <a:pPr lvl="2" eaLnBrk="1" hangingPunct="1"/>
            <a:r>
              <a:rPr lang="en-US" altLang="pt-BR" sz="2000" smtClean="0"/>
              <a:t>focadas na conformidade de produtos com os padrões estabelecidos</a:t>
            </a:r>
          </a:p>
          <a:p>
            <a:pPr lvl="1" eaLnBrk="1" hangingPunct="1"/>
            <a:r>
              <a:rPr lang="pt-BR" altLang="pt-BR" smtClean="0"/>
              <a:t>Auditorias de Processo</a:t>
            </a:r>
            <a:endParaRPr lang="en-US" altLang="pt-BR" smtClean="0"/>
          </a:p>
          <a:p>
            <a:pPr lvl="2" eaLnBrk="1" hangingPunct="1"/>
            <a:r>
              <a:rPr lang="en-US" altLang="pt-BR" sz="2000" smtClean="0"/>
              <a:t>concentra-se na </a:t>
            </a:r>
            <a:r>
              <a:rPr lang="pt-BR" altLang="pt-BR" sz="2000" smtClean="0">
                <a:cs typeface="Times New Roman" pitchFamily="18" charset="0"/>
              </a:rPr>
              <a:t>garantia da execução efetiva de todos os aspectos do procedimento</a:t>
            </a:r>
            <a:r>
              <a:rPr lang="pt-BR" altLang="pt-BR" sz="2000" smtClean="0"/>
              <a:t>  </a:t>
            </a:r>
            <a:endParaRPr lang="en-US" altLang="pt-BR" sz="2000" smtClean="0"/>
          </a:p>
          <a:p>
            <a:pPr lvl="1" eaLnBrk="1" hangingPunct="1"/>
            <a:r>
              <a:rPr lang="en-US" altLang="pt-BR" smtClean="0"/>
              <a:t>A</a:t>
            </a:r>
            <a:r>
              <a:rPr lang="pt-BR" altLang="pt-BR" smtClean="0"/>
              <a:t>uditorias de Sistemas de Qualidade</a:t>
            </a:r>
            <a:endParaRPr lang="en-US" altLang="pt-BR" smtClean="0"/>
          </a:p>
          <a:p>
            <a:pPr lvl="2" eaLnBrk="1" hangingPunct="1"/>
            <a:r>
              <a:rPr lang="pt-BR" altLang="pt-BR" sz="2000" smtClean="0">
                <a:cs typeface="Times New Roman" pitchFamily="18" charset="0"/>
              </a:rPr>
              <a:t>avalia a eficácia da implementação desse sistema e determina o grau com o qual os objetivos do sistema estão sendo atingidos</a:t>
            </a:r>
            <a:endParaRPr lang="pt-PT" altLang="pt-BR" sz="2000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18CE8-1552-47A3-84FE-4E07E0338AA9}" type="slidenum">
              <a:rPr lang="pt-BR" altLang="pt-BR"/>
              <a:pPr/>
              <a:t>29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dirty="0" smtClean="0">
                <a:ea typeface="ＭＳ Ｐゴシック" pitchFamily="34" charset="-128"/>
              </a:rPr>
              <a:t>Desenvolvimento de Software: uma atividade colaborativa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3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5040313"/>
          </a:xfrm>
        </p:spPr>
        <p:txBody>
          <a:bodyPr/>
          <a:lstStyle/>
          <a:p>
            <a:r>
              <a:rPr lang="pt-BR" altLang="pt-BR" sz="2400" dirty="0" smtClean="0">
                <a:ea typeface="ＭＳ Ｐゴシック" pitchFamily="34" charset="-128"/>
              </a:rPr>
              <a:t>Os próprios engenheiros de software reconhecem que a atividade de desenvolvimento de software é uma atividade colaborativa. Justamente, por causa disto, profissionais e pesquisadores da área de desenvolvimento de software criaram diversas </a:t>
            </a:r>
            <a:r>
              <a:rPr lang="pt-BR" altLang="pt-BR" sz="2400" u="sng" dirty="0" smtClean="0">
                <a:ea typeface="ＭＳ Ｐゴシック" pitchFamily="34" charset="-128"/>
              </a:rPr>
              <a:t>práticas</a:t>
            </a:r>
            <a:r>
              <a:rPr lang="pt-BR" altLang="pt-BR" sz="2400" dirty="0" smtClean="0">
                <a:ea typeface="ＭＳ Ｐゴシック" pitchFamily="34" charset="-128"/>
              </a:rPr>
              <a:t> e </a:t>
            </a:r>
            <a:r>
              <a:rPr lang="pt-BR" altLang="pt-BR" sz="2400" u="sng" dirty="0" smtClean="0">
                <a:ea typeface="ＭＳ Ｐゴシック" pitchFamily="34" charset="-128"/>
              </a:rPr>
              <a:t>ferramentas</a:t>
            </a:r>
            <a:r>
              <a:rPr lang="pt-BR" altLang="pt-BR" sz="2400" dirty="0" smtClean="0">
                <a:ea typeface="ＭＳ Ｐゴシック" pitchFamily="34" charset="-128"/>
              </a:rPr>
              <a:t> que enfatizam a colaboração e a coordenação das atividades.</a:t>
            </a:r>
          </a:p>
          <a:p>
            <a:r>
              <a:rPr lang="pt-BR" altLang="pt-BR" sz="2400" dirty="0" smtClean="0">
                <a:ea typeface="ＭＳ Ｐゴシック" pitchFamily="34" charset="-128"/>
              </a:rPr>
              <a:t>Os próximos slides apresentam exemplos de </a:t>
            </a:r>
            <a:r>
              <a:rPr lang="pt-BR" altLang="pt-BR" sz="2400" u="sng" dirty="0" smtClean="0">
                <a:ea typeface="ＭＳ Ｐゴシック" pitchFamily="34" charset="-128"/>
              </a:rPr>
              <a:t>práticas</a:t>
            </a:r>
            <a:r>
              <a:rPr lang="pt-BR" altLang="pt-BR" sz="2400" dirty="0" smtClean="0">
                <a:ea typeface="ＭＳ Ｐゴシック" pitchFamily="34" charset="-128"/>
              </a:rPr>
              <a:t>, </a:t>
            </a:r>
            <a:r>
              <a:rPr lang="pt-BR" altLang="pt-BR" sz="2400" u="sng" dirty="0" smtClean="0">
                <a:ea typeface="ＭＳ Ｐゴシック" pitchFamily="34" charset="-128"/>
              </a:rPr>
              <a:t>ferramentas tradicionais</a:t>
            </a:r>
            <a:r>
              <a:rPr lang="pt-BR" altLang="pt-BR" sz="2400" dirty="0" smtClean="0">
                <a:ea typeface="ＭＳ Ｐゴシック" pitchFamily="34" charset="-128"/>
              </a:rPr>
              <a:t> e </a:t>
            </a:r>
            <a:r>
              <a:rPr lang="pt-BR" altLang="pt-BR" sz="2400" u="sng" dirty="0" smtClean="0">
                <a:ea typeface="ＭＳ Ｐゴシック" pitchFamily="34" charset="-128"/>
              </a:rPr>
              <a:t>ferramentas modernas</a:t>
            </a:r>
            <a:r>
              <a:rPr lang="pt-BR" altLang="pt-BR" sz="2400" dirty="0" smtClean="0">
                <a:ea typeface="ＭＳ Ｐゴシック" pitchFamily="34" charset="-128"/>
              </a:rPr>
              <a:t> de desenvolvimento de software que enfatizam aspectos colaborativos desta atividade.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Auditorias de Sistemas da Qualidade</a:t>
            </a:r>
            <a:endParaRPr lang="pt-PT" altLang="pt-BR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Primeira parte: realizada por uma organização sobre si mesma.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Segunda parte: conduzida por uma organização sobre uma outra para fins da organização condutora da auditoria.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Terceira parte: realizadas por uma terceira parte independente sem interesse nos resultados da auditoria. Nesta classe se incluem as auditorias de certificação</a:t>
            </a:r>
            <a:r>
              <a:rPr lang="en-US" altLang="pt-BR" sz="2400" smtClean="0"/>
              <a:t> (ex: </a:t>
            </a:r>
            <a:r>
              <a:rPr lang="pt-BR" altLang="pt-BR" sz="2400" smtClean="0"/>
              <a:t>auditorias ISO9001</a:t>
            </a:r>
            <a:r>
              <a:rPr lang="en-US" altLang="pt-BR" sz="2400" smtClean="0"/>
              <a:t>):</a:t>
            </a:r>
            <a:endParaRPr lang="pt-BR" altLang="pt-BR" sz="2400" smtClean="0"/>
          </a:p>
          <a:p>
            <a:pPr lvl="1" eaLnBrk="1" hangingPunct="1">
              <a:lnSpc>
                <a:spcPct val="90000"/>
              </a:lnSpc>
            </a:pPr>
            <a:r>
              <a:rPr lang="pt-BR" altLang="pt-BR" sz="1800" smtClean="0"/>
              <a:t>Inicial: completa, abrangendo todo o escopo de certificação.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 smtClean="0"/>
              <a:t>De Manutenção: periódica, conduzida para determinar a manutenção da auditoria inicial.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 smtClean="0"/>
              <a:t>De Re-certificação: realizada no final do período de certificação no sentido de re-emitir o certificado par um novo período. </a:t>
            </a:r>
            <a:endParaRPr lang="pt-PT" altLang="pt-BR" sz="1800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101D4-E8CD-4D0F-A3E1-8F6AB8609985}" type="slidenum">
              <a:rPr lang="pt-BR" altLang="pt-BR"/>
              <a:pPr/>
              <a:t>30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Técnicas Usadas em Auditorias</a:t>
            </a:r>
            <a:endParaRPr lang="pt-PT" altLang="pt-BR" smtClean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i="1" smtClean="0"/>
              <a:t>Checklists</a:t>
            </a:r>
          </a:p>
          <a:p>
            <a:pPr eaLnBrk="1" hangingPunct="1"/>
            <a:r>
              <a:rPr lang="en-US" altLang="pt-BR" smtClean="0"/>
              <a:t>Entrevistas</a:t>
            </a:r>
          </a:p>
          <a:p>
            <a:pPr eaLnBrk="1" hangingPunct="1"/>
            <a:r>
              <a:rPr lang="en-US" altLang="pt-BR" smtClean="0"/>
              <a:t>Observação</a:t>
            </a:r>
          </a:p>
          <a:p>
            <a:pPr eaLnBrk="1" hangingPunct="1"/>
            <a:r>
              <a:rPr lang="en-US" altLang="pt-BR" smtClean="0"/>
              <a:t>Obtenção de evidências</a:t>
            </a:r>
            <a:endParaRPr lang="pt-PT" altLang="pt-BR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00B6F-6CBF-46E3-81EB-30FD5653C4A1}" type="slidenum">
              <a:rPr lang="pt-BR" altLang="pt-BR"/>
              <a:pPr/>
              <a:t>31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Avaliações (</a:t>
            </a:r>
            <a:r>
              <a:rPr lang="pt-BR" altLang="pt-BR" i="1" smtClean="0"/>
              <a:t>Assessments</a:t>
            </a:r>
            <a:r>
              <a:rPr lang="pt-BR" altLang="pt-BR" smtClean="0"/>
              <a:t>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3000" smtClean="0"/>
              <a:t>Auxilia a organização a melhorar através da identificação de problemas críticos e estabelecimento de ações de melhoria.</a:t>
            </a:r>
          </a:p>
          <a:p>
            <a:pPr eaLnBrk="1" hangingPunct="1"/>
            <a:r>
              <a:rPr lang="pt-BR" altLang="pt-BR" sz="3000" smtClean="0"/>
              <a:t>Objetivos</a:t>
            </a:r>
          </a:p>
          <a:p>
            <a:pPr lvl="1" eaLnBrk="1" hangingPunct="1"/>
            <a:r>
              <a:rPr lang="pt-BR" altLang="pt-BR" sz="2600" smtClean="0"/>
              <a:t>Conhecer como a organização trabalha;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600" smtClean="0"/>
              <a:t>Identificar principais problemas (pontos fracos);</a:t>
            </a:r>
          </a:p>
          <a:p>
            <a:pPr lvl="1" eaLnBrk="1" hangingPunct="1"/>
            <a:r>
              <a:rPr lang="pt-BR" altLang="pt-BR" sz="2600" smtClean="0"/>
              <a:t>Identificar pontos fortes;</a:t>
            </a:r>
          </a:p>
          <a:p>
            <a:pPr lvl="1" eaLnBrk="1" hangingPunct="1"/>
            <a:r>
              <a:rPr lang="pt-BR" altLang="pt-BR" sz="2600" smtClean="0"/>
              <a:t>Identificar oportunidades de melhoria.</a:t>
            </a:r>
          </a:p>
          <a:p>
            <a:pPr eaLnBrk="1" hangingPunct="1"/>
            <a:r>
              <a:rPr lang="pt-BR" altLang="pt-BR" sz="3000" smtClean="0"/>
              <a:t>Foco em revisão/melhoria e não simplesmente em auditoria.</a:t>
            </a:r>
            <a:endParaRPr lang="pt-BR" altLang="pt-BR" sz="3000" i="1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738B8C-B7B0-46CE-8F60-CDAEE6A45E24}" type="slidenum">
              <a:rPr lang="pt-BR" altLang="pt-BR"/>
              <a:pPr/>
              <a:t>32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Custos da Qualidade</a:t>
            </a:r>
            <a:endParaRPr lang="pt-PT" altLang="pt-BR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Custos de Falhas e Correção</a:t>
            </a:r>
          </a:p>
          <a:p>
            <a:pPr lvl="1" eaLnBrk="1" hangingPunct="1"/>
            <a:r>
              <a:rPr lang="en-US" altLang="pt-BR" smtClean="0"/>
              <a:t>Custos de refazer atividades devido a erros na execução do processo ou no produto.</a:t>
            </a:r>
            <a:endParaRPr lang="pt-PT" altLang="pt-BR" smtClean="0"/>
          </a:p>
          <a:p>
            <a:pPr eaLnBrk="1" hangingPunct="1"/>
            <a:r>
              <a:rPr lang="en-US" altLang="pt-BR" smtClean="0"/>
              <a:t>Custos da Prevenção</a:t>
            </a:r>
          </a:p>
          <a:p>
            <a:pPr lvl="1" eaLnBrk="1" hangingPunct="1"/>
            <a:r>
              <a:rPr lang="en-US" altLang="pt-BR" smtClean="0"/>
              <a:t>Atividades de planejamento e implementação de sistemas da qualidade.</a:t>
            </a:r>
          </a:p>
          <a:p>
            <a:pPr eaLnBrk="1" hangingPunct="1"/>
            <a:r>
              <a:rPr lang="en-US" altLang="pt-BR" smtClean="0"/>
              <a:t>Custos de Avaliação/Certificação</a:t>
            </a:r>
          </a:p>
          <a:p>
            <a:pPr lvl="1" eaLnBrk="1" hangingPunct="1"/>
            <a:r>
              <a:rPr lang="en-US" altLang="pt-BR" smtClean="0"/>
              <a:t>Verificações no processo de produção.</a:t>
            </a:r>
            <a:endParaRPr lang="pt-PT" alt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1FA3B9-0C09-4008-A1FD-C8A608D4FEDB}" type="slidenum">
              <a:rPr lang="pt-BR" altLang="pt-BR"/>
              <a:pPr/>
              <a:t>33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Custo da Correção de Defeitos de Software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 sz="2400" smtClean="0"/>
              <a:t>O custo aumenta exponencialmente, quanto mais tarde no ciclo de vida o defeito for descoberto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539750" y="2393950"/>
            <a:ext cx="7200900" cy="3698875"/>
            <a:chOff x="340" y="1434"/>
            <a:chExt cx="4536" cy="2421"/>
          </a:xfrm>
        </p:grpSpPr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 flipV="1">
              <a:off x="884" y="1525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884" y="3339"/>
              <a:ext cx="3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930" y="3339"/>
              <a:ext cx="635" cy="198"/>
            </a:xfrm>
            <a:prstGeom prst="rect">
              <a:avLst/>
            </a:prstGeom>
            <a:solidFill>
              <a:srgbClr val="0086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solidFill>
                    <a:schemeClr val="bg1"/>
                  </a:solidFill>
                  <a:latin typeface="Times New Roman" pitchFamily="18" charset="0"/>
                </a:rPr>
                <a:t>Requisitos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1701" y="3339"/>
              <a:ext cx="499" cy="198"/>
            </a:xfrm>
            <a:prstGeom prst="rect">
              <a:avLst/>
            </a:prstGeom>
            <a:solidFill>
              <a:srgbClr val="0086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400" b="1">
                  <a:solidFill>
                    <a:schemeClr val="bg1"/>
                  </a:solidFill>
                  <a:latin typeface="Times New Roman" pitchFamily="18" charset="0"/>
                </a:rPr>
                <a:t>A&amp;P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2336" y="3339"/>
              <a:ext cx="862" cy="198"/>
            </a:xfrm>
            <a:prstGeom prst="rect">
              <a:avLst/>
            </a:prstGeom>
            <a:solidFill>
              <a:srgbClr val="0086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solidFill>
                    <a:schemeClr val="bg1"/>
                  </a:solidFill>
                  <a:latin typeface="Times New Roman" pitchFamily="18" charset="0"/>
                </a:rPr>
                <a:t>Implementação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3334" y="3339"/>
              <a:ext cx="544" cy="198"/>
            </a:xfrm>
            <a:prstGeom prst="rect">
              <a:avLst/>
            </a:prstGeom>
            <a:solidFill>
              <a:srgbClr val="0086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400" b="1">
                  <a:solidFill>
                    <a:schemeClr val="bg1"/>
                  </a:solidFill>
                  <a:latin typeface="Times New Roman" pitchFamily="18" charset="0"/>
                </a:rPr>
                <a:t>Testes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3969" y="3339"/>
              <a:ext cx="635" cy="198"/>
            </a:xfrm>
            <a:prstGeom prst="rect">
              <a:avLst/>
            </a:prstGeom>
            <a:solidFill>
              <a:srgbClr val="0086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solidFill>
                    <a:schemeClr val="bg1"/>
                  </a:solidFill>
                  <a:latin typeface="Times New Roman" pitchFamily="18" charset="0"/>
                </a:rPr>
                <a:t>Em campo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930" y="3657"/>
              <a:ext cx="3674" cy="198"/>
            </a:xfrm>
            <a:prstGeom prst="rect">
              <a:avLst/>
            </a:prstGeom>
            <a:solidFill>
              <a:srgbClr val="0086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400" b="1">
                  <a:solidFill>
                    <a:schemeClr val="bg1"/>
                  </a:solidFill>
                  <a:latin typeface="Times New Roman" pitchFamily="18" charset="0"/>
                </a:rPr>
                <a:t>Fase do Ciclo de Vida</a:t>
              </a:r>
            </a:p>
          </p:txBody>
        </p:sp>
        <p:sp>
          <p:nvSpPr>
            <p:cNvPr id="24590" name="Arc 14"/>
            <p:cNvSpPr>
              <a:spLocks/>
            </p:cNvSpPr>
            <p:nvPr/>
          </p:nvSpPr>
          <p:spPr bwMode="auto">
            <a:xfrm flipV="1">
              <a:off x="1111" y="1797"/>
              <a:ext cx="3266" cy="12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20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91" name="AutoShape 15"/>
            <p:cNvSpPr>
              <a:spLocks noChangeArrowheads="1"/>
            </p:cNvSpPr>
            <p:nvPr/>
          </p:nvSpPr>
          <p:spPr bwMode="auto">
            <a:xfrm>
              <a:off x="4213" y="1434"/>
              <a:ext cx="345" cy="36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altLang="pt-BR">
                  <a:latin typeface="Times New Roman" pitchFamily="18" charset="0"/>
                </a:rPr>
                <a:t>$</a:t>
              </a:r>
            </a:p>
          </p:txBody>
        </p:sp>
        <p:sp>
          <p:nvSpPr>
            <p:cNvPr id="24592" name="Text Box 17"/>
            <p:cNvSpPr txBox="1">
              <a:spLocks noChangeArrowheads="1"/>
            </p:cNvSpPr>
            <p:nvPr/>
          </p:nvSpPr>
          <p:spPr bwMode="auto">
            <a:xfrm>
              <a:off x="340" y="2251"/>
              <a:ext cx="408" cy="198"/>
            </a:xfrm>
            <a:prstGeom prst="rect">
              <a:avLst/>
            </a:prstGeom>
            <a:solidFill>
              <a:srgbClr val="0086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 b="1">
                  <a:solidFill>
                    <a:schemeClr val="bg1"/>
                  </a:solidFill>
                  <a:latin typeface="Times New Roman" pitchFamily="18" charset="0"/>
                </a:rPr>
                <a:t>Custo</a:t>
              </a:r>
            </a:p>
          </p:txBody>
        </p:sp>
      </p:grpSp>
      <p:sp>
        <p:nvSpPr>
          <p:cNvPr id="24581" name="Espaço Reservado para Número de Slide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64E3B-F9D0-40A7-9144-67B8E648D56E}" type="slidenum">
              <a:rPr lang="pt-BR" altLang="pt-BR"/>
              <a:pPr/>
              <a:t>34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Qualidade de Software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O principal objetivo da Engenharia de Software (ES) é ajudar a produzir software de qualidade;</a:t>
            </a:r>
          </a:p>
          <a:p>
            <a:pPr eaLnBrk="1" hangingPunct="1"/>
            <a:r>
              <a:rPr lang="pt-BR" altLang="pt-BR" smtClean="0"/>
              <a:t>Empresas que desenvolvem software de qualidade são mais competitivas;</a:t>
            </a:r>
          </a:p>
          <a:p>
            <a:pPr eaLnBrk="1" hangingPunct="1"/>
            <a:r>
              <a:rPr lang="pt-BR" altLang="pt-BR" smtClean="0"/>
              <a:t>Empresas que utilizam software de alta qualidade podem, em geral, oferecer um melhor serviço ao seu cliente final.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13A69-C1D1-4074-BC8E-9BD94F78170A}" type="slidenum">
              <a:rPr lang="pt-BR" altLang="pt-BR"/>
              <a:pPr/>
              <a:t>35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Conceito de Qualidade de Software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mtClean="0"/>
              <a:t>“Conformidade a requisitos funcionais e de desempenho explicitamente declarados, a padrões de desenvolvimento claramente documentados e a características implícitas que são esperadas de todo software profissionalmente desenvolvido” 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pt-BR" altLang="pt-BR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pt-BR" altLang="pt-BR" smtClean="0"/>
              <a:t>(Pressman).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0B48C1-C34C-4697-A32F-4B3D058F61E2}" type="slidenum">
              <a:rPr lang="pt-BR" altLang="pt-BR"/>
              <a:pPr/>
              <a:t>36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Qualidade de Software</a:t>
            </a:r>
          </a:p>
        </p:txBody>
      </p:sp>
      <p:sp>
        <p:nvSpPr>
          <p:cNvPr id="2765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O que o cliente quer?</a:t>
            </a:r>
          </a:p>
          <a:p>
            <a:pPr lvl="1" eaLnBrk="1" hangingPunct="1"/>
            <a:r>
              <a:rPr lang="pt-BR" altLang="pt-BR" sz="2400" smtClean="0"/>
              <a:t>Atendimento aos requisitos especificados</a:t>
            </a:r>
          </a:p>
          <a:p>
            <a:pPr lvl="1" eaLnBrk="1" hangingPunct="1"/>
            <a:r>
              <a:rPr lang="pt-BR" altLang="pt-BR" sz="2400" smtClean="0"/>
              <a:t>Defeito zero</a:t>
            </a:r>
          </a:p>
          <a:p>
            <a:pPr lvl="1" eaLnBrk="1" hangingPunct="1"/>
            <a:r>
              <a:rPr lang="pt-BR" altLang="pt-BR" sz="2400" smtClean="0"/>
              <a:t>Grande número de funções</a:t>
            </a:r>
          </a:p>
          <a:p>
            <a:pPr lvl="1" eaLnBrk="1" hangingPunct="1"/>
            <a:r>
              <a:rPr lang="pt-BR" altLang="pt-BR" sz="2400" smtClean="0"/>
              <a:t>Alto desempenho</a:t>
            </a:r>
          </a:p>
          <a:p>
            <a:pPr lvl="1" eaLnBrk="1" hangingPunct="1"/>
            <a:r>
              <a:rPr lang="pt-BR" altLang="pt-BR" sz="2400" smtClean="0"/>
              <a:t>Baixo custo</a:t>
            </a:r>
          </a:p>
          <a:p>
            <a:pPr lvl="1" eaLnBrk="1" hangingPunct="1"/>
            <a:r>
              <a:rPr lang="pt-BR" altLang="pt-BR" sz="2400" smtClean="0"/>
              <a:t>Desenvolvimento rápido</a:t>
            </a:r>
          </a:p>
          <a:p>
            <a:pPr lvl="1" eaLnBrk="1" hangingPunct="1"/>
            <a:r>
              <a:rPr lang="pt-BR" altLang="pt-BR" sz="2400" smtClean="0"/>
              <a:t>Facilidade de uso</a:t>
            </a:r>
          </a:p>
          <a:p>
            <a:pPr lvl="1" eaLnBrk="1" hangingPunct="1"/>
            <a:r>
              <a:rPr lang="pt-BR" altLang="pt-BR" sz="2400" smtClean="0"/>
              <a:t>Eficiência nos serviços associados</a:t>
            </a:r>
          </a:p>
          <a:p>
            <a:pPr lvl="1" eaLnBrk="1" hangingPunct="1"/>
            <a:r>
              <a:rPr lang="pt-BR" altLang="pt-BR" sz="2400" smtClean="0"/>
              <a:t>Inovação</a:t>
            </a: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FAA8E-5751-4B1A-9BF5-B23491AD6FFD}" type="slidenum">
              <a:rPr lang="pt-BR" altLang="pt-BR"/>
              <a:pPr/>
              <a:t>37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Fatores que Dificultam a Qualidade de Software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Complexidade dos projetos de software</a:t>
            </a:r>
          </a:p>
          <a:p>
            <a:pPr eaLnBrk="1" hangingPunct="1"/>
            <a:r>
              <a:rPr lang="pt-BR" altLang="pt-BR" smtClean="0"/>
              <a:t>Custo focado no conhecimento e no desenvolvimento</a:t>
            </a:r>
          </a:p>
          <a:p>
            <a:pPr eaLnBrk="1" hangingPunct="1"/>
            <a:r>
              <a:rPr lang="pt-BR" altLang="pt-BR" smtClean="0"/>
              <a:t>Produção específica e não em série</a:t>
            </a:r>
          </a:p>
          <a:p>
            <a:pPr eaLnBrk="1" hangingPunct="1"/>
            <a:r>
              <a:rPr lang="pt-BR" altLang="pt-BR" smtClean="0"/>
              <a:t>Imaturidade da área de Engenharia de Software</a:t>
            </a:r>
          </a:p>
          <a:p>
            <a:pPr lvl="1" eaLnBrk="1" hangingPunct="1"/>
            <a:endParaRPr lang="pt-BR" alt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4E79BF-9E97-46DD-9FCD-975643E036AE}" type="slidenum">
              <a:rPr lang="pt-BR" altLang="pt-BR"/>
              <a:pPr/>
              <a:t>38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Dimensões da Qualidade do Software</a:t>
            </a:r>
          </a:p>
        </p:txBody>
      </p:sp>
      <p:grpSp>
        <p:nvGrpSpPr>
          <p:cNvPr id="29699" name="Group 1034"/>
          <p:cNvGrpSpPr>
            <a:grpSpLocks/>
          </p:cNvGrpSpPr>
          <p:nvPr/>
        </p:nvGrpSpPr>
        <p:grpSpPr bwMode="auto">
          <a:xfrm>
            <a:off x="1066800" y="2286000"/>
            <a:ext cx="7004050" cy="3063875"/>
            <a:chOff x="672" y="1440"/>
            <a:chExt cx="4412" cy="1930"/>
          </a:xfrm>
        </p:grpSpPr>
        <p:sp>
          <p:nvSpPr>
            <p:cNvPr id="29701" name="Rectangle 1028"/>
            <p:cNvSpPr>
              <a:spLocks noChangeArrowheads="1"/>
            </p:cNvSpPr>
            <p:nvPr/>
          </p:nvSpPr>
          <p:spPr bwMode="auto">
            <a:xfrm>
              <a:off x="1872" y="1920"/>
              <a:ext cx="192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pt-BR" altLang="pt-BR" sz="2200" b="1"/>
                <a:t>Qualidade do Produto</a:t>
              </a:r>
            </a:p>
          </p:txBody>
        </p:sp>
        <p:sp>
          <p:nvSpPr>
            <p:cNvPr id="29702" name="Text Box 1030"/>
            <p:cNvSpPr txBox="1">
              <a:spLocks noChangeArrowheads="1"/>
            </p:cNvSpPr>
            <p:nvPr/>
          </p:nvSpPr>
          <p:spPr bwMode="auto">
            <a:xfrm>
              <a:off x="1680" y="1440"/>
              <a:ext cx="2394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pt-BR" altLang="pt-BR" sz="2000"/>
                <a:t>Tecnologia de Desenvolvimento</a:t>
              </a:r>
            </a:p>
          </p:txBody>
        </p:sp>
        <p:sp>
          <p:nvSpPr>
            <p:cNvPr id="29703" name="Text Box 1031"/>
            <p:cNvSpPr txBox="1">
              <a:spLocks noChangeArrowheads="1"/>
            </p:cNvSpPr>
            <p:nvPr/>
          </p:nvSpPr>
          <p:spPr bwMode="auto">
            <a:xfrm>
              <a:off x="1776" y="3120"/>
              <a:ext cx="2096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pt-BR" altLang="pt-BR" sz="2000"/>
                <a:t>Custo, tempo e cronograma</a:t>
              </a:r>
            </a:p>
          </p:txBody>
        </p:sp>
        <p:sp>
          <p:nvSpPr>
            <p:cNvPr id="29704" name="Text Box 1032"/>
            <p:cNvSpPr txBox="1">
              <a:spLocks noChangeArrowheads="1"/>
            </p:cNvSpPr>
            <p:nvPr/>
          </p:nvSpPr>
          <p:spPr bwMode="auto">
            <a:xfrm>
              <a:off x="672" y="2064"/>
              <a:ext cx="1068" cy="44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pt-BR" altLang="pt-BR" sz="2000"/>
                <a:t>Qualidade do</a:t>
              </a:r>
            </a:p>
            <a:p>
              <a:r>
                <a:rPr lang="pt-BR" altLang="pt-BR" sz="2000"/>
                <a:t>Processo</a:t>
              </a:r>
            </a:p>
          </p:txBody>
        </p:sp>
        <p:sp>
          <p:nvSpPr>
            <p:cNvPr id="29705" name="Text Box 1033"/>
            <p:cNvSpPr txBox="1">
              <a:spLocks noChangeArrowheads="1"/>
            </p:cNvSpPr>
            <p:nvPr/>
          </p:nvSpPr>
          <p:spPr bwMode="auto">
            <a:xfrm>
              <a:off x="3936" y="2016"/>
              <a:ext cx="1148" cy="44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pt-BR" altLang="pt-BR" sz="2000"/>
                <a:t>Qualidade das</a:t>
              </a:r>
            </a:p>
            <a:p>
              <a:r>
                <a:rPr lang="pt-BR" altLang="pt-BR" sz="2000"/>
                <a:t>Pessoas</a:t>
              </a:r>
            </a:p>
          </p:txBody>
        </p:sp>
      </p:grpSp>
      <p:sp>
        <p:nvSpPr>
          <p:cNvPr id="29700" name="Espaço Reservado para Número de Slide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41E1F-212F-433F-8020-F2C36BFAEFA0}" type="slidenum">
              <a:rPr lang="pt-BR" altLang="pt-BR"/>
              <a:pPr/>
              <a:t>39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u="sng" dirty="0" smtClean="0">
                <a:ea typeface="ＭＳ Ｐゴシック" pitchFamily="34" charset="-128"/>
              </a:rPr>
              <a:t>Práticas</a:t>
            </a:r>
            <a:r>
              <a:rPr lang="pt-BR" altLang="pt-BR" sz="2800" dirty="0" smtClean="0">
                <a:ea typeface="ＭＳ Ｐゴシック" pitchFamily="34" charset="-128"/>
              </a:rPr>
              <a:t> colaborativas no desenvolvimento de software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4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395288" y="1219200"/>
            <a:ext cx="8353425" cy="5040313"/>
          </a:xfrm>
        </p:spPr>
        <p:txBody>
          <a:bodyPr/>
          <a:lstStyle/>
          <a:p>
            <a:r>
              <a:rPr lang="pt-BR" altLang="pt-BR" sz="1800" dirty="0" smtClean="0">
                <a:ea typeface="ＭＳ Ｐゴシック" pitchFamily="34" charset="-128"/>
              </a:rPr>
              <a:t>Processo de software:</a:t>
            </a:r>
          </a:p>
          <a:p>
            <a:pPr lvl="1"/>
            <a:r>
              <a:rPr lang="pt-BR" altLang="pt-BR" sz="1800" dirty="0" smtClean="0">
                <a:ea typeface="ＭＳ Ｐゴシック" pitchFamily="34" charset="-128"/>
              </a:rPr>
              <a:t>coordenação da colaboração entre os vários  profissionais com tarefas específicas (papéis)</a:t>
            </a:r>
          </a:p>
          <a:p>
            <a:pPr lvl="1"/>
            <a:r>
              <a:rPr lang="pt-BR" altLang="pt-BR" sz="1800" dirty="0" smtClean="0">
                <a:ea typeface="ＭＳ Ｐゴシック" pitchFamily="34" charset="-128"/>
              </a:rPr>
              <a:t>define: </a:t>
            </a:r>
          </a:p>
          <a:p>
            <a:pPr lvl="2"/>
            <a:r>
              <a:rPr lang="pt-BR" altLang="pt-BR" sz="1800" dirty="0" err="1" smtClean="0">
                <a:ea typeface="ＭＳ Ｐゴシック" pitchFamily="34" charset="-128"/>
              </a:rPr>
              <a:t>sequência</a:t>
            </a:r>
            <a:r>
              <a:rPr lang="pt-BR" altLang="pt-BR" sz="1800" dirty="0" smtClean="0">
                <a:ea typeface="ＭＳ Ｐゴシック" pitchFamily="34" charset="-128"/>
              </a:rPr>
              <a:t> de atividades</a:t>
            </a:r>
          </a:p>
          <a:p>
            <a:pPr lvl="2"/>
            <a:r>
              <a:rPr lang="pt-BR" altLang="pt-BR" sz="1800" dirty="0" smtClean="0">
                <a:ea typeface="ＭＳ Ｐゴシック" pitchFamily="34" charset="-128"/>
              </a:rPr>
              <a:t>os modelos e produtos a serem entregues</a:t>
            </a:r>
          </a:p>
          <a:p>
            <a:r>
              <a:rPr lang="pt-BR" altLang="pt-BR" sz="1800" dirty="0" smtClean="0">
                <a:ea typeface="ＭＳ Ｐゴシック" pitchFamily="34" charset="-128"/>
              </a:rPr>
              <a:t>Programação em pares:</a:t>
            </a:r>
          </a:p>
          <a:p>
            <a:pPr lvl="1"/>
            <a:r>
              <a:rPr lang="pt-BR" altLang="pt-BR" sz="1800" dirty="0" smtClean="0">
                <a:ea typeface="ＭＳ Ｐゴシック" pitchFamily="34" charset="-128"/>
              </a:rPr>
              <a:t>prática proposta no método ágil XP (</a:t>
            </a:r>
            <a:r>
              <a:rPr lang="pt-BR" altLang="pt-BR" sz="1800" dirty="0" err="1" smtClean="0">
                <a:ea typeface="ＭＳ Ｐゴシック" pitchFamily="34" charset="-128"/>
              </a:rPr>
              <a:t>eXtreme</a:t>
            </a:r>
            <a:r>
              <a:rPr lang="pt-BR" altLang="pt-BR" sz="1800" dirty="0" smtClean="0">
                <a:ea typeface="ＭＳ Ｐゴシック" pitchFamily="34" charset="-128"/>
              </a:rPr>
              <a:t> Programming)</a:t>
            </a:r>
          </a:p>
          <a:p>
            <a:pPr lvl="1"/>
            <a:r>
              <a:rPr lang="pt-BR" altLang="pt-BR" sz="1800" dirty="0" smtClean="0">
                <a:ea typeface="ＭＳ Ｐゴシック" pitchFamily="34" charset="-128"/>
              </a:rPr>
              <a:t>dupla de programadores num único computador:</a:t>
            </a:r>
          </a:p>
          <a:p>
            <a:pPr lvl="2"/>
            <a:r>
              <a:rPr lang="pt-BR" altLang="pt-BR" sz="1800" dirty="0" smtClean="0">
                <a:ea typeface="ＭＳ Ｐゴシック" pitchFamily="34" charset="-128"/>
              </a:rPr>
              <a:t>júnior  codifica, sênior acompanha a codificação e foca nas estratégias</a:t>
            </a:r>
          </a:p>
          <a:p>
            <a:pPr lvl="2">
              <a:buFont typeface="Arial" charset="0"/>
              <a:buNone/>
            </a:pPr>
            <a:r>
              <a:rPr lang="pt-BR" altLang="pt-BR" dirty="0" smtClean="0">
                <a:ea typeface="ＭＳ Ｐゴシック" pitchFamily="34" charset="-128"/>
                <a:sym typeface="Symbol" pitchFamily="18" charset="2"/>
              </a:rPr>
              <a:t> código de qualidade  +  evolução da equipe</a:t>
            </a:r>
          </a:p>
          <a:p>
            <a:r>
              <a:rPr lang="pt-BR" altLang="pt-BR" dirty="0" smtClean="0">
                <a:ea typeface="ＭＳ Ｐゴシック" pitchFamily="34" charset="-128"/>
                <a:sym typeface="Symbol" pitchFamily="18" charset="2"/>
              </a:rPr>
              <a:t>Construção colaborativa de modelos (além do código)</a:t>
            </a:r>
          </a:p>
          <a:p>
            <a:pPr lvl="1"/>
            <a:r>
              <a:rPr lang="pt-BR" altLang="pt-BR" dirty="0" smtClean="0">
                <a:ea typeface="ＭＳ Ｐゴシック" pitchFamily="34" charset="-128"/>
                <a:sym typeface="Symbol" pitchFamily="18" charset="2"/>
              </a:rPr>
              <a:t>diagramas de casos de uso, classes, </a:t>
            </a:r>
            <a:r>
              <a:rPr lang="pt-BR" altLang="pt-BR" dirty="0" err="1" smtClean="0">
                <a:ea typeface="ＭＳ Ｐゴシック" pitchFamily="34" charset="-128"/>
                <a:sym typeface="Symbol" pitchFamily="18" charset="2"/>
              </a:rPr>
              <a:t>etc</a:t>
            </a:r>
            <a:endParaRPr lang="pt-BR" altLang="pt-BR" dirty="0" smtClean="0">
              <a:ea typeface="ＭＳ Ｐゴシック" pitchFamily="34" charset="-128"/>
              <a:sym typeface="Symbol" pitchFamily="18" charset="2"/>
            </a:endParaRPr>
          </a:p>
          <a:p>
            <a:endParaRPr lang="pt-BR" alt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Qualidade de Software: processo x produto</a:t>
            </a:r>
          </a:p>
        </p:txBody>
      </p:sp>
      <p:sp>
        <p:nvSpPr>
          <p:cNvPr id="30723" name="Freeform 3"/>
          <p:cNvSpPr>
            <a:spLocks/>
          </p:cNvSpPr>
          <p:nvPr/>
        </p:nvSpPr>
        <p:spPr bwMode="auto">
          <a:xfrm>
            <a:off x="3733800" y="2451100"/>
            <a:ext cx="3505200" cy="2811463"/>
          </a:xfrm>
          <a:custGeom>
            <a:avLst/>
            <a:gdLst>
              <a:gd name="T0" fmla="*/ 2147483647 w 2229"/>
              <a:gd name="T1" fmla="*/ 2147483647 h 3079"/>
              <a:gd name="T2" fmla="*/ 2147483647 w 2229"/>
              <a:gd name="T3" fmla="*/ 2147483647 h 3079"/>
              <a:gd name="T4" fmla="*/ 2147483647 w 2229"/>
              <a:gd name="T5" fmla="*/ 2147483647 h 3079"/>
              <a:gd name="T6" fmla="*/ 2147483647 w 2229"/>
              <a:gd name="T7" fmla="*/ 2147483647 h 3079"/>
              <a:gd name="T8" fmla="*/ 2147483647 w 2229"/>
              <a:gd name="T9" fmla="*/ 2147483647 h 3079"/>
              <a:gd name="T10" fmla="*/ 2147483647 w 2229"/>
              <a:gd name="T11" fmla="*/ 2147483647 h 3079"/>
              <a:gd name="T12" fmla="*/ 2147483647 w 2229"/>
              <a:gd name="T13" fmla="*/ 2147483647 h 3079"/>
              <a:gd name="T14" fmla="*/ 2147483647 w 2229"/>
              <a:gd name="T15" fmla="*/ 2147483647 h 3079"/>
              <a:gd name="T16" fmla="*/ 2147483647 w 2229"/>
              <a:gd name="T17" fmla="*/ 2147483647 h 3079"/>
              <a:gd name="T18" fmla="*/ 2147483647 w 2229"/>
              <a:gd name="T19" fmla="*/ 2147483647 h 3079"/>
              <a:gd name="T20" fmla="*/ 2147483647 w 2229"/>
              <a:gd name="T21" fmla="*/ 2147483647 h 3079"/>
              <a:gd name="T22" fmla="*/ 2147483647 w 2229"/>
              <a:gd name="T23" fmla="*/ 2147483647 h 3079"/>
              <a:gd name="T24" fmla="*/ 0 w 2229"/>
              <a:gd name="T25" fmla="*/ 2147483647 h 3079"/>
              <a:gd name="T26" fmla="*/ 2147483647 w 2229"/>
              <a:gd name="T27" fmla="*/ 2147483647 h 3079"/>
              <a:gd name="T28" fmla="*/ 2147483647 w 2229"/>
              <a:gd name="T29" fmla="*/ 2147483647 h 3079"/>
              <a:gd name="T30" fmla="*/ 2147483647 w 2229"/>
              <a:gd name="T31" fmla="*/ 2147483647 h 3079"/>
              <a:gd name="T32" fmla="*/ 2147483647 w 2229"/>
              <a:gd name="T33" fmla="*/ 2147483647 h 3079"/>
              <a:gd name="T34" fmla="*/ 2147483647 w 2229"/>
              <a:gd name="T35" fmla="*/ 2147483647 h 3079"/>
              <a:gd name="T36" fmla="*/ 2147483647 w 2229"/>
              <a:gd name="T37" fmla="*/ 2147483647 h 3079"/>
              <a:gd name="T38" fmla="*/ 2147483647 w 2229"/>
              <a:gd name="T39" fmla="*/ 2147483647 h 3079"/>
              <a:gd name="T40" fmla="*/ 2147483647 w 2229"/>
              <a:gd name="T41" fmla="*/ 2147483647 h 3079"/>
              <a:gd name="T42" fmla="*/ 2147483647 w 2229"/>
              <a:gd name="T43" fmla="*/ 2147483647 h 3079"/>
              <a:gd name="T44" fmla="*/ 2147483647 w 2229"/>
              <a:gd name="T45" fmla="*/ 2147483647 h 3079"/>
              <a:gd name="T46" fmla="*/ 2147483647 w 2229"/>
              <a:gd name="T47" fmla="*/ 2147483647 h 3079"/>
              <a:gd name="T48" fmla="*/ 2147483647 w 2229"/>
              <a:gd name="T49" fmla="*/ 2147483647 h 3079"/>
              <a:gd name="T50" fmla="*/ 2147483647 w 2229"/>
              <a:gd name="T51" fmla="*/ 2147483647 h 3079"/>
              <a:gd name="T52" fmla="*/ 2147483647 w 2229"/>
              <a:gd name="T53" fmla="*/ 2147483647 h 3079"/>
              <a:gd name="T54" fmla="*/ 2147483647 w 2229"/>
              <a:gd name="T55" fmla="*/ 2147483647 h 3079"/>
              <a:gd name="T56" fmla="*/ 2147483647 w 2229"/>
              <a:gd name="T57" fmla="*/ 2147483647 h 3079"/>
              <a:gd name="T58" fmla="*/ 2147483647 w 2229"/>
              <a:gd name="T59" fmla="*/ 2147483647 h 3079"/>
              <a:gd name="T60" fmla="*/ 2147483647 w 2229"/>
              <a:gd name="T61" fmla="*/ 2147483647 h 3079"/>
              <a:gd name="T62" fmla="*/ 2147483647 w 2229"/>
              <a:gd name="T63" fmla="*/ 2147483647 h 3079"/>
              <a:gd name="T64" fmla="*/ 2147483647 w 2229"/>
              <a:gd name="T65" fmla="*/ 2147483647 h 3079"/>
              <a:gd name="T66" fmla="*/ 2147483647 w 2229"/>
              <a:gd name="T67" fmla="*/ 2147483647 h 3079"/>
              <a:gd name="T68" fmla="*/ 2147483647 w 2229"/>
              <a:gd name="T69" fmla="*/ 2147483647 h 3079"/>
              <a:gd name="T70" fmla="*/ 2147483647 w 2229"/>
              <a:gd name="T71" fmla="*/ 2147483647 h 3079"/>
              <a:gd name="T72" fmla="*/ 2147483647 w 2229"/>
              <a:gd name="T73" fmla="*/ 2147483647 h 3079"/>
              <a:gd name="T74" fmla="*/ 2147483647 w 2229"/>
              <a:gd name="T75" fmla="*/ 2147483647 h 3079"/>
              <a:gd name="T76" fmla="*/ 2147483647 w 2229"/>
              <a:gd name="T77" fmla="*/ 2147483647 h 3079"/>
              <a:gd name="T78" fmla="*/ 2147483647 w 2229"/>
              <a:gd name="T79" fmla="*/ 2147483647 h 3079"/>
              <a:gd name="T80" fmla="*/ 2147483647 w 2229"/>
              <a:gd name="T81" fmla="*/ 2147483647 h 3079"/>
              <a:gd name="T82" fmla="*/ 2147483647 w 2229"/>
              <a:gd name="T83" fmla="*/ 2147483647 h 3079"/>
              <a:gd name="T84" fmla="*/ 2147483647 w 2229"/>
              <a:gd name="T85" fmla="*/ 2147483647 h 3079"/>
              <a:gd name="T86" fmla="*/ 2147483647 w 2229"/>
              <a:gd name="T87" fmla="*/ 2147483647 h 3079"/>
              <a:gd name="T88" fmla="*/ 2147483647 w 2229"/>
              <a:gd name="T89" fmla="*/ 2147483647 h 3079"/>
              <a:gd name="T90" fmla="*/ 2147483647 w 2229"/>
              <a:gd name="T91" fmla="*/ 2147483647 h 3079"/>
              <a:gd name="T92" fmla="*/ 2147483647 w 2229"/>
              <a:gd name="T93" fmla="*/ 2147483647 h 3079"/>
              <a:gd name="T94" fmla="*/ 2147483647 w 2229"/>
              <a:gd name="T95" fmla="*/ 2147483647 h 3079"/>
              <a:gd name="T96" fmla="*/ 2147483647 w 2229"/>
              <a:gd name="T97" fmla="*/ 2147483647 h 3079"/>
              <a:gd name="T98" fmla="*/ 2147483647 w 2229"/>
              <a:gd name="T99" fmla="*/ 2147483647 h 3079"/>
              <a:gd name="T100" fmla="*/ 2147483647 w 2229"/>
              <a:gd name="T101" fmla="*/ 2147483647 h 307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229"/>
              <a:gd name="T154" fmla="*/ 0 h 3079"/>
              <a:gd name="T155" fmla="*/ 2229 w 2229"/>
              <a:gd name="T156" fmla="*/ 3079 h 307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229" h="3079">
                <a:moveTo>
                  <a:pt x="397" y="1351"/>
                </a:moveTo>
                <a:lnTo>
                  <a:pt x="475" y="1420"/>
                </a:lnTo>
                <a:lnTo>
                  <a:pt x="557" y="1478"/>
                </a:lnTo>
                <a:lnTo>
                  <a:pt x="733" y="1596"/>
                </a:lnTo>
                <a:lnTo>
                  <a:pt x="824" y="1673"/>
                </a:lnTo>
                <a:lnTo>
                  <a:pt x="890" y="1750"/>
                </a:lnTo>
                <a:lnTo>
                  <a:pt x="959" y="1868"/>
                </a:lnTo>
                <a:lnTo>
                  <a:pt x="998" y="1962"/>
                </a:lnTo>
                <a:lnTo>
                  <a:pt x="1034" y="2060"/>
                </a:lnTo>
                <a:lnTo>
                  <a:pt x="1047" y="2150"/>
                </a:lnTo>
                <a:lnTo>
                  <a:pt x="1049" y="2240"/>
                </a:lnTo>
                <a:lnTo>
                  <a:pt x="1043" y="2316"/>
                </a:lnTo>
                <a:lnTo>
                  <a:pt x="1023" y="2423"/>
                </a:lnTo>
                <a:lnTo>
                  <a:pt x="985" y="2523"/>
                </a:lnTo>
                <a:lnTo>
                  <a:pt x="937" y="2611"/>
                </a:lnTo>
                <a:lnTo>
                  <a:pt x="872" y="2705"/>
                </a:lnTo>
                <a:lnTo>
                  <a:pt x="780" y="2801"/>
                </a:lnTo>
                <a:lnTo>
                  <a:pt x="709" y="2867"/>
                </a:lnTo>
                <a:lnTo>
                  <a:pt x="635" y="2918"/>
                </a:lnTo>
                <a:lnTo>
                  <a:pt x="560" y="2958"/>
                </a:lnTo>
                <a:lnTo>
                  <a:pt x="481" y="2990"/>
                </a:lnTo>
                <a:lnTo>
                  <a:pt x="397" y="3014"/>
                </a:lnTo>
                <a:lnTo>
                  <a:pt x="306" y="3025"/>
                </a:lnTo>
                <a:lnTo>
                  <a:pt x="245" y="3030"/>
                </a:lnTo>
                <a:lnTo>
                  <a:pt x="173" y="3032"/>
                </a:lnTo>
                <a:lnTo>
                  <a:pt x="0" y="3020"/>
                </a:lnTo>
                <a:lnTo>
                  <a:pt x="128" y="3048"/>
                </a:lnTo>
                <a:lnTo>
                  <a:pt x="222" y="3062"/>
                </a:lnTo>
                <a:lnTo>
                  <a:pt x="325" y="3073"/>
                </a:lnTo>
                <a:lnTo>
                  <a:pt x="429" y="3079"/>
                </a:lnTo>
                <a:lnTo>
                  <a:pt x="519" y="3079"/>
                </a:lnTo>
                <a:lnTo>
                  <a:pt x="611" y="3073"/>
                </a:lnTo>
                <a:lnTo>
                  <a:pt x="714" y="3065"/>
                </a:lnTo>
                <a:lnTo>
                  <a:pt x="806" y="3049"/>
                </a:lnTo>
                <a:lnTo>
                  <a:pt x="918" y="3025"/>
                </a:lnTo>
                <a:lnTo>
                  <a:pt x="1039" y="2995"/>
                </a:lnTo>
                <a:lnTo>
                  <a:pt x="1156" y="2953"/>
                </a:lnTo>
                <a:lnTo>
                  <a:pt x="1249" y="2914"/>
                </a:lnTo>
                <a:lnTo>
                  <a:pt x="1351" y="2865"/>
                </a:lnTo>
                <a:lnTo>
                  <a:pt x="1458" y="2805"/>
                </a:lnTo>
                <a:lnTo>
                  <a:pt x="1535" y="2750"/>
                </a:lnTo>
                <a:lnTo>
                  <a:pt x="1612" y="2694"/>
                </a:lnTo>
                <a:lnTo>
                  <a:pt x="1691" y="2627"/>
                </a:lnTo>
                <a:lnTo>
                  <a:pt x="1763" y="2564"/>
                </a:lnTo>
                <a:lnTo>
                  <a:pt x="1822" y="2499"/>
                </a:lnTo>
                <a:lnTo>
                  <a:pt x="1884" y="2428"/>
                </a:lnTo>
                <a:lnTo>
                  <a:pt x="1939" y="2358"/>
                </a:lnTo>
                <a:lnTo>
                  <a:pt x="1996" y="2281"/>
                </a:lnTo>
                <a:lnTo>
                  <a:pt x="2040" y="2202"/>
                </a:lnTo>
                <a:lnTo>
                  <a:pt x="2082" y="2120"/>
                </a:lnTo>
                <a:lnTo>
                  <a:pt x="2121" y="2033"/>
                </a:lnTo>
                <a:lnTo>
                  <a:pt x="2154" y="1939"/>
                </a:lnTo>
                <a:lnTo>
                  <a:pt x="2183" y="1848"/>
                </a:lnTo>
                <a:lnTo>
                  <a:pt x="2203" y="1756"/>
                </a:lnTo>
                <a:lnTo>
                  <a:pt x="2219" y="1650"/>
                </a:lnTo>
                <a:lnTo>
                  <a:pt x="2226" y="1561"/>
                </a:lnTo>
                <a:lnTo>
                  <a:pt x="2229" y="1473"/>
                </a:lnTo>
                <a:lnTo>
                  <a:pt x="2226" y="1381"/>
                </a:lnTo>
                <a:lnTo>
                  <a:pt x="2212" y="1274"/>
                </a:lnTo>
                <a:lnTo>
                  <a:pt x="2193" y="1164"/>
                </a:lnTo>
                <a:lnTo>
                  <a:pt x="2167" y="1070"/>
                </a:lnTo>
                <a:lnTo>
                  <a:pt x="2139" y="975"/>
                </a:lnTo>
                <a:lnTo>
                  <a:pt x="2106" y="899"/>
                </a:lnTo>
                <a:lnTo>
                  <a:pt x="2062" y="816"/>
                </a:lnTo>
                <a:lnTo>
                  <a:pt x="2024" y="739"/>
                </a:lnTo>
                <a:lnTo>
                  <a:pt x="1970" y="651"/>
                </a:lnTo>
                <a:lnTo>
                  <a:pt x="1906" y="564"/>
                </a:lnTo>
                <a:lnTo>
                  <a:pt x="1842" y="492"/>
                </a:lnTo>
                <a:lnTo>
                  <a:pt x="1781" y="423"/>
                </a:lnTo>
                <a:lnTo>
                  <a:pt x="1711" y="356"/>
                </a:lnTo>
                <a:lnTo>
                  <a:pt x="1640" y="293"/>
                </a:lnTo>
                <a:lnTo>
                  <a:pt x="1579" y="246"/>
                </a:lnTo>
                <a:lnTo>
                  <a:pt x="1501" y="189"/>
                </a:lnTo>
                <a:lnTo>
                  <a:pt x="1418" y="142"/>
                </a:lnTo>
                <a:lnTo>
                  <a:pt x="1351" y="106"/>
                </a:lnTo>
                <a:lnTo>
                  <a:pt x="1282" y="75"/>
                </a:lnTo>
                <a:lnTo>
                  <a:pt x="1216" y="51"/>
                </a:lnTo>
                <a:lnTo>
                  <a:pt x="1151" y="33"/>
                </a:lnTo>
                <a:lnTo>
                  <a:pt x="1054" y="12"/>
                </a:lnTo>
                <a:lnTo>
                  <a:pt x="980" y="4"/>
                </a:lnTo>
                <a:lnTo>
                  <a:pt x="904" y="0"/>
                </a:lnTo>
                <a:lnTo>
                  <a:pt x="833" y="4"/>
                </a:lnTo>
                <a:lnTo>
                  <a:pt x="739" y="15"/>
                </a:lnTo>
                <a:lnTo>
                  <a:pt x="648" y="35"/>
                </a:lnTo>
                <a:lnTo>
                  <a:pt x="566" y="65"/>
                </a:lnTo>
                <a:lnTo>
                  <a:pt x="499" y="100"/>
                </a:lnTo>
                <a:lnTo>
                  <a:pt x="422" y="142"/>
                </a:lnTo>
                <a:lnTo>
                  <a:pt x="362" y="189"/>
                </a:lnTo>
                <a:lnTo>
                  <a:pt x="299" y="242"/>
                </a:lnTo>
                <a:lnTo>
                  <a:pt x="245" y="305"/>
                </a:lnTo>
                <a:lnTo>
                  <a:pt x="195" y="371"/>
                </a:lnTo>
                <a:lnTo>
                  <a:pt x="156" y="443"/>
                </a:lnTo>
                <a:lnTo>
                  <a:pt x="128" y="522"/>
                </a:lnTo>
                <a:lnTo>
                  <a:pt x="104" y="605"/>
                </a:lnTo>
                <a:lnTo>
                  <a:pt x="91" y="690"/>
                </a:lnTo>
                <a:lnTo>
                  <a:pt x="89" y="779"/>
                </a:lnTo>
                <a:lnTo>
                  <a:pt x="102" y="877"/>
                </a:lnTo>
                <a:lnTo>
                  <a:pt x="123" y="962"/>
                </a:lnTo>
                <a:lnTo>
                  <a:pt x="161" y="1043"/>
                </a:lnTo>
                <a:lnTo>
                  <a:pt x="202" y="1121"/>
                </a:lnTo>
                <a:lnTo>
                  <a:pt x="253" y="1189"/>
                </a:lnTo>
                <a:lnTo>
                  <a:pt x="319" y="1272"/>
                </a:lnTo>
                <a:lnTo>
                  <a:pt x="397" y="1351"/>
                </a:lnTo>
                <a:close/>
              </a:path>
            </a:pathLst>
          </a:custGeom>
          <a:solidFill>
            <a:srgbClr val="FFFF99"/>
          </a:solidFill>
          <a:ln w="30226">
            <a:noFill/>
            <a:round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endParaRPr lang="pt-BR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181600" y="31242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QUALIDADE DO PRODUTO DE SOFTWARE</a:t>
            </a:r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1905000" y="2362200"/>
            <a:ext cx="3505200" cy="2811463"/>
          </a:xfrm>
          <a:custGeom>
            <a:avLst/>
            <a:gdLst>
              <a:gd name="T0" fmla="*/ 2147483647 w 2229"/>
              <a:gd name="T1" fmla="*/ 2147483647 h 3078"/>
              <a:gd name="T2" fmla="*/ 2147483647 w 2229"/>
              <a:gd name="T3" fmla="*/ 2147483647 h 3078"/>
              <a:gd name="T4" fmla="*/ 2147483647 w 2229"/>
              <a:gd name="T5" fmla="*/ 2147483647 h 3078"/>
              <a:gd name="T6" fmla="*/ 2147483647 w 2229"/>
              <a:gd name="T7" fmla="*/ 2147483647 h 3078"/>
              <a:gd name="T8" fmla="*/ 2147483647 w 2229"/>
              <a:gd name="T9" fmla="*/ 2147483647 h 3078"/>
              <a:gd name="T10" fmla="*/ 2147483647 w 2229"/>
              <a:gd name="T11" fmla="*/ 2147483647 h 3078"/>
              <a:gd name="T12" fmla="*/ 2147483647 w 2229"/>
              <a:gd name="T13" fmla="*/ 2147483647 h 3078"/>
              <a:gd name="T14" fmla="*/ 2147483647 w 2229"/>
              <a:gd name="T15" fmla="*/ 2147483647 h 3078"/>
              <a:gd name="T16" fmla="*/ 2147483647 w 2229"/>
              <a:gd name="T17" fmla="*/ 2147483647 h 3078"/>
              <a:gd name="T18" fmla="*/ 2147483647 w 2229"/>
              <a:gd name="T19" fmla="*/ 2147483647 h 3078"/>
              <a:gd name="T20" fmla="*/ 2147483647 w 2229"/>
              <a:gd name="T21" fmla="*/ 2147483647 h 3078"/>
              <a:gd name="T22" fmla="*/ 2147483647 w 2229"/>
              <a:gd name="T23" fmla="*/ 2147483647 h 3078"/>
              <a:gd name="T24" fmla="*/ 2147483647 w 2229"/>
              <a:gd name="T25" fmla="*/ 2147483647 h 3078"/>
              <a:gd name="T26" fmla="*/ 2147483647 w 2229"/>
              <a:gd name="T27" fmla="*/ 2147483647 h 3078"/>
              <a:gd name="T28" fmla="*/ 2147483647 w 2229"/>
              <a:gd name="T29" fmla="*/ 0 h 3078"/>
              <a:gd name="T30" fmla="*/ 2147483647 w 2229"/>
              <a:gd name="T31" fmla="*/ 2147483647 h 3078"/>
              <a:gd name="T32" fmla="*/ 2147483647 w 2229"/>
              <a:gd name="T33" fmla="*/ 2147483647 h 3078"/>
              <a:gd name="T34" fmla="*/ 2147483647 w 2229"/>
              <a:gd name="T35" fmla="*/ 2147483647 h 3078"/>
              <a:gd name="T36" fmla="*/ 2147483647 w 2229"/>
              <a:gd name="T37" fmla="*/ 2147483647 h 3078"/>
              <a:gd name="T38" fmla="*/ 2147483647 w 2229"/>
              <a:gd name="T39" fmla="*/ 2147483647 h 3078"/>
              <a:gd name="T40" fmla="*/ 2147483647 w 2229"/>
              <a:gd name="T41" fmla="*/ 2147483647 h 3078"/>
              <a:gd name="T42" fmla="*/ 2147483647 w 2229"/>
              <a:gd name="T43" fmla="*/ 2147483647 h 3078"/>
              <a:gd name="T44" fmla="*/ 2147483647 w 2229"/>
              <a:gd name="T45" fmla="*/ 2147483647 h 3078"/>
              <a:gd name="T46" fmla="*/ 2147483647 w 2229"/>
              <a:gd name="T47" fmla="*/ 2147483647 h 3078"/>
              <a:gd name="T48" fmla="*/ 2147483647 w 2229"/>
              <a:gd name="T49" fmla="*/ 2147483647 h 3078"/>
              <a:gd name="T50" fmla="*/ 2147483647 w 2229"/>
              <a:gd name="T51" fmla="*/ 2147483647 h 3078"/>
              <a:gd name="T52" fmla="*/ 2147483647 w 2229"/>
              <a:gd name="T53" fmla="*/ 2147483647 h 3078"/>
              <a:gd name="T54" fmla="*/ 2147483647 w 2229"/>
              <a:gd name="T55" fmla="*/ 2147483647 h 3078"/>
              <a:gd name="T56" fmla="*/ 2147483647 w 2229"/>
              <a:gd name="T57" fmla="*/ 2147483647 h 3078"/>
              <a:gd name="T58" fmla="*/ 2147483647 w 2229"/>
              <a:gd name="T59" fmla="*/ 2147483647 h 3078"/>
              <a:gd name="T60" fmla="*/ 2147483647 w 2229"/>
              <a:gd name="T61" fmla="*/ 2147483647 h 3078"/>
              <a:gd name="T62" fmla="*/ 2147483647 w 2229"/>
              <a:gd name="T63" fmla="*/ 2147483647 h 3078"/>
              <a:gd name="T64" fmla="*/ 2147483647 w 2229"/>
              <a:gd name="T65" fmla="*/ 2147483647 h 3078"/>
              <a:gd name="T66" fmla="*/ 2147483647 w 2229"/>
              <a:gd name="T67" fmla="*/ 2147483647 h 3078"/>
              <a:gd name="T68" fmla="*/ 2147483647 w 2229"/>
              <a:gd name="T69" fmla="*/ 2147483647 h 3078"/>
              <a:gd name="T70" fmla="*/ 2147483647 w 2229"/>
              <a:gd name="T71" fmla="*/ 2147483647 h 3078"/>
              <a:gd name="T72" fmla="*/ 2147483647 w 2229"/>
              <a:gd name="T73" fmla="*/ 2147483647 h 3078"/>
              <a:gd name="T74" fmla="*/ 2147483647 w 2229"/>
              <a:gd name="T75" fmla="*/ 2147483647 h 3078"/>
              <a:gd name="T76" fmla="*/ 2147483647 w 2229"/>
              <a:gd name="T77" fmla="*/ 2147483647 h 3078"/>
              <a:gd name="T78" fmla="*/ 2147483647 w 2229"/>
              <a:gd name="T79" fmla="*/ 2147483647 h 3078"/>
              <a:gd name="T80" fmla="*/ 2147483647 w 2229"/>
              <a:gd name="T81" fmla="*/ 2147483647 h 3078"/>
              <a:gd name="T82" fmla="*/ 2147483647 w 2229"/>
              <a:gd name="T83" fmla="*/ 2147483647 h 3078"/>
              <a:gd name="T84" fmla="*/ 2147483647 w 2229"/>
              <a:gd name="T85" fmla="*/ 2147483647 h 3078"/>
              <a:gd name="T86" fmla="*/ 2147483647 w 2229"/>
              <a:gd name="T87" fmla="*/ 2147483647 h 3078"/>
              <a:gd name="T88" fmla="*/ 2147483647 w 2229"/>
              <a:gd name="T89" fmla="*/ 2147483647 h 3078"/>
              <a:gd name="T90" fmla="*/ 2147483647 w 2229"/>
              <a:gd name="T91" fmla="*/ 2147483647 h 3078"/>
              <a:gd name="T92" fmla="*/ 2147483647 w 2229"/>
              <a:gd name="T93" fmla="*/ 2147483647 h 3078"/>
              <a:gd name="T94" fmla="*/ 2147483647 w 2229"/>
              <a:gd name="T95" fmla="*/ 2147483647 h 3078"/>
              <a:gd name="T96" fmla="*/ 2147483647 w 2229"/>
              <a:gd name="T97" fmla="*/ 2147483647 h 3078"/>
              <a:gd name="T98" fmla="*/ 2147483647 w 2229"/>
              <a:gd name="T99" fmla="*/ 2147483647 h 3078"/>
              <a:gd name="T100" fmla="*/ 2147483647 w 2229"/>
              <a:gd name="T101" fmla="*/ 2147483647 h 30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229"/>
              <a:gd name="T154" fmla="*/ 0 h 3078"/>
              <a:gd name="T155" fmla="*/ 2229 w 2229"/>
              <a:gd name="T156" fmla="*/ 3078 h 307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229" h="3078">
                <a:moveTo>
                  <a:pt x="1832" y="1728"/>
                </a:moveTo>
                <a:lnTo>
                  <a:pt x="1754" y="1659"/>
                </a:lnTo>
                <a:lnTo>
                  <a:pt x="1672" y="1600"/>
                </a:lnTo>
                <a:lnTo>
                  <a:pt x="1495" y="1482"/>
                </a:lnTo>
                <a:lnTo>
                  <a:pt x="1405" y="1406"/>
                </a:lnTo>
                <a:lnTo>
                  <a:pt x="1339" y="1329"/>
                </a:lnTo>
                <a:lnTo>
                  <a:pt x="1270" y="1211"/>
                </a:lnTo>
                <a:lnTo>
                  <a:pt x="1231" y="1117"/>
                </a:lnTo>
                <a:lnTo>
                  <a:pt x="1195" y="1019"/>
                </a:lnTo>
                <a:lnTo>
                  <a:pt x="1182" y="928"/>
                </a:lnTo>
                <a:lnTo>
                  <a:pt x="1180" y="839"/>
                </a:lnTo>
                <a:lnTo>
                  <a:pt x="1186" y="762"/>
                </a:lnTo>
                <a:lnTo>
                  <a:pt x="1206" y="656"/>
                </a:lnTo>
                <a:lnTo>
                  <a:pt x="1244" y="556"/>
                </a:lnTo>
                <a:lnTo>
                  <a:pt x="1292" y="468"/>
                </a:lnTo>
                <a:lnTo>
                  <a:pt x="1357" y="373"/>
                </a:lnTo>
                <a:lnTo>
                  <a:pt x="1449" y="278"/>
                </a:lnTo>
                <a:lnTo>
                  <a:pt x="1520" y="212"/>
                </a:lnTo>
                <a:lnTo>
                  <a:pt x="1594" y="161"/>
                </a:lnTo>
                <a:lnTo>
                  <a:pt x="1669" y="120"/>
                </a:lnTo>
                <a:lnTo>
                  <a:pt x="1748" y="88"/>
                </a:lnTo>
                <a:lnTo>
                  <a:pt x="1832" y="65"/>
                </a:lnTo>
                <a:lnTo>
                  <a:pt x="1923" y="53"/>
                </a:lnTo>
                <a:lnTo>
                  <a:pt x="1984" y="49"/>
                </a:lnTo>
                <a:lnTo>
                  <a:pt x="2056" y="47"/>
                </a:lnTo>
                <a:lnTo>
                  <a:pt x="2229" y="59"/>
                </a:lnTo>
                <a:lnTo>
                  <a:pt x="2101" y="31"/>
                </a:lnTo>
                <a:lnTo>
                  <a:pt x="2007" y="17"/>
                </a:lnTo>
                <a:lnTo>
                  <a:pt x="1904" y="5"/>
                </a:lnTo>
                <a:lnTo>
                  <a:pt x="1800" y="0"/>
                </a:lnTo>
                <a:lnTo>
                  <a:pt x="1710" y="0"/>
                </a:lnTo>
                <a:lnTo>
                  <a:pt x="1618" y="5"/>
                </a:lnTo>
                <a:lnTo>
                  <a:pt x="1515" y="14"/>
                </a:lnTo>
                <a:lnTo>
                  <a:pt x="1423" y="30"/>
                </a:lnTo>
                <a:lnTo>
                  <a:pt x="1311" y="53"/>
                </a:lnTo>
                <a:lnTo>
                  <a:pt x="1190" y="84"/>
                </a:lnTo>
                <a:lnTo>
                  <a:pt x="1073" y="126"/>
                </a:lnTo>
                <a:lnTo>
                  <a:pt x="980" y="165"/>
                </a:lnTo>
                <a:lnTo>
                  <a:pt x="878" y="214"/>
                </a:lnTo>
                <a:lnTo>
                  <a:pt x="771" y="273"/>
                </a:lnTo>
                <a:lnTo>
                  <a:pt x="694" y="329"/>
                </a:lnTo>
                <a:lnTo>
                  <a:pt x="617" y="385"/>
                </a:lnTo>
                <a:lnTo>
                  <a:pt x="537" y="452"/>
                </a:lnTo>
                <a:lnTo>
                  <a:pt x="466" y="515"/>
                </a:lnTo>
                <a:lnTo>
                  <a:pt x="407" y="580"/>
                </a:lnTo>
                <a:lnTo>
                  <a:pt x="345" y="651"/>
                </a:lnTo>
                <a:lnTo>
                  <a:pt x="290" y="721"/>
                </a:lnTo>
                <a:lnTo>
                  <a:pt x="233" y="798"/>
                </a:lnTo>
                <a:lnTo>
                  <a:pt x="189" y="876"/>
                </a:lnTo>
                <a:lnTo>
                  <a:pt x="147" y="959"/>
                </a:lnTo>
                <a:lnTo>
                  <a:pt x="108" y="1045"/>
                </a:lnTo>
                <a:lnTo>
                  <a:pt x="75" y="1140"/>
                </a:lnTo>
                <a:lnTo>
                  <a:pt x="46" y="1230"/>
                </a:lnTo>
                <a:lnTo>
                  <a:pt x="26" y="1323"/>
                </a:lnTo>
                <a:lnTo>
                  <a:pt x="10" y="1429"/>
                </a:lnTo>
                <a:lnTo>
                  <a:pt x="3" y="1517"/>
                </a:lnTo>
                <a:lnTo>
                  <a:pt x="0" y="1606"/>
                </a:lnTo>
                <a:lnTo>
                  <a:pt x="3" y="1698"/>
                </a:lnTo>
                <a:lnTo>
                  <a:pt x="17" y="1804"/>
                </a:lnTo>
                <a:lnTo>
                  <a:pt x="36" y="1915"/>
                </a:lnTo>
                <a:lnTo>
                  <a:pt x="62" y="2009"/>
                </a:lnTo>
                <a:lnTo>
                  <a:pt x="90" y="2103"/>
                </a:lnTo>
                <a:lnTo>
                  <a:pt x="123" y="2180"/>
                </a:lnTo>
                <a:lnTo>
                  <a:pt x="166" y="2263"/>
                </a:lnTo>
                <a:lnTo>
                  <a:pt x="205" y="2339"/>
                </a:lnTo>
                <a:lnTo>
                  <a:pt x="259" y="2428"/>
                </a:lnTo>
                <a:lnTo>
                  <a:pt x="323" y="2515"/>
                </a:lnTo>
                <a:lnTo>
                  <a:pt x="387" y="2587"/>
                </a:lnTo>
                <a:lnTo>
                  <a:pt x="448" y="2656"/>
                </a:lnTo>
                <a:lnTo>
                  <a:pt x="518" y="2723"/>
                </a:lnTo>
                <a:lnTo>
                  <a:pt x="589" y="2786"/>
                </a:lnTo>
                <a:lnTo>
                  <a:pt x="650" y="2833"/>
                </a:lnTo>
                <a:lnTo>
                  <a:pt x="728" y="2890"/>
                </a:lnTo>
                <a:lnTo>
                  <a:pt x="811" y="2937"/>
                </a:lnTo>
                <a:lnTo>
                  <a:pt x="878" y="2973"/>
                </a:lnTo>
                <a:lnTo>
                  <a:pt x="947" y="3004"/>
                </a:lnTo>
                <a:lnTo>
                  <a:pt x="1013" y="3027"/>
                </a:lnTo>
                <a:lnTo>
                  <a:pt x="1078" y="3045"/>
                </a:lnTo>
                <a:lnTo>
                  <a:pt x="1175" y="3067"/>
                </a:lnTo>
                <a:lnTo>
                  <a:pt x="1249" y="3075"/>
                </a:lnTo>
                <a:lnTo>
                  <a:pt x="1325" y="3078"/>
                </a:lnTo>
                <a:lnTo>
                  <a:pt x="1396" y="3075"/>
                </a:lnTo>
                <a:lnTo>
                  <a:pt x="1490" y="3063"/>
                </a:lnTo>
                <a:lnTo>
                  <a:pt x="1581" y="3043"/>
                </a:lnTo>
                <a:lnTo>
                  <a:pt x="1663" y="3013"/>
                </a:lnTo>
                <a:lnTo>
                  <a:pt x="1730" y="2978"/>
                </a:lnTo>
                <a:lnTo>
                  <a:pt x="1807" y="2937"/>
                </a:lnTo>
                <a:lnTo>
                  <a:pt x="1866" y="2890"/>
                </a:lnTo>
                <a:lnTo>
                  <a:pt x="1930" y="2837"/>
                </a:lnTo>
                <a:lnTo>
                  <a:pt x="1984" y="2774"/>
                </a:lnTo>
                <a:lnTo>
                  <a:pt x="2034" y="2707"/>
                </a:lnTo>
                <a:lnTo>
                  <a:pt x="2073" y="2636"/>
                </a:lnTo>
                <a:lnTo>
                  <a:pt x="2101" y="2556"/>
                </a:lnTo>
                <a:lnTo>
                  <a:pt x="2125" y="2473"/>
                </a:lnTo>
                <a:lnTo>
                  <a:pt x="2138" y="2388"/>
                </a:lnTo>
                <a:lnTo>
                  <a:pt x="2140" y="2300"/>
                </a:lnTo>
                <a:lnTo>
                  <a:pt x="2127" y="2202"/>
                </a:lnTo>
                <a:lnTo>
                  <a:pt x="2106" y="2117"/>
                </a:lnTo>
                <a:lnTo>
                  <a:pt x="2068" y="2035"/>
                </a:lnTo>
                <a:lnTo>
                  <a:pt x="2027" y="1958"/>
                </a:lnTo>
                <a:lnTo>
                  <a:pt x="1976" y="1890"/>
                </a:lnTo>
                <a:lnTo>
                  <a:pt x="1910" y="1807"/>
                </a:lnTo>
                <a:lnTo>
                  <a:pt x="1832" y="1728"/>
                </a:lnTo>
                <a:close/>
              </a:path>
            </a:pathLst>
          </a:custGeom>
          <a:solidFill>
            <a:srgbClr val="E7B777"/>
          </a:solidFill>
          <a:ln w="30226">
            <a:noFill/>
            <a:round/>
            <a:headEnd/>
            <a:tailEnd/>
          </a:ln>
          <a:effectLst>
            <a:prstShdw prst="shdw17" dist="17961" dir="2700000">
              <a:srgbClr val="8B6E47"/>
            </a:prstShdw>
          </a:effectLst>
        </p:spPr>
        <p:txBody>
          <a:bodyPr/>
          <a:lstStyle/>
          <a:p>
            <a:endParaRPr lang="pt-BR"/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2438400" y="3657600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QUALIDADE DO PROCESSO DE DESENVOLVIMENTO</a:t>
            </a:r>
          </a:p>
        </p:txBody>
      </p:sp>
      <p:sp>
        <p:nvSpPr>
          <p:cNvPr id="30727" name="Espaço Reservado para Número de Slid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6122C-4F4C-4D5D-8150-74BE10F31B56}" type="slidenum">
              <a:rPr lang="pt-BR" altLang="pt-BR"/>
              <a:pPr/>
              <a:t>40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500" smtClean="0"/>
              <a:t>Normas e Modelos de Qualidade de SW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229600" cy="4525962"/>
          </a:xfrm>
        </p:spPr>
        <p:txBody>
          <a:bodyPr/>
          <a:lstStyle/>
          <a:p>
            <a:pPr lvl="1" eaLnBrk="1" hangingPunct="1"/>
            <a:r>
              <a:rPr lang="pt-BR" altLang="pt-BR" b="1" smtClean="0"/>
              <a:t>Produto</a:t>
            </a:r>
          </a:p>
          <a:p>
            <a:pPr lvl="2" eaLnBrk="1" hangingPunct="1"/>
            <a:r>
              <a:rPr lang="pt-BR" altLang="pt-BR" sz="1600" smtClean="0">
                <a:solidFill>
                  <a:srgbClr val="336600"/>
                </a:solidFill>
              </a:rPr>
              <a:t>ISO 9126</a:t>
            </a:r>
            <a:r>
              <a:rPr lang="pt-BR" altLang="pt-BR" sz="1600" smtClean="0"/>
              <a:t> - Norma para qualidade de produtos de software</a:t>
            </a:r>
          </a:p>
          <a:p>
            <a:pPr lvl="2" eaLnBrk="1" hangingPunct="1"/>
            <a:r>
              <a:rPr lang="pt-BR" altLang="pt-BR" sz="1600" smtClean="0">
                <a:solidFill>
                  <a:srgbClr val="336600"/>
                </a:solidFill>
              </a:rPr>
              <a:t>ISO 14598</a:t>
            </a:r>
            <a:r>
              <a:rPr lang="pt-BR" altLang="pt-BR" sz="1600" smtClean="0"/>
              <a:t> - Guias para avaliação de produtos de software</a:t>
            </a:r>
          </a:p>
          <a:p>
            <a:pPr lvl="2" eaLnBrk="1" hangingPunct="1"/>
            <a:r>
              <a:rPr lang="pt-BR" altLang="pt-BR" sz="1600" smtClean="0">
                <a:solidFill>
                  <a:srgbClr val="336600"/>
                </a:solidFill>
              </a:rPr>
              <a:t>ISO 25000 (SQuaRE)</a:t>
            </a:r>
            <a:r>
              <a:rPr lang="pt-BR" altLang="pt-BR" sz="1600" smtClean="0"/>
              <a:t> – Reformulação da ISO 9126+14598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b="1" smtClean="0"/>
              <a:t>Processo</a:t>
            </a:r>
          </a:p>
          <a:p>
            <a:pPr lvl="2" eaLnBrk="1" hangingPunct="1"/>
            <a:r>
              <a:rPr lang="pt-BR" altLang="pt-BR" sz="1600" smtClean="0">
                <a:solidFill>
                  <a:srgbClr val="336600"/>
                </a:solidFill>
              </a:rPr>
              <a:t>ISO 90003</a:t>
            </a:r>
            <a:r>
              <a:rPr lang="pt-BR" altLang="pt-BR" sz="1600" smtClean="0"/>
              <a:t> - Diretrizes para aplicação da norma ISO 9001 ao desenvolvimento, fornecimento e manutenção de software.</a:t>
            </a:r>
          </a:p>
          <a:p>
            <a:pPr lvl="2" eaLnBrk="1" hangingPunct="1"/>
            <a:r>
              <a:rPr lang="pt-BR" altLang="pt-BR" sz="1600" smtClean="0">
                <a:solidFill>
                  <a:srgbClr val="336600"/>
                </a:solidFill>
              </a:rPr>
              <a:t>ISO 12207</a:t>
            </a:r>
            <a:r>
              <a:rPr lang="pt-BR" altLang="pt-BR" sz="1600" smtClean="0"/>
              <a:t> - Processos de ciclo de vida do software. </a:t>
            </a:r>
          </a:p>
          <a:p>
            <a:pPr lvl="2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BR" sz="1600" smtClean="0">
                <a:solidFill>
                  <a:srgbClr val="336600"/>
                </a:solidFill>
              </a:rPr>
              <a:t>ISO 15504 (SPICE) </a:t>
            </a:r>
            <a:r>
              <a:rPr lang="pt-BR" altLang="pt-BR" sz="1600" smtClean="0"/>
              <a:t>- Projeto da ISO/IEC para avaliação dos processos de desenvolvimento de software.</a:t>
            </a:r>
            <a:r>
              <a:rPr lang="pt-BR" altLang="pt-BR" sz="1600" b="1" smtClean="0"/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BR" sz="1600" smtClean="0">
                <a:solidFill>
                  <a:srgbClr val="336600"/>
                </a:solidFill>
              </a:rPr>
              <a:t>ISO 330XX </a:t>
            </a:r>
            <a:r>
              <a:rPr lang="pt-BR" altLang="pt-BR" sz="1600" smtClean="0"/>
              <a:t>- série de normas em substituição à série ISO 15504.</a:t>
            </a:r>
          </a:p>
          <a:p>
            <a:pPr lvl="2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BR" sz="1600" smtClean="0">
                <a:solidFill>
                  <a:srgbClr val="336600"/>
                </a:solidFill>
              </a:rPr>
              <a:t>CMMI </a:t>
            </a:r>
            <a:r>
              <a:rPr lang="pt-BR" altLang="pt-BR" sz="1600" smtClean="0"/>
              <a:t>- Capability Maturity Model Integrated. Modelo que estende o CMM para avaliação de processos de software.</a:t>
            </a:r>
          </a:p>
          <a:p>
            <a:pPr lvl="2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BR" sz="1600" smtClean="0">
                <a:solidFill>
                  <a:srgbClr val="336600"/>
                </a:solidFill>
              </a:rPr>
              <a:t>MPS.BR</a:t>
            </a:r>
            <a:r>
              <a:rPr lang="pt-BR" altLang="pt-BR" sz="1600" smtClean="0"/>
              <a:t> - Modelo Brasileiro de qualidade de processo de software, baseado nas normas ISO 12207 e ISO 330XX, e no modelo CMMI.</a:t>
            </a:r>
          </a:p>
        </p:txBody>
      </p:sp>
      <p:sp>
        <p:nvSpPr>
          <p:cNvPr id="31748" name="Espaço Reservado para Número de Slid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68951-20BB-4D95-895E-D50839ED8B82}" type="slidenum">
              <a:rPr lang="pt-BR" altLang="pt-BR"/>
              <a:pPr/>
              <a:t>41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Qualidade do Processo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mtClean="0"/>
              <a:t>Processo</a:t>
            </a:r>
          </a:p>
          <a:p>
            <a:pPr lvl="1">
              <a:lnSpc>
                <a:spcPct val="90000"/>
              </a:lnSpc>
            </a:pPr>
            <a:r>
              <a:rPr lang="pt-BR" altLang="pt-BR" smtClean="0"/>
              <a:t>uma seqüência de passos realizados para um determinado propósito. (IEEE)</a:t>
            </a:r>
          </a:p>
          <a:p>
            <a:pPr lvl="1">
              <a:lnSpc>
                <a:spcPct val="90000"/>
              </a:lnSpc>
            </a:pPr>
            <a:r>
              <a:rPr lang="pt-BR" altLang="pt-BR" smtClean="0"/>
              <a:t>conjunto de recursos e atividades inter-relacionados que transformam insumos em produtos. (ISO 8402)</a:t>
            </a:r>
          </a:p>
          <a:p>
            <a:pPr>
              <a:lnSpc>
                <a:spcPct val="90000"/>
              </a:lnSpc>
            </a:pPr>
            <a:r>
              <a:rPr lang="pt-BR" altLang="pt-BR" smtClean="0"/>
              <a:t>Processo de software </a:t>
            </a:r>
          </a:p>
          <a:p>
            <a:pPr lvl="1">
              <a:lnSpc>
                <a:spcPct val="90000"/>
              </a:lnSpc>
            </a:pPr>
            <a:r>
              <a:rPr lang="pt-BR" altLang="pt-BR" smtClean="0"/>
              <a:t>um conjunto de atividades, métodos, práticas e transformações que as pessoas utilizam para desenvolver e manter software e produtos relacionados. (CMMI)</a:t>
            </a:r>
          </a:p>
        </p:txBody>
      </p:sp>
      <p:sp>
        <p:nvSpPr>
          <p:cNvPr id="3277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21ACC-4E54-43CA-87BC-7F858E313D73}" type="slidenum">
              <a:rPr lang="pt-BR" altLang="pt-BR"/>
              <a:pPr/>
              <a:t>42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Processo de Software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2743200" y="2895600"/>
            <a:ext cx="2349500" cy="2120900"/>
          </a:xfrm>
          <a:prstGeom prst="ellipse">
            <a:avLst/>
          </a:prstGeom>
          <a:gradFill rotWithShape="0">
            <a:gsLst>
              <a:gs pos="0">
                <a:srgbClr val="E9BB7D"/>
              </a:gs>
              <a:gs pos="100000">
                <a:srgbClr val="816745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032125" y="3730625"/>
            <a:ext cx="18383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pt-BR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PROCESSO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251450" y="4495800"/>
            <a:ext cx="3457575" cy="1479550"/>
            <a:chOff x="3308" y="2832"/>
            <a:chExt cx="2178" cy="932"/>
          </a:xfrm>
        </p:grpSpPr>
        <p:grpSp>
          <p:nvGrpSpPr>
            <p:cNvPr id="34102" name="Group 6"/>
            <p:cNvGrpSpPr>
              <a:grpSpLocks/>
            </p:cNvGrpSpPr>
            <p:nvPr/>
          </p:nvGrpSpPr>
          <p:grpSpPr bwMode="auto">
            <a:xfrm>
              <a:off x="3360" y="2832"/>
              <a:ext cx="2126" cy="932"/>
              <a:chOff x="3360" y="2832"/>
              <a:chExt cx="2126" cy="932"/>
            </a:xfrm>
          </p:grpSpPr>
          <p:sp>
            <p:nvSpPr>
              <p:cNvPr id="103431" name="Rectangle 7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135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pt-BR">
                    <a:solidFill>
                      <a:srgbClr val="006D6A"/>
                    </a:solidFill>
                    <a:latin typeface="Arial Narrow" pitchFamily="34" charset="0"/>
                  </a:rPr>
                  <a:t>Ferramentas</a:t>
                </a:r>
                <a:endParaRPr lang="pt-BR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endParaRPr>
              </a:p>
            </p:txBody>
          </p:sp>
          <p:grpSp>
            <p:nvGrpSpPr>
              <p:cNvPr id="34107" name="Group 8"/>
              <p:cNvGrpSpPr>
                <a:grpSpLocks/>
              </p:cNvGrpSpPr>
              <p:nvPr/>
            </p:nvGrpSpPr>
            <p:grpSpPr bwMode="auto">
              <a:xfrm>
                <a:off x="3360" y="2832"/>
                <a:ext cx="720" cy="932"/>
                <a:chOff x="3680" y="2732"/>
                <a:chExt cx="1118" cy="1124"/>
              </a:xfrm>
            </p:grpSpPr>
            <p:graphicFrame>
              <p:nvGraphicFramePr>
                <p:cNvPr id="34108" name="Object 9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4608" y="2732"/>
                <a:ext cx="190" cy="1124"/>
              </p:xfrm>
              <a:graphic>
                <a:graphicData uri="http://schemas.openxmlformats.org/presentationml/2006/ole">
                  <p:oleObj spid="_x0000_s34108" name="Clip" r:id="rId3" imgW="301102" imgH="1781258" progId="MS_ClipArt_Gallery.2">
                    <p:embed/>
                  </p:oleObj>
                </a:graphicData>
              </a:graphic>
            </p:graphicFrame>
            <p:grpSp>
              <p:nvGrpSpPr>
                <p:cNvPr id="34109" name="Group 10"/>
                <p:cNvGrpSpPr>
                  <a:grpSpLocks/>
                </p:cNvGrpSpPr>
                <p:nvPr/>
              </p:nvGrpSpPr>
              <p:grpSpPr bwMode="auto">
                <a:xfrm>
                  <a:off x="3868" y="2958"/>
                  <a:ext cx="643" cy="538"/>
                  <a:chOff x="3868" y="2958"/>
                  <a:chExt cx="643" cy="538"/>
                </a:xfrm>
              </p:grpSpPr>
              <p:sp>
                <p:nvSpPr>
                  <p:cNvPr id="34113" name="Freeform 11"/>
                  <p:cNvSpPr>
                    <a:spLocks/>
                  </p:cNvSpPr>
                  <p:nvPr/>
                </p:nvSpPr>
                <p:spPr bwMode="auto">
                  <a:xfrm>
                    <a:off x="3868" y="2966"/>
                    <a:ext cx="638" cy="530"/>
                  </a:xfrm>
                  <a:custGeom>
                    <a:avLst/>
                    <a:gdLst>
                      <a:gd name="T0" fmla="*/ 0 w 1914"/>
                      <a:gd name="T1" fmla="*/ 0 h 1590"/>
                      <a:gd name="T2" fmla="*/ 0 w 1914"/>
                      <a:gd name="T3" fmla="*/ 0 h 1590"/>
                      <a:gd name="T4" fmla="*/ 0 w 1914"/>
                      <a:gd name="T5" fmla="*/ 0 h 1590"/>
                      <a:gd name="T6" fmla="*/ 0 w 1914"/>
                      <a:gd name="T7" fmla="*/ 0 h 1590"/>
                      <a:gd name="T8" fmla="*/ 0 w 1914"/>
                      <a:gd name="T9" fmla="*/ 0 h 1590"/>
                      <a:gd name="T10" fmla="*/ 0 w 1914"/>
                      <a:gd name="T11" fmla="*/ 0 h 1590"/>
                      <a:gd name="T12" fmla="*/ 0 w 1914"/>
                      <a:gd name="T13" fmla="*/ 0 h 1590"/>
                      <a:gd name="T14" fmla="*/ 0 w 1914"/>
                      <a:gd name="T15" fmla="*/ 0 h 1590"/>
                      <a:gd name="T16" fmla="*/ 0 w 1914"/>
                      <a:gd name="T17" fmla="*/ 0 h 1590"/>
                      <a:gd name="T18" fmla="*/ 0 w 1914"/>
                      <a:gd name="T19" fmla="*/ 0 h 1590"/>
                      <a:gd name="T20" fmla="*/ 0 w 1914"/>
                      <a:gd name="T21" fmla="*/ 0 h 1590"/>
                      <a:gd name="T22" fmla="*/ 0 w 1914"/>
                      <a:gd name="T23" fmla="*/ 0 h 1590"/>
                      <a:gd name="T24" fmla="*/ 0 w 1914"/>
                      <a:gd name="T25" fmla="*/ 0 h 1590"/>
                      <a:gd name="T26" fmla="*/ 0 w 1914"/>
                      <a:gd name="T27" fmla="*/ 0 h 1590"/>
                      <a:gd name="T28" fmla="*/ 0 w 1914"/>
                      <a:gd name="T29" fmla="*/ 0 h 1590"/>
                      <a:gd name="T30" fmla="*/ 0 w 1914"/>
                      <a:gd name="T31" fmla="*/ 0 h 1590"/>
                      <a:gd name="T32" fmla="*/ 0 w 1914"/>
                      <a:gd name="T33" fmla="*/ 0 h 1590"/>
                      <a:gd name="T34" fmla="*/ 0 w 1914"/>
                      <a:gd name="T35" fmla="*/ 0 h 159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914"/>
                      <a:gd name="T55" fmla="*/ 0 h 1590"/>
                      <a:gd name="T56" fmla="*/ 1914 w 1914"/>
                      <a:gd name="T57" fmla="*/ 1590 h 159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914" h="1590">
                        <a:moveTo>
                          <a:pt x="139" y="0"/>
                        </a:moveTo>
                        <a:lnTo>
                          <a:pt x="675" y="393"/>
                        </a:lnTo>
                        <a:lnTo>
                          <a:pt x="1068" y="692"/>
                        </a:lnTo>
                        <a:lnTo>
                          <a:pt x="1442" y="962"/>
                        </a:lnTo>
                        <a:lnTo>
                          <a:pt x="1597" y="1060"/>
                        </a:lnTo>
                        <a:lnTo>
                          <a:pt x="1816" y="1177"/>
                        </a:lnTo>
                        <a:lnTo>
                          <a:pt x="1914" y="1228"/>
                        </a:lnTo>
                        <a:lnTo>
                          <a:pt x="1872" y="1367"/>
                        </a:lnTo>
                        <a:lnTo>
                          <a:pt x="1793" y="1492"/>
                        </a:lnTo>
                        <a:lnTo>
                          <a:pt x="1715" y="1560"/>
                        </a:lnTo>
                        <a:lnTo>
                          <a:pt x="1668" y="1590"/>
                        </a:lnTo>
                        <a:lnTo>
                          <a:pt x="1487" y="1430"/>
                        </a:lnTo>
                        <a:lnTo>
                          <a:pt x="1246" y="1230"/>
                        </a:lnTo>
                        <a:lnTo>
                          <a:pt x="906" y="932"/>
                        </a:lnTo>
                        <a:lnTo>
                          <a:pt x="615" y="694"/>
                        </a:lnTo>
                        <a:lnTo>
                          <a:pt x="283" y="404"/>
                        </a:lnTo>
                        <a:lnTo>
                          <a:pt x="0" y="170"/>
                        </a:lnTo>
                        <a:lnTo>
                          <a:pt x="1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4114" name="Freeform 12"/>
                  <p:cNvSpPr>
                    <a:spLocks/>
                  </p:cNvSpPr>
                  <p:nvPr/>
                </p:nvSpPr>
                <p:spPr bwMode="auto">
                  <a:xfrm>
                    <a:off x="3873" y="2958"/>
                    <a:ext cx="638" cy="532"/>
                  </a:xfrm>
                  <a:custGeom>
                    <a:avLst/>
                    <a:gdLst>
                      <a:gd name="T0" fmla="*/ 0 w 1914"/>
                      <a:gd name="T1" fmla="*/ 0 h 1596"/>
                      <a:gd name="T2" fmla="*/ 0 w 1914"/>
                      <a:gd name="T3" fmla="*/ 0 h 1596"/>
                      <a:gd name="T4" fmla="*/ 0 w 1914"/>
                      <a:gd name="T5" fmla="*/ 0 h 1596"/>
                      <a:gd name="T6" fmla="*/ 0 w 1914"/>
                      <a:gd name="T7" fmla="*/ 0 h 1596"/>
                      <a:gd name="T8" fmla="*/ 0 w 1914"/>
                      <a:gd name="T9" fmla="*/ 0 h 1596"/>
                      <a:gd name="T10" fmla="*/ 0 w 1914"/>
                      <a:gd name="T11" fmla="*/ 0 h 1596"/>
                      <a:gd name="T12" fmla="*/ 0 w 1914"/>
                      <a:gd name="T13" fmla="*/ 0 h 1596"/>
                      <a:gd name="T14" fmla="*/ 0 w 1914"/>
                      <a:gd name="T15" fmla="*/ 0 h 1596"/>
                      <a:gd name="T16" fmla="*/ 0 w 1914"/>
                      <a:gd name="T17" fmla="*/ 0 h 1596"/>
                      <a:gd name="T18" fmla="*/ 0 w 1914"/>
                      <a:gd name="T19" fmla="*/ 0 h 1596"/>
                      <a:gd name="T20" fmla="*/ 0 w 1914"/>
                      <a:gd name="T21" fmla="*/ 0 h 1596"/>
                      <a:gd name="T22" fmla="*/ 0 w 1914"/>
                      <a:gd name="T23" fmla="*/ 0 h 1596"/>
                      <a:gd name="T24" fmla="*/ 0 w 1914"/>
                      <a:gd name="T25" fmla="*/ 0 h 1596"/>
                      <a:gd name="T26" fmla="*/ 0 w 1914"/>
                      <a:gd name="T27" fmla="*/ 0 h 1596"/>
                      <a:gd name="T28" fmla="*/ 0 w 1914"/>
                      <a:gd name="T29" fmla="*/ 0 h 1596"/>
                      <a:gd name="T30" fmla="*/ 0 w 1914"/>
                      <a:gd name="T31" fmla="*/ 0 h 1596"/>
                      <a:gd name="T32" fmla="*/ 0 w 1914"/>
                      <a:gd name="T33" fmla="*/ 0 h 1596"/>
                      <a:gd name="T34" fmla="*/ 0 w 1914"/>
                      <a:gd name="T35" fmla="*/ 0 h 1596"/>
                      <a:gd name="T36" fmla="*/ 0 w 1914"/>
                      <a:gd name="T37" fmla="*/ 0 h 1596"/>
                      <a:gd name="T38" fmla="*/ 0 w 1914"/>
                      <a:gd name="T39" fmla="*/ 0 h 1596"/>
                      <a:gd name="T40" fmla="*/ 0 w 1914"/>
                      <a:gd name="T41" fmla="*/ 0 h 159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914"/>
                      <a:gd name="T64" fmla="*/ 0 h 1596"/>
                      <a:gd name="T65" fmla="*/ 1914 w 1914"/>
                      <a:gd name="T66" fmla="*/ 1596 h 159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914" h="1596">
                        <a:moveTo>
                          <a:pt x="139" y="0"/>
                        </a:moveTo>
                        <a:lnTo>
                          <a:pt x="676" y="392"/>
                        </a:lnTo>
                        <a:lnTo>
                          <a:pt x="1068" y="691"/>
                        </a:lnTo>
                        <a:lnTo>
                          <a:pt x="1442" y="962"/>
                        </a:lnTo>
                        <a:lnTo>
                          <a:pt x="1597" y="1060"/>
                        </a:lnTo>
                        <a:lnTo>
                          <a:pt x="1816" y="1177"/>
                        </a:lnTo>
                        <a:lnTo>
                          <a:pt x="1914" y="1227"/>
                        </a:lnTo>
                        <a:lnTo>
                          <a:pt x="1900" y="1291"/>
                        </a:lnTo>
                        <a:lnTo>
                          <a:pt x="1876" y="1370"/>
                        </a:lnTo>
                        <a:lnTo>
                          <a:pt x="1842" y="1435"/>
                        </a:lnTo>
                        <a:lnTo>
                          <a:pt x="1797" y="1497"/>
                        </a:lnTo>
                        <a:lnTo>
                          <a:pt x="1768" y="1529"/>
                        </a:lnTo>
                        <a:lnTo>
                          <a:pt x="1718" y="1565"/>
                        </a:lnTo>
                        <a:lnTo>
                          <a:pt x="1672" y="1596"/>
                        </a:lnTo>
                        <a:lnTo>
                          <a:pt x="1487" y="1430"/>
                        </a:lnTo>
                        <a:lnTo>
                          <a:pt x="1246" y="1230"/>
                        </a:lnTo>
                        <a:lnTo>
                          <a:pt x="906" y="932"/>
                        </a:lnTo>
                        <a:lnTo>
                          <a:pt x="615" y="694"/>
                        </a:lnTo>
                        <a:lnTo>
                          <a:pt x="283" y="403"/>
                        </a:lnTo>
                        <a:lnTo>
                          <a:pt x="0" y="169"/>
                        </a:lnTo>
                        <a:lnTo>
                          <a:pt x="1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34110" name="Group 13"/>
                <p:cNvGrpSpPr>
                  <a:grpSpLocks/>
                </p:cNvGrpSpPr>
                <p:nvPr/>
              </p:nvGrpSpPr>
              <p:grpSpPr bwMode="auto">
                <a:xfrm>
                  <a:off x="3680" y="2780"/>
                  <a:ext cx="366" cy="290"/>
                  <a:chOff x="3680" y="2780"/>
                  <a:chExt cx="366" cy="290"/>
                </a:xfrm>
              </p:grpSpPr>
              <p:sp>
                <p:nvSpPr>
                  <p:cNvPr id="34111" name="Freeform 14"/>
                  <p:cNvSpPr>
                    <a:spLocks/>
                  </p:cNvSpPr>
                  <p:nvPr/>
                </p:nvSpPr>
                <p:spPr bwMode="auto">
                  <a:xfrm>
                    <a:off x="3687" y="2785"/>
                    <a:ext cx="359" cy="285"/>
                  </a:xfrm>
                  <a:custGeom>
                    <a:avLst/>
                    <a:gdLst>
                      <a:gd name="T0" fmla="*/ 0 w 1075"/>
                      <a:gd name="T1" fmla="*/ 0 h 854"/>
                      <a:gd name="T2" fmla="*/ 0 w 1075"/>
                      <a:gd name="T3" fmla="*/ 0 h 854"/>
                      <a:gd name="T4" fmla="*/ 0 w 1075"/>
                      <a:gd name="T5" fmla="*/ 0 h 854"/>
                      <a:gd name="T6" fmla="*/ 0 w 1075"/>
                      <a:gd name="T7" fmla="*/ 0 h 854"/>
                      <a:gd name="T8" fmla="*/ 0 w 1075"/>
                      <a:gd name="T9" fmla="*/ 0 h 854"/>
                      <a:gd name="T10" fmla="*/ 0 w 1075"/>
                      <a:gd name="T11" fmla="*/ 0 h 854"/>
                      <a:gd name="T12" fmla="*/ 0 w 1075"/>
                      <a:gd name="T13" fmla="*/ 0 h 854"/>
                      <a:gd name="T14" fmla="*/ 0 w 1075"/>
                      <a:gd name="T15" fmla="*/ 0 h 854"/>
                      <a:gd name="T16" fmla="*/ 0 w 1075"/>
                      <a:gd name="T17" fmla="*/ 0 h 854"/>
                      <a:gd name="T18" fmla="*/ 0 w 1075"/>
                      <a:gd name="T19" fmla="*/ 0 h 854"/>
                      <a:gd name="T20" fmla="*/ 0 w 1075"/>
                      <a:gd name="T21" fmla="*/ 0 h 854"/>
                      <a:gd name="T22" fmla="*/ 0 w 1075"/>
                      <a:gd name="T23" fmla="*/ 0 h 854"/>
                      <a:gd name="T24" fmla="*/ 0 w 1075"/>
                      <a:gd name="T25" fmla="*/ 0 h 854"/>
                      <a:gd name="T26" fmla="*/ 0 w 1075"/>
                      <a:gd name="T27" fmla="*/ 0 h 854"/>
                      <a:gd name="T28" fmla="*/ 0 w 1075"/>
                      <a:gd name="T29" fmla="*/ 0 h 854"/>
                      <a:gd name="T30" fmla="*/ 0 w 1075"/>
                      <a:gd name="T31" fmla="*/ 0 h 854"/>
                      <a:gd name="T32" fmla="*/ 0 w 1075"/>
                      <a:gd name="T33" fmla="*/ 0 h 854"/>
                      <a:gd name="T34" fmla="*/ 0 w 1075"/>
                      <a:gd name="T35" fmla="*/ 0 h 854"/>
                      <a:gd name="T36" fmla="*/ 0 w 1075"/>
                      <a:gd name="T37" fmla="*/ 0 h 854"/>
                      <a:gd name="T38" fmla="*/ 0 w 1075"/>
                      <a:gd name="T39" fmla="*/ 0 h 854"/>
                      <a:gd name="T40" fmla="*/ 0 w 1075"/>
                      <a:gd name="T41" fmla="*/ 0 h 854"/>
                      <a:gd name="T42" fmla="*/ 0 w 1075"/>
                      <a:gd name="T43" fmla="*/ 0 h 854"/>
                      <a:gd name="T44" fmla="*/ 0 w 1075"/>
                      <a:gd name="T45" fmla="*/ 0 h 854"/>
                      <a:gd name="T46" fmla="*/ 0 w 1075"/>
                      <a:gd name="T47" fmla="*/ 0 h 854"/>
                      <a:gd name="T48" fmla="*/ 0 w 1075"/>
                      <a:gd name="T49" fmla="*/ 0 h 854"/>
                      <a:gd name="T50" fmla="*/ 0 w 1075"/>
                      <a:gd name="T51" fmla="*/ 0 h 854"/>
                      <a:gd name="T52" fmla="*/ 0 w 1075"/>
                      <a:gd name="T53" fmla="*/ 0 h 854"/>
                      <a:gd name="T54" fmla="*/ 0 w 1075"/>
                      <a:gd name="T55" fmla="*/ 0 h 854"/>
                      <a:gd name="T56" fmla="*/ 0 w 1075"/>
                      <a:gd name="T57" fmla="*/ 0 h 854"/>
                      <a:gd name="T58" fmla="*/ 0 w 1075"/>
                      <a:gd name="T59" fmla="*/ 0 h 854"/>
                      <a:gd name="T60" fmla="*/ 0 w 1075"/>
                      <a:gd name="T61" fmla="*/ 0 h 854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1075"/>
                      <a:gd name="T94" fmla="*/ 0 h 854"/>
                      <a:gd name="T95" fmla="*/ 1075 w 1075"/>
                      <a:gd name="T96" fmla="*/ 854 h 854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1075" h="854">
                        <a:moveTo>
                          <a:pt x="0" y="766"/>
                        </a:moveTo>
                        <a:lnTo>
                          <a:pt x="168" y="854"/>
                        </a:lnTo>
                        <a:lnTo>
                          <a:pt x="328" y="660"/>
                        </a:lnTo>
                        <a:lnTo>
                          <a:pt x="365" y="638"/>
                        </a:lnTo>
                        <a:lnTo>
                          <a:pt x="408" y="626"/>
                        </a:lnTo>
                        <a:lnTo>
                          <a:pt x="448" y="638"/>
                        </a:lnTo>
                        <a:lnTo>
                          <a:pt x="544" y="713"/>
                        </a:lnTo>
                        <a:lnTo>
                          <a:pt x="701" y="517"/>
                        </a:lnTo>
                        <a:lnTo>
                          <a:pt x="599" y="426"/>
                        </a:lnTo>
                        <a:lnTo>
                          <a:pt x="573" y="382"/>
                        </a:lnTo>
                        <a:lnTo>
                          <a:pt x="568" y="340"/>
                        </a:lnTo>
                        <a:lnTo>
                          <a:pt x="576" y="298"/>
                        </a:lnTo>
                        <a:lnTo>
                          <a:pt x="588" y="273"/>
                        </a:lnTo>
                        <a:lnTo>
                          <a:pt x="613" y="243"/>
                        </a:lnTo>
                        <a:lnTo>
                          <a:pt x="679" y="189"/>
                        </a:lnTo>
                        <a:lnTo>
                          <a:pt x="758" y="132"/>
                        </a:lnTo>
                        <a:lnTo>
                          <a:pt x="871" y="76"/>
                        </a:lnTo>
                        <a:lnTo>
                          <a:pt x="987" y="34"/>
                        </a:lnTo>
                        <a:lnTo>
                          <a:pt x="1075" y="0"/>
                        </a:lnTo>
                        <a:lnTo>
                          <a:pt x="886" y="24"/>
                        </a:lnTo>
                        <a:lnTo>
                          <a:pt x="715" y="64"/>
                        </a:lnTo>
                        <a:lnTo>
                          <a:pt x="617" y="94"/>
                        </a:lnTo>
                        <a:lnTo>
                          <a:pt x="557" y="117"/>
                        </a:lnTo>
                        <a:lnTo>
                          <a:pt x="441" y="185"/>
                        </a:lnTo>
                        <a:lnTo>
                          <a:pt x="370" y="245"/>
                        </a:lnTo>
                        <a:lnTo>
                          <a:pt x="310" y="306"/>
                        </a:lnTo>
                        <a:lnTo>
                          <a:pt x="251" y="370"/>
                        </a:lnTo>
                        <a:lnTo>
                          <a:pt x="202" y="438"/>
                        </a:lnTo>
                        <a:lnTo>
                          <a:pt x="144" y="528"/>
                        </a:lnTo>
                        <a:lnTo>
                          <a:pt x="95" y="615"/>
                        </a:lnTo>
                        <a:lnTo>
                          <a:pt x="0" y="76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4112" name="Freeform 15"/>
                  <p:cNvSpPr>
                    <a:spLocks/>
                  </p:cNvSpPr>
                  <p:nvPr/>
                </p:nvSpPr>
                <p:spPr bwMode="auto">
                  <a:xfrm>
                    <a:off x="3680" y="2780"/>
                    <a:ext cx="358" cy="285"/>
                  </a:xfrm>
                  <a:custGeom>
                    <a:avLst/>
                    <a:gdLst>
                      <a:gd name="T0" fmla="*/ 0 w 1075"/>
                      <a:gd name="T1" fmla="*/ 0 h 854"/>
                      <a:gd name="T2" fmla="*/ 0 w 1075"/>
                      <a:gd name="T3" fmla="*/ 0 h 854"/>
                      <a:gd name="T4" fmla="*/ 0 w 1075"/>
                      <a:gd name="T5" fmla="*/ 0 h 854"/>
                      <a:gd name="T6" fmla="*/ 0 w 1075"/>
                      <a:gd name="T7" fmla="*/ 0 h 854"/>
                      <a:gd name="T8" fmla="*/ 0 w 1075"/>
                      <a:gd name="T9" fmla="*/ 0 h 854"/>
                      <a:gd name="T10" fmla="*/ 0 w 1075"/>
                      <a:gd name="T11" fmla="*/ 0 h 854"/>
                      <a:gd name="T12" fmla="*/ 0 w 1075"/>
                      <a:gd name="T13" fmla="*/ 0 h 854"/>
                      <a:gd name="T14" fmla="*/ 0 w 1075"/>
                      <a:gd name="T15" fmla="*/ 0 h 854"/>
                      <a:gd name="T16" fmla="*/ 0 w 1075"/>
                      <a:gd name="T17" fmla="*/ 0 h 854"/>
                      <a:gd name="T18" fmla="*/ 0 w 1075"/>
                      <a:gd name="T19" fmla="*/ 0 h 854"/>
                      <a:gd name="T20" fmla="*/ 0 w 1075"/>
                      <a:gd name="T21" fmla="*/ 0 h 854"/>
                      <a:gd name="T22" fmla="*/ 0 w 1075"/>
                      <a:gd name="T23" fmla="*/ 0 h 854"/>
                      <a:gd name="T24" fmla="*/ 0 w 1075"/>
                      <a:gd name="T25" fmla="*/ 0 h 854"/>
                      <a:gd name="T26" fmla="*/ 0 w 1075"/>
                      <a:gd name="T27" fmla="*/ 0 h 854"/>
                      <a:gd name="T28" fmla="*/ 0 w 1075"/>
                      <a:gd name="T29" fmla="*/ 0 h 854"/>
                      <a:gd name="T30" fmla="*/ 0 w 1075"/>
                      <a:gd name="T31" fmla="*/ 0 h 854"/>
                      <a:gd name="T32" fmla="*/ 0 w 1075"/>
                      <a:gd name="T33" fmla="*/ 0 h 854"/>
                      <a:gd name="T34" fmla="*/ 0 w 1075"/>
                      <a:gd name="T35" fmla="*/ 0 h 854"/>
                      <a:gd name="T36" fmla="*/ 0 w 1075"/>
                      <a:gd name="T37" fmla="*/ 0 h 854"/>
                      <a:gd name="T38" fmla="*/ 0 w 1075"/>
                      <a:gd name="T39" fmla="*/ 0 h 854"/>
                      <a:gd name="T40" fmla="*/ 0 w 1075"/>
                      <a:gd name="T41" fmla="*/ 0 h 854"/>
                      <a:gd name="T42" fmla="*/ 0 w 1075"/>
                      <a:gd name="T43" fmla="*/ 0 h 854"/>
                      <a:gd name="T44" fmla="*/ 0 w 1075"/>
                      <a:gd name="T45" fmla="*/ 0 h 854"/>
                      <a:gd name="T46" fmla="*/ 0 w 1075"/>
                      <a:gd name="T47" fmla="*/ 0 h 854"/>
                      <a:gd name="T48" fmla="*/ 0 w 1075"/>
                      <a:gd name="T49" fmla="*/ 0 h 854"/>
                      <a:gd name="T50" fmla="*/ 0 w 1075"/>
                      <a:gd name="T51" fmla="*/ 0 h 854"/>
                      <a:gd name="T52" fmla="*/ 0 w 1075"/>
                      <a:gd name="T53" fmla="*/ 0 h 854"/>
                      <a:gd name="T54" fmla="*/ 0 w 1075"/>
                      <a:gd name="T55" fmla="*/ 0 h 854"/>
                      <a:gd name="T56" fmla="*/ 0 w 1075"/>
                      <a:gd name="T57" fmla="*/ 0 h 854"/>
                      <a:gd name="T58" fmla="*/ 0 w 1075"/>
                      <a:gd name="T59" fmla="*/ 0 h 854"/>
                      <a:gd name="T60" fmla="*/ 0 w 1075"/>
                      <a:gd name="T61" fmla="*/ 0 h 854"/>
                      <a:gd name="T62" fmla="*/ 0 w 1075"/>
                      <a:gd name="T63" fmla="*/ 0 h 854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075"/>
                      <a:gd name="T97" fmla="*/ 0 h 854"/>
                      <a:gd name="T98" fmla="*/ 1075 w 1075"/>
                      <a:gd name="T99" fmla="*/ 854 h 854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075" h="854">
                        <a:moveTo>
                          <a:pt x="0" y="766"/>
                        </a:moveTo>
                        <a:lnTo>
                          <a:pt x="167" y="854"/>
                        </a:lnTo>
                        <a:lnTo>
                          <a:pt x="327" y="660"/>
                        </a:lnTo>
                        <a:lnTo>
                          <a:pt x="365" y="638"/>
                        </a:lnTo>
                        <a:lnTo>
                          <a:pt x="407" y="626"/>
                        </a:lnTo>
                        <a:lnTo>
                          <a:pt x="448" y="638"/>
                        </a:lnTo>
                        <a:lnTo>
                          <a:pt x="543" y="713"/>
                        </a:lnTo>
                        <a:lnTo>
                          <a:pt x="701" y="517"/>
                        </a:lnTo>
                        <a:lnTo>
                          <a:pt x="599" y="426"/>
                        </a:lnTo>
                        <a:lnTo>
                          <a:pt x="572" y="382"/>
                        </a:lnTo>
                        <a:lnTo>
                          <a:pt x="567" y="340"/>
                        </a:lnTo>
                        <a:lnTo>
                          <a:pt x="575" y="298"/>
                        </a:lnTo>
                        <a:lnTo>
                          <a:pt x="587" y="273"/>
                        </a:lnTo>
                        <a:lnTo>
                          <a:pt x="613" y="243"/>
                        </a:lnTo>
                        <a:lnTo>
                          <a:pt x="678" y="189"/>
                        </a:lnTo>
                        <a:lnTo>
                          <a:pt x="757" y="132"/>
                        </a:lnTo>
                        <a:lnTo>
                          <a:pt x="871" y="75"/>
                        </a:lnTo>
                        <a:lnTo>
                          <a:pt x="986" y="34"/>
                        </a:lnTo>
                        <a:lnTo>
                          <a:pt x="1075" y="0"/>
                        </a:lnTo>
                        <a:lnTo>
                          <a:pt x="886" y="24"/>
                        </a:lnTo>
                        <a:lnTo>
                          <a:pt x="715" y="64"/>
                        </a:lnTo>
                        <a:lnTo>
                          <a:pt x="616" y="94"/>
                        </a:lnTo>
                        <a:lnTo>
                          <a:pt x="556" y="117"/>
                        </a:lnTo>
                        <a:lnTo>
                          <a:pt x="494" y="147"/>
                        </a:lnTo>
                        <a:lnTo>
                          <a:pt x="440" y="185"/>
                        </a:lnTo>
                        <a:lnTo>
                          <a:pt x="370" y="245"/>
                        </a:lnTo>
                        <a:lnTo>
                          <a:pt x="309" y="306"/>
                        </a:lnTo>
                        <a:lnTo>
                          <a:pt x="250" y="370"/>
                        </a:lnTo>
                        <a:lnTo>
                          <a:pt x="201" y="438"/>
                        </a:lnTo>
                        <a:lnTo>
                          <a:pt x="143" y="528"/>
                        </a:lnTo>
                        <a:lnTo>
                          <a:pt x="94" y="615"/>
                        </a:lnTo>
                        <a:lnTo>
                          <a:pt x="0" y="766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34103" name="Group 16"/>
            <p:cNvGrpSpPr>
              <a:grpSpLocks/>
            </p:cNvGrpSpPr>
            <p:nvPr/>
          </p:nvGrpSpPr>
          <p:grpSpPr bwMode="auto">
            <a:xfrm>
              <a:off x="3308" y="2876"/>
              <a:ext cx="105" cy="102"/>
              <a:chOff x="3648" y="3024"/>
              <a:chExt cx="105" cy="102"/>
            </a:xfrm>
          </p:grpSpPr>
          <p:sp>
            <p:nvSpPr>
              <p:cNvPr id="34104" name="Freeform 17"/>
              <p:cNvSpPr>
                <a:spLocks/>
              </p:cNvSpPr>
              <p:nvPr/>
            </p:nvSpPr>
            <p:spPr bwMode="auto">
              <a:xfrm>
                <a:off x="3648" y="3031"/>
                <a:ext cx="104" cy="95"/>
              </a:xfrm>
              <a:custGeom>
                <a:avLst/>
                <a:gdLst>
                  <a:gd name="T0" fmla="*/ 0 w 312"/>
                  <a:gd name="T1" fmla="*/ 0 h 285"/>
                  <a:gd name="T2" fmla="*/ 0 w 312"/>
                  <a:gd name="T3" fmla="*/ 0 h 285"/>
                  <a:gd name="T4" fmla="*/ 0 w 312"/>
                  <a:gd name="T5" fmla="*/ 0 h 285"/>
                  <a:gd name="T6" fmla="*/ 0 w 312"/>
                  <a:gd name="T7" fmla="*/ 0 h 285"/>
                  <a:gd name="T8" fmla="*/ 0 w 312"/>
                  <a:gd name="T9" fmla="*/ 0 h 285"/>
                  <a:gd name="T10" fmla="*/ 0 w 312"/>
                  <a:gd name="T11" fmla="*/ 0 h 285"/>
                  <a:gd name="T12" fmla="*/ 0 w 312"/>
                  <a:gd name="T13" fmla="*/ 0 h 285"/>
                  <a:gd name="T14" fmla="*/ 0 w 312"/>
                  <a:gd name="T15" fmla="*/ 0 h 285"/>
                  <a:gd name="T16" fmla="*/ 0 w 312"/>
                  <a:gd name="T17" fmla="*/ 0 h 285"/>
                  <a:gd name="T18" fmla="*/ 0 w 312"/>
                  <a:gd name="T19" fmla="*/ 0 h 285"/>
                  <a:gd name="T20" fmla="*/ 0 w 312"/>
                  <a:gd name="T21" fmla="*/ 0 h 285"/>
                  <a:gd name="T22" fmla="*/ 0 w 312"/>
                  <a:gd name="T23" fmla="*/ 0 h 2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2"/>
                  <a:gd name="T37" fmla="*/ 0 h 285"/>
                  <a:gd name="T38" fmla="*/ 312 w 312"/>
                  <a:gd name="T39" fmla="*/ 285 h 2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2" h="285">
                    <a:moveTo>
                      <a:pt x="78" y="0"/>
                    </a:moveTo>
                    <a:lnTo>
                      <a:pt x="203" y="80"/>
                    </a:lnTo>
                    <a:lnTo>
                      <a:pt x="312" y="151"/>
                    </a:lnTo>
                    <a:lnTo>
                      <a:pt x="234" y="285"/>
                    </a:lnTo>
                    <a:lnTo>
                      <a:pt x="200" y="280"/>
                    </a:lnTo>
                    <a:lnTo>
                      <a:pt x="166" y="268"/>
                    </a:lnTo>
                    <a:lnTo>
                      <a:pt x="130" y="253"/>
                    </a:lnTo>
                    <a:lnTo>
                      <a:pt x="79" y="219"/>
                    </a:lnTo>
                    <a:lnTo>
                      <a:pt x="39" y="179"/>
                    </a:lnTo>
                    <a:lnTo>
                      <a:pt x="16" y="144"/>
                    </a:lnTo>
                    <a:lnTo>
                      <a:pt x="0" y="11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" name="Freeform 18"/>
              <p:cNvSpPr>
                <a:spLocks/>
              </p:cNvSpPr>
              <p:nvPr/>
            </p:nvSpPr>
            <p:spPr bwMode="auto">
              <a:xfrm>
                <a:off x="3649" y="3024"/>
                <a:ext cx="104" cy="94"/>
              </a:xfrm>
              <a:custGeom>
                <a:avLst/>
                <a:gdLst>
                  <a:gd name="T0" fmla="*/ 0 w 312"/>
                  <a:gd name="T1" fmla="*/ 0 h 284"/>
                  <a:gd name="T2" fmla="*/ 0 w 312"/>
                  <a:gd name="T3" fmla="*/ 0 h 284"/>
                  <a:gd name="T4" fmla="*/ 0 w 312"/>
                  <a:gd name="T5" fmla="*/ 0 h 284"/>
                  <a:gd name="T6" fmla="*/ 0 w 312"/>
                  <a:gd name="T7" fmla="*/ 0 h 284"/>
                  <a:gd name="T8" fmla="*/ 0 w 312"/>
                  <a:gd name="T9" fmla="*/ 0 h 284"/>
                  <a:gd name="T10" fmla="*/ 0 w 312"/>
                  <a:gd name="T11" fmla="*/ 0 h 284"/>
                  <a:gd name="T12" fmla="*/ 0 w 312"/>
                  <a:gd name="T13" fmla="*/ 0 h 284"/>
                  <a:gd name="T14" fmla="*/ 0 w 312"/>
                  <a:gd name="T15" fmla="*/ 0 h 284"/>
                  <a:gd name="T16" fmla="*/ 0 w 312"/>
                  <a:gd name="T17" fmla="*/ 0 h 284"/>
                  <a:gd name="T18" fmla="*/ 0 w 312"/>
                  <a:gd name="T19" fmla="*/ 0 h 284"/>
                  <a:gd name="T20" fmla="*/ 0 w 312"/>
                  <a:gd name="T21" fmla="*/ 0 h 284"/>
                  <a:gd name="T22" fmla="*/ 0 w 312"/>
                  <a:gd name="T23" fmla="*/ 0 h 2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2"/>
                  <a:gd name="T37" fmla="*/ 0 h 284"/>
                  <a:gd name="T38" fmla="*/ 312 w 312"/>
                  <a:gd name="T39" fmla="*/ 284 h 2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2" h="284">
                    <a:moveTo>
                      <a:pt x="78" y="0"/>
                    </a:moveTo>
                    <a:lnTo>
                      <a:pt x="202" y="79"/>
                    </a:lnTo>
                    <a:lnTo>
                      <a:pt x="312" y="151"/>
                    </a:lnTo>
                    <a:lnTo>
                      <a:pt x="234" y="284"/>
                    </a:lnTo>
                    <a:lnTo>
                      <a:pt x="197" y="279"/>
                    </a:lnTo>
                    <a:lnTo>
                      <a:pt x="159" y="265"/>
                    </a:lnTo>
                    <a:lnTo>
                      <a:pt x="129" y="253"/>
                    </a:lnTo>
                    <a:lnTo>
                      <a:pt x="79" y="219"/>
                    </a:lnTo>
                    <a:lnTo>
                      <a:pt x="39" y="178"/>
                    </a:lnTo>
                    <a:lnTo>
                      <a:pt x="16" y="144"/>
                    </a:lnTo>
                    <a:lnTo>
                      <a:pt x="0" y="109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33798" name="Group 19"/>
          <p:cNvGrpSpPr>
            <a:grpSpLocks/>
          </p:cNvGrpSpPr>
          <p:nvPr/>
        </p:nvGrpSpPr>
        <p:grpSpPr bwMode="auto">
          <a:xfrm>
            <a:off x="762000" y="1828800"/>
            <a:ext cx="5051425" cy="1066800"/>
            <a:chOff x="480" y="1152"/>
            <a:chExt cx="3182" cy="672"/>
          </a:xfrm>
        </p:grpSpPr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1776" y="1152"/>
              <a:ext cx="1886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pt-BR">
                  <a:solidFill>
                    <a:srgbClr val="006D6A"/>
                  </a:solidFill>
                  <a:latin typeface="Arial Narrow" pitchFamily="34" charset="0"/>
                </a:rPr>
                <a:t>Métodos, Procedimentos, Padrões, Técnicas</a:t>
              </a:r>
              <a:endParaRPr lang="pt-B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4096" name="Line 21"/>
            <p:cNvSpPr>
              <a:spLocks noChangeShapeType="1"/>
            </p:cNvSpPr>
            <p:nvPr/>
          </p:nvSpPr>
          <p:spPr bwMode="auto">
            <a:xfrm>
              <a:off x="1200" y="1344"/>
              <a:ext cx="542" cy="0"/>
            </a:xfrm>
            <a:prstGeom prst="line">
              <a:avLst/>
            </a:prstGeom>
            <a:noFill/>
            <a:ln w="25400">
              <a:solidFill>
                <a:srgbClr val="000099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7" name="Rectangle 22"/>
            <p:cNvSpPr>
              <a:spLocks noChangeArrowheads="1"/>
            </p:cNvSpPr>
            <p:nvPr/>
          </p:nvSpPr>
          <p:spPr bwMode="auto">
            <a:xfrm>
              <a:off x="480" y="1200"/>
              <a:ext cx="480" cy="240"/>
            </a:xfrm>
            <a:prstGeom prst="rect">
              <a:avLst/>
            </a:prstGeom>
            <a:solidFill>
              <a:srgbClr val="E9BB7D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704B"/>
              </a:prstShdw>
            </a:effec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34098" name="Rectangle 23"/>
            <p:cNvSpPr>
              <a:spLocks noChangeArrowheads="1"/>
            </p:cNvSpPr>
            <p:nvPr/>
          </p:nvSpPr>
          <p:spPr bwMode="auto">
            <a:xfrm>
              <a:off x="480" y="1584"/>
              <a:ext cx="480" cy="240"/>
            </a:xfrm>
            <a:prstGeom prst="rect">
              <a:avLst/>
            </a:prstGeom>
            <a:solidFill>
              <a:srgbClr val="E9BB7D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704B"/>
              </a:prstShdw>
            </a:effec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34099" name="Rectangle 24"/>
            <p:cNvSpPr>
              <a:spLocks noChangeArrowheads="1"/>
            </p:cNvSpPr>
            <p:nvPr/>
          </p:nvSpPr>
          <p:spPr bwMode="auto">
            <a:xfrm>
              <a:off x="1104" y="1584"/>
              <a:ext cx="480" cy="240"/>
            </a:xfrm>
            <a:prstGeom prst="rect">
              <a:avLst/>
            </a:prstGeom>
            <a:solidFill>
              <a:srgbClr val="E9BB7D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704B"/>
              </a:prstShdw>
            </a:effectLst>
          </p:spPr>
          <p:txBody>
            <a:bodyPr wrap="none" anchor="ctr"/>
            <a:lstStyle/>
            <a:p>
              <a:endParaRPr lang="pt-BR" altLang="pt-BR"/>
            </a:p>
          </p:txBody>
        </p:sp>
        <p:cxnSp>
          <p:nvCxnSpPr>
            <p:cNvPr id="34100" name="AutoShape 25"/>
            <p:cNvCxnSpPr>
              <a:cxnSpLocks noChangeShapeType="1"/>
              <a:stCxn id="34097" idx="2"/>
              <a:endCxn id="34098" idx="0"/>
            </p:cNvCxnSpPr>
            <p:nvPr/>
          </p:nvCxnSpPr>
          <p:spPr bwMode="auto">
            <a:xfrm>
              <a:off x="720" y="1440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4101" name="AutoShape 26"/>
            <p:cNvCxnSpPr>
              <a:cxnSpLocks noChangeShapeType="1"/>
              <a:stCxn id="34098" idx="3"/>
              <a:endCxn id="34099" idx="1"/>
            </p:cNvCxnSpPr>
            <p:nvPr/>
          </p:nvCxnSpPr>
          <p:spPr bwMode="auto">
            <a:xfrm>
              <a:off x="960" y="170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3799" name="Group 27"/>
          <p:cNvGrpSpPr>
            <a:grpSpLocks/>
          </p:cNvGrpSpPr>
          <p:nvPr/>
        </p:nvGrpSpPr>
        <p:grpSpPr bwMode="auto">
          <a:xfrm>
            <a:off x="533400" y="3810000"/>
            <a:ext cx="4527550" cy="2085975"/>
            <a:chOff x="336" y="2400"/>
            <a:chExt cx="2852" cy="1314"/>
          </a:xfrm>
        </p:grpSpPr>
        <p:sp>
          <p:nvSpPr>
            <p:cNvPr id="103452" name="Rectangle 28"/>
            <p:cNvSpPr>
              <a:spLocks noChangeArrowheads="1"/>
            </p:cNvSpPr>
            <p:nvPr/>
          </p:nvSpPr>
          <p:spPr bwMode="auto">
            <a:xfrm>
              <a:off x="1200" y="3312"/>
              <a:ext cx="1988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pt-BR">
                  <a:solidFill>
                    <a:srgbClr val="006D6A"/>
                  </a:solidFill>
                  <a:latin typeface="Arial Narrow" pitchFamily="34" charset="0"/>
                </a:rPr>
                <a:t>Pessoas habilitadas, treinadas, motivadas</a:t>
              </a:r>
              <a:endParaRPr lang="pt-B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grpSp>
          <p:nvGrpSpPr>
            <p:cNvPr id="33803" name="Group 29"/>
            <p:cNvGrpSpPr>
              <a:grpSpLocks/>
            </p:cNvGrpSpPr>
            <p:nvPr/>
          </p:nvGrpSpPr>
          <p:grpSpPr bwMode="auto">
            <a:xfrm>
              <a:off x="336" y="2400"/>
              <a:ext cx="889" cy="1016"/>
              <a:chOff x="444" y="2114"/>
              <a:chExt cx="889" cy="1016"/>
            </a:xfrm>
          </p:grpSpPr>
          <p:grpSp>
            <p:nvGrpSpPr>
              <p:cNvPr id="33804" name="Group 30"/>
              <p:cNvGrpSpPr>
                <a:grpSpLocks/>
              </p:cNvGrpSpPr>
              <p:nvPr/>
            </p:nvGrpSpPr>
            <p:grpSpPr bwMode="auto">
              <a:xfrm>
                <a:off x="895" y="2813"/>
                <a:ext cx="70" cy="171"/>
                <a:chOff x="895" y="2813"/>
                <a:chExt cx="70" cy="171"/>
              </a:xfrm>
            </p:grpSpPr>
            <p:sp>
              <p:nvSpPr>
                <p:cNvPr id="34092" name="Freeform 31"/>
                <p:cNvSpPr>
                  <a:spLocks/>
                </p:cNvSpPr>
                <p:nvPr/>
              </p:nvSpPr>
              <p:spPr bwMode="auto">
                <a:xfrm>
                  <a:off x="905" y="2813"/>
                  <a:ext cx="56" cy="171"/>
                </a:xfrm>
                <a:custGeom>
                  <a:avLst/>
                  <a:gdLst>
                    <a:gd name="T0" fmla="*/ 0 w 112"/>
                    <a:gd name="T1" fmla="*/ 1 h 341"/>
                    <a:gd name="T2" fmla="*/ 1 w 112"/>
                    <a:gd name="T3" fmla="*/ 1 h 341"/>
                    <a:gd name="T4" fmla="*/ 1 w 112"/>
                    <a:gd name="T5" fmla="*/ 1 h 341"/>
                    <a:gd name="T6" fmla="*/ 1 w 112"/>
                    <a:gd name="T7" fmla="*/ 1 h 341"/>
                    <a:gd name="T8" fmla="*/ 1 w 112"/>
                    <a:gd name="T9" fmla="*/ 1 h 341"/>
                    <a:gd name="T10" fmla="*/ 1 w 112"/>
                    <a:gd name="T11" fmla="*/ 1 h 341"/>
                    <a:gd name="T12" fmla="*/ 1 w 112"/>
                    <a:gd name="T13" fmla="*/ 1 h 341"/>
                    <a:gd name="T14" fmla="*/ 1 w 112"/>
                    <a:gd name="T15" fmla="*/ 1 h 341"/>
                    <a:gd name="T16" fmla="*/ 1 w 112"/>
                    <a:gd name="T17" fmla="*/ 1 h 341"/>
                    <a:gd name="T18" fmla="*/ 1 w 112"/>
                    <a:gd name="T19" fmla="*/ 1 h 341"/>
                    <a:gd name="T20" fmla="*/ 1 w 112"/>
                    <a:gd name="T21" fmla="*/ 1 h 341"/>
                    <a:gd name="T22" fmla="*/ 1 w 112"/>
                    <a:gd name="T23" fmla="*/ 1 h 341"/>
                    <a:gd name="T24" fmla="*/ 1 w 112"/>
                    <a:gd name="T25" fmla="*/ 1 h 341"/>
                    <a:gd name="T26" fmla="*/ 1 w 112"/>
                    <a:gd name="T27" fmla="*/ 1 h 341"/>
                    <a:gd name="T28" fmla="*/ 1 w 112"/>
                    <a:gd name="T29" fmla="*/ 1 h 341"/>
                    <a:gd name="T30" fmla="*/ 1 w 112"/>
                    <a:gd name="T31" fmla="*/ 1 h 341"/>
                    <a:gd name="T32" fmla="*/ 1 w 112"/>
                    <a:gd name="T33" fmla="*/ 1 h 341"/>
                    <a:gd name="T34" fmla="*/ 1 w 112"/>
                    <a:gd name="T35" fmla="*/ 1 h 341"/>
                    <a:gd name="T36" fmla="*/ 1 w 112"/>
                    <a:gd name="T37" fmla="*/ 1 h 341"/>
                    <a:gd name="T38" fmla="*/ 1 w 112"/>
                    <a:gd name="T39" fmla="*/ 1 h 341"/>
                    <a:gd name="T40" fmla="*/ 1 w 112"/>
                    <a:gd name="T41" fmla="*/ 1 h 341"/>
                    <a:gd name="T42" fmla="*/ 1 w 112"/>
                    <a:gd name="T43" fmla="*/ 1 h 341"/>
                    <a:gd name="T44" fmla="*/ 1 w 112"/>
                    <a:gd name="T45" fmla="*/ 0 h 341"/>
                    <a:gd name="T46" fmla="*/ 0 w 112"/>
                    <a:gd name="T47" fmla="*/ 1 h 3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2"/>
                    <a:gd name="T73" fmla="*/ 0 h 341"/>
                    <a:gd name="T74" fmla="*/ 112 w 112"/>
                    <a:gd name="T75" fmla="*/ 341 h 34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2" h="341">
                      <a:moveTo>
                        <a:pt x="0" y="10"/>
                      </a:moveTo>
                      <a:lnTo>
                        <a:pt x="8" y="52"/>
                      </a:lnTo>
                      <a:lnTo>
                        <a:pt x="20" y="92"/>
                      </a:lnTo>
                      <a:lnTo>
                        <a:pt x="38" y="143"/>
                      </a:lnTo>
                      <a:lnTo>
                        <a:pt x="52" y="185"/>
                      </a:lnTo>
                      <a:lnTo>
                        <a:pt x="54" y="199"/>
                      </a:lnTo>
                      <a:lnTo>
                        <a:pt x="58" y="207"/>
                      </a:lnTo>
                      <a:lnTo>
                        <a:pt x="48" y="231"/>
                      </a:lnTo>
                      <a:lnTo>
                        <a:pt x="34" y="249"/>
                      </a:lnTo>
                      <a:lnTo>
                        <a:pt x="24" y="263"/>
                      </a:lnTo>
                      <a:lnTo>
                        <a:pt x="14" y="279"/>
                      </a:lnTo>
                      <a:lnTo>
                        <a:pt x="10" y="341"/>
                      </a:lnTo>
                      <a:lnTo>
                        <a:pt x="96" y="263"/>
                      </a:lnTo>
                      <a:lnTo>
                        <a:pt x="112" y="247"/>
                      </a:lnTo>
                      <a:lnTo>
                        <a:pt x="112" y="233"/>
                      </a:lnTo>
                      <a:lnTo>
                        <a:pt x="106" y="219"/>
                      </a:lnTo>
                      <a:lnTo>
                        <a:pt x="96" y="197"/>
                      </a:lnTo>
                      <a:lnTo>
                        <a:pt x="98" y="181"/>
                      </a:lnTo>
                      <a:lnTo>
                        <a:pt x="94" y="165"/>
                      </a:lnTo>
                      <a:lnTo>
                        <a:pt x="94" y="132"/>
                      </a:lnTo>
                      <a:lnTo>
                        <a:pt x="96" y="104"/>
                      </a:lnTo>
                      <a:lnTo>
                        <a:pt x="100" y="68"/>
                      </a:lnTo>
                      <a:lnTo>
                        <a:pt x="108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93" name="Freeform 32"/>
                <p:cNvSpPr>
                  <a:spLocks/>
                </p:cNvSpPr>
                <p:nvPr/>
              </p:nvSpPr>
              <p:spPr bwMode="auto">
                <a:xfrm>
                  <a:off x="944" y="2936"/>
                  <a:ext cx="21" cy="21"/>
                </a:xfrm>
                <a:custGeom>
                  <a:avLst/>
                  <a:gdLst>
                    <a:gd name="T0" fmla="*/ 1 w 42"/>
                    <a:gd name="T1" fmla="*/ 0 h 42"/>
                    <a:gd name="T2" fmla="*/ 1 w 42"/>
                    <a:gd name="T3" fmla="*/ 1 h 42"/>
                    <a:gd name="T4" fmla="*/ 1 w 42"/>
                    <a:gd name="T5" fmla="*/ 1 h 42"/>
                    <a:gd name="T6" fmla="*/ 0 w 42"/>
                    <a:gd name="T7" fmla="*/ 1 h 42"/>
                    <a:gd name="T8" fmla="*/ 1 w 42"/>
                    <a:gd name="T9" fmla="*/ 1 h 42"/>
                    <a:gd name="T10" fmla="*/ 1 w 42"/>
                    <a:gd name="T11" fmla="*/ 0 h 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"/>
                    <a:gd name="T19" fmla="*/ 0 h 42"/>
                    <a:gd name="T20" fmla="*/ 42 w 42"/>
                    <a:gd name="T21" fmla="*/ 42 h 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" h="42">
                      <a:moveTo>
                        <a:pt x="42" y="0"/>
                      </a:moveTo>
                      <a:lnTo>
                        <a:pt x="30" y="34"/>
                      </a:lnTo>
                      <a:lnTo>
                        <a:pt x="16" y="42"/>
                      </a:lnTo>
                      <a:lnTo>
                        <a:pt x="0" y="40"/>
                      </a:lnTo>
                      <a:lnTo>
                        <a:pt x="18" y="26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94" name="Freeform 33"/>
                <p:cNvSpPr>
                  <a:spLocks/>
                </p:cNvSpPr>
                <p:nvPr/>
              </p:nvSpPr>
              <p:spPr bwMode="auto">
                <a:xfrm>
                  <a:off x="895" y="2918"/>
                  <a:ext cx="70" cy="66"/>
                </a:xfrm>
                <a:custGeom>
                  <a:avLst/>
                  <a:gdLst>
                    <a:gd name="T0" fmla="*/ 1 w 140"/>
                    <a:gd name="T1" fmla="*/ 1 h 132"/>
                    <a:gd name="T2" fmla="*/ 1 w 140"/>
                    <a:gd name="T3" fmla="*/ 1 h 132"/>
                    <a:gd name="T4" fmla="*/ 1 w 140"/>
                    <a:gd name="T5" fmla="*/ 1 h 132"/>
                    <a:gd name="T6" fmla="*/ 1 w 140"/>
                    <a:gd name="T7" fmla="*/ 1 h 132"/>
                    <a:gd name="T8" fmla="*/ 1 w 140"/>
                    <a:gd name="T9" fmla="*/ 1 h 132"/>
                    <a:gd name="T10" fmla="*/ 1 w 140"/>
                    <a:gd name="T11" fmla="*/ 1 h 132"/>
                    <a:gd name="T12" fmla="*/ 1 w 140"/>
                    <a:gd name="T13" fmla="*/ 1 h 132"/>
                    <a:gd name="T14" fmla="*/ 1 w 140"/>
                    <a:gd name="T15" fmla="*/ 0 h 132"/>
                    <a:gd name="T16" fmla="*/ 1 w 140"/>
                    <a:gd name="T17" fmla="*/ 1 h 132"/>
                    <a:gd name="T18" fmla="*/ 1 w 140"/>
                    <a:gd name="T19" fmla="*/ 1 h 132"/>
                    <a:gd name="T20" fmla="*/ 1 w 140"/>
                    <a:gd name="T21" fmla="*/ 1 h 132"/>
                    <a:gd name="T22" fmla="*/ 1 w 140"/>
                    <a:gd name="T23" fmla="*/ 1 h 132"/>
                    <a:gd name="T24" fmla="*/ 1 w 140"/>
                    <a:gd name="T25" fmla="*/ 1 h 132"/>
                    <a:gd name="T26" fmla="*/ 1 w 140"/>
                    <a:gd name="T27" fmla="*/ 1 h 132"/>
                    <a:gd name="T28" fmla="*/ 1 w 140"/>
                    <a:gd name="T29" fmla="*/ 1 h 132"/>
                    <a:gd name="T30" fmla="*/ 1 w 140"/>
                    <a:gd name="T31" fmla="*/ 1 h 132"/>
                    <a:gd name="T32" fmla="*/ 0 w 140"/>
                    <a:gd name="T33" fmla="*/ 1 h 132"/>
                    <a:gd name="T34" fmla="*/ 1 w 140"/>
                    <a:gd name="T35" fmla="*/ 1 h 132"/>
                    <a:gd name="T36" fmla="*/ 1 w 140"/>
                    <a:gd name="T37" fmla="*/ 1 h 132"/>
                    <a:gd name="T38" fmla="*/ 1 w 140"/>
                    <a:gd name="T39" fmla="*/ 1 h 13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0"/>
                    <a:gd name="T61" fmla="*/ 0 h 132"/>
                    <a:gd name="T62" fmla="*/ 140 w 140"/>
                    <a:gd name="T63" fmla="*/ 132 h 13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0" h="132">
                      <a:moveTo>
                        <a:pt x="34" y="72"/>
                      </a:moveTo>
                      <a:lnTo>
                        <a:pt x="40" y="78"/>
                      </a:lnTo>
                      <a:lnTo>
                        <a:pt x="58" y="80"/>
                      </a:lnTo>
                      <a:lnTo>
                        <a:pt x="82" y="74"/>
                      </a:lnTo>
                      <a:lnTo>
                        <a:pt x="102" y="60"/>
                      </a:lnTo>
                      <a:lnTo>
                        <a:pt x="114" y="42"/>
                      </a:lnTo>
                      <a:lnTo>
                        <a:pt x="120" y="20"/>
                      </a:lnTo>
                      <a:lnTo>
                        <a:pt x="124" y="0"/>
                      </a:lnTo>
                      <a:lnTo>
                        <a:pt x="138" y="20"/>
                      </a:lnTo>
                      <a:lnTo>
                        <a:pt x="140" y="34"/>
                      </a:lnTo>
                      <a:lnTo>
                        <a:pt x="114" y="62"/>
                      </a:lnTo>
                      <a:lnTo>
                        <a:pt x="100" y="82"/>
                      </a:lnTo>
                      <a:lnTo>
                        <a:pt x="90" y="110"/>
                      </a:lnTo>
                      <a:lnTo>
                        <a:pt x="54" y="128"/>
                      </a:lnTo>
                      <a:lnTo>
                        <a:pt x="28" y="132"/>
                      </a:lnTo>
                      <a:lnTo>
                        <a:pt x="2" y="130"/>
                      </a:lnTo>
                      <a:lnTo>
                        <a:pt x="0" y="110"/>
                      </a:lnTo>
                      <a:lnTo>
                        <a:pt x="4" y="96"/>
                      </a:lnTo>
                      <a:lnTo>
                        <a:pt x="18" y="82"/>
                      </a:lnTo>
                      <a:lnTo>
                        <a:pt x="34" y="72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05" name="Group 34"/>
              <p:cNvGrpSpPr>
                <a:grpSpLocks/>
              </p:cNvGrpSpPr>
              <p:nvPr/>
            </p:nvGrpSpPr>
            <p:grpSpPr bwMode="auto">
              <a:xfrm>
                <a:off x="972" y="2798"/>
                <a:ext cx="76" cy="193"/>
                <a:chOff x="972" y="2798"/>
                <a:chExt cx="76" cy="193"/>
              </a:xfrm>
            </p:grpSpPr>
            <p:sp>
              <p:nvSpPr>
                <p:cNvPr id="34089" name="Freeform 35"/>
                <p:cNvSpPr>
                  <a:spLocks/>
                </p:cNvSpPr>
                <p:nvPr/>
              </p:nvSpPr>
              <p:spPr bwMode="auto">
                <a:xfrm>
                  <a:off x="986" y="2948"/>
                  <a:ext cx="18" cy="16"/>
                </a:xfrm>
                <a:custGeom>
                  <a:avLst/>
                  <a:gdLst>
                    <a:gd name="T0" fmla="*/ 0 w 36"/>
                    <a:gd name="T1" fmla="*/ 0 h 32"/>
                    <a:gd name="T2" fmla="*/ 1 w 36"/>
                    <a:gd name="T3" fmla="*/ 1 h 32"/>
                    <a:gd name="T4" fmla="*/ 1 w 36"/>
                    <a:gd name="T5" fmla="*/ 1 h 32"/>
                    <a:gd name="T6" fmla="*/ 1 w 36"/>
                    <a:gd name="T7" fmla="*/ 1 h 32"/>
                    <a:gd name="T8" fmla="*/ 1 w 36"/>
                    <a:gd name="T9" fmla="*/ 1 h 32"/>
                    <a:gd name="T10" fmla="*/ 0 w 36"/>
                    <a:gd name="T11" fmla="*/ 0 h 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"/>
                    <a:gd name="T19" fmla="*/ 0 h 32"/>
                    <a:gd name="T20" fmla="*/ 36 w 36"/>
                    <a:gd name="T21" fmla="*/ 32 h 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" h="32">
                      <a:moveTo>
                        <a:pt x="0" y="0"/>
                      </a:moveTo>
                      <a:lnTo>
                        <a:pt x="10" y="28"/>
                      </a:lnTo>
                      <a:lnTo>
                        <a:pt x="20" y="32"/>
                      </a:lnTo>
                      <a:lnTo>
                        <a:pt x="36" y="30"/>
                      </a:lnTo>
                      <a:lnTo>
                        <a:pt x="1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90" name="Freeform 36"/>
                <p:cNvSpPr>
                  <a:spLocks/>
                </p:cNvSpPr>
                <p:nvPr/>
              </p:nvSpPr>
              <p:spPr bwMode="auto">
                <a:xfrm>
                  <a:off x="972" y="2798"/>
                  <a:ext cx="67" cy="191"/>
                </a:xfrm>
                <a:custGeom>
                  <a:avLst/>
                  <a:gdLst>
                    <a:gd name="T0" fmla="*/ 0 w 134"/>
                    <a:gd name="T1" fmla="*/ 1 h 381"/>
                    <a:gd name="T2" fmla="*/ 1 w 134"/>
                    <a:gd name="T3" fmla="*/ 1 h 381"/>
                    <a:gd name="T4" fmla="*/ 1 w 134"/>
                    <a:gd name="T5" fmla="*/ 1 h 381"/>
                    <a:gd name="T6" fmla="*/ 1 w 134"/>
                    <a:gd name="T7" fmla="*/ 1 h 381"/>
                    <a:gd name="T8" fmla="*/ 1 w 134"/>
                    <a:gd name="T9" fmla="*/ 1 h 381"/>
                    <a:gd name="T10" fmla="*/ 1 w 134"/>
                    <a:gd name="T11" fmla="*/ 1 h 381"/>
                    <a:gd name="T12" fmla="*/ 1 w 134"/>
                    <a:gd name="T13" fmla="*/ 1 h 381"/>
                    <a:gd name="T14" fmla="*/ 1 w 134"/>
                    <a:gd name="T15" fmla="*/ 1 h 381"/>
                    <a:gd name="T16" fmla="*/ 1 w 134"/>
                    <a:gd name="T17" fmla="*/ 1 h 381"/>
                    <a:gd name="T18" fmla="*/ 1 w 134"/>
                    <a:gd name="T19" fmla="*/ 1 h 381"/>
                    <a:gd name="T20" fmla="*/ 1 w 134"/>
                    <a:gd name="T21" fmla="*/ 1 h 381"/>
                    <a:gd name="T22" fmla="*/ 1 w 134"/>
                    <a:gd name="T23" fmla="*/ 1 h 381"/>
                    <a:gd name="T24" fmla="*/ 1 w 134"/>
                    <a:gd name="T25" fmla="*/ 1 h 381"/>
                    <a:gd name="T26" fmla="*/ 1 w 134"/>
                    <a:gd name="T27" fmla="*/ 1 h 381"/>
                    <a:gd name="T28" fmla="*/ 1 w 134"/>
                    <a:gd name="T29" fmla="*/ 1 h 381"/>
                    <a:gd name="T30" fmla="*/ 1 w 134"/>
                    <a:gd name="T31" fmla="*/ 1 h 381"/>
                    <a:gd name="T32" fmla="*/ 1 w 134"/>
                    <a:gd name="T33" fmla="*/ 1 h 381"/>
                    <a:gd name="T34" fmla="*/ 1 w 134"/>
                    <a:gd name="T35" fmla="*/ 1 h 381"/>
                    <a:gd name="T36" fmla="*/ 1 w 134"/>
                    <a:gd name="T37" fmla="*/ 1 h 381"/>
                    <a:gd name="T38" fmla="*/ 1 w 134"/>
                    <a:gd name="T39" fmla="*/ 1 h 381"/>
                    <a:gd name="T40" fmla="*/ 1 w 134"/>
                    <a:gd name="T41" fmla="*/ 1 h 381"/>
                    <a:gd name="T42" fmla="*/ 1 w 134"/>
                    <a:gd name="T43" fmla="*/ 1 h 381"/>
                    <a:gd name="T44" fmla="*/ 1 w 134"/>
                    <a:gd name="T45" fmla="*/ 1 h 381"/>
                    <a:gd name="T46" fmla="*/ 1 w 134"/>
                    <a:gd name="T47" fmla="*/ 1 h 381"/>
                    <a:gd name="T48" fmla="*/ 1 w 134"/>
                    <a:gd name="T49" fmla="*/ 1 h 381"/>
                    <a:gd name="T50" fmla="*/ 1 w 134"/>
                    <a:gd name="T51" fmla="*/ 0 h 381"/>
                    <a:gd name="T52" fmla="*/ 0 w 134"/>
                    <a:gd name="T53" fmla="*/ 1 h 38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4"/>
                    <a:gd name="T82" fmla="*/ 0 h 381"/>
                    <a:gd name="T83" fmla="*/ 134 w 134"/>
                    <a:gd name="T84" fmla="*/ 381 h 38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4" h="381">
                      <a:moveTo>
                        <a:pt x="0" y="18"/>
                      </a:moveTo>
                      <a:lnTo>
                        <a:pt x="12" y="84"/>
                      </a:lnTo>
                      <a:lnTo>
                        <a:pt x="16" y="112"/>
                      </a:lnTo>
                      <a:lnTo>
                        <a:pt x="22" y="136"/>
                      </a:lnTo>
                      <a:lnTo>
                        <a:pt x="30" y="162"/>
                      </a:lnTo>
                      <a:lnTo>
                        <a:pt x="36" y="193"/>
                      </a:lnTo>
                      <a:lnTo>
                        <a:pt x="40" y="217"/>
                      </a:lnTo>
                      <a:lnTo>
                        <a:pt x="38" y="233"/>
                      </a:lnTo>
                      <a:lnTo>
                        <a:pt x="36" y="251"/>
                      </a:lnTo>
                      <a:lnTo>
                        <a:pt x="32" y="277"/>
                      </a:lnTo>
                      <a:lnTo>
                        <a:pt x="66" y="329"/>
                      </a:lnTo>
                      <a:lnTo>
                        <a:pt x="134" y="381"/>
                      </a:lnTo>
                      <a:lnTo>
                        <a:pt x="132" y="341"/>
                      </a:lnTo>
                      <a:lnTo>
                        <a:pt x="122" y="325"/>
                      </a:lnTo>
                      <a:lnTo>
                        <a:pt x="112" y="309"/>
                      </a:lnTo>
                      <a:lnTo>
                        <a:pt x="96" y="285"/>
                      </a:lnTo>
                      <a:lnTo>
                        <a:pt x="86" y="269"/>
                      </a:lnTo>
                      <a:lnTo>
                        <a:pt x="80" y="257"/>
                      </a:lnTo>
                      <a:lnTo>
                        <a:pt x="80" y="239"/>
                      </a:lnTo>
                      <a:lnTo>
                        <a:pt x="80" y="229"/>
                      </a:lnTo>
                      <a:lnTo>
                        <a:pt x="84" y="209"/>
                      </a:lnTo>
                      <a:lnTo>
                        <a:pt x="92" y="181"/>
                      </a:lnTo>
                      <a:lnTo>
                        <a:pt x="98" y="154"/>
                      </a:lnTo>
                      <a:lnTo>
                        <a:pt x="108" y="112"/>
                      </a:lnTo>
                      <a:lnTo>
                        <a:pt x="112" y="78"/>
                      </a:lnTo>
                      <a:lnTo>
                        <a:pt x="112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91" name="Freeform 37"/>
                <p:cNvSpPr>
                  <a:spLocks/>
                </p:cNvSpPr>
                <p:nvPr/>
              </p:nvSpPr>
              <p:spPr bwMode="auto">
                <a:xfrm>
                  <a:off x="985" y="2929"/>
                  <a:ext cx="63" cy="62"/>
                </a:xfrm>
                <a:custGeom>
                  <a:avLst/>
                  <a:gdLst>
                    <a:gd name="T0" fmla="*/ 1 w 126"/>
                    <a:gd name="T1" fmla="*/ 0 h 124"/>
                    <a:gd name="T2" fmla="*/ 0 w 126"/>
                    <a:gd name="T3" fmla="*/ 1 h 124"/>
                    <a:gd name="T4" fmla="*/ 1 w 126"/>
                    <a:gd name="T5" fmla="*/ 1 h 124"/>
                    <a:gd name="T6" fmla="*/ 1 w 126"/>
                    <a:gd name="T7" fmla="*/ 1 h 124"/>
                    <a:gd name="T8" fmla="*/ 1 w 126"/>
                    <a:gd name="T9" fmla="*/ 1 h 124"/>
                    <a:gd name="T10" fmla="*/ 1 w 126"/>
                    <a:gd name="T11" fmla="*/ 1 h 124"/>
                    <a:gd name="T12" fmla="*/ 1 w 126"/>
                    <a:gd name="T13" fmla="*/ 1 h 124"/>
                    <a:gd name="T14" fmla="*/ 1 w 126"/>
                    <a:gd name="T15" fmla="*/ 1 h 124"/>
                    <a:gd name="T16" fmla="*/ 1 w 126"/>
                    <a:gd name="T17" fmla="*/ 1 h 124"/>
                    <a:gd name="T18" fmla="*/ 1 w 126"/>
                    <a:gd name="T19" fmla="*/ 1 h 124"/>
                    <a:gd name="T20" fmla="*/ 1 w 126"/>
                    <a:gd name="T21" fmla="*/ 1 h 124"/>
                    <a:gd name="T22" fmla="*/ 1 w 126"/>
                    <a:gd name="T23" fmla="*/ 1 h 124"/>
                    <a:gd name="T24" fmla="*/ 1 w 126"/>
                    <a:gd name="T25" fmla="*/ 1 h 124"/>
                    <a:gd name="T26" fmla="*/ 1 w 126"/>
                    <a:gd name="T27" fmla="*/ 1 h 124"/>
                    <a:gd name="T28" fmla="*/ 1 w 126"/>
                    <a:gd name="T29" fmla="*/ 1 h 124"/>
                    <a:gd name="T30" fmla="*/ 1 w 126"/>
                    <a:gd name="T31" fmla="*/ 1 h 124"/>
                    <a:gd name="T32" fmla="*/ 1 w 126"/>
                    <a:gd name="T33" fmla="*/ 1 h 124"/>
                    <a:gd name="T34" fmla="*/ 1 w 126"/>
                    <a:gd name="T35" fmla="*/ 1 h 124"/>
                    <a:gd name="T36" fmla="*/ 1 w 126"/>
                    <a:gd name="T37" fmla="*/ 1 h 124"/>
                    <a:gd name="T38" fmla="*/ 1 w 126"/>
                    <a:gd name="T39" fmla="*/ 1 h 124"/>
                    <a:gd name="T40" fmla="*/ 1 w 126"/>
                    <a:gd name="T41" fmla="*/ 1 h 124"/>
                    <a:gd name="T42" fmla="*/ 1 w 126"/>
                    <a:gd name="T43" fmla="*/ 1 h 124"/>
                    <a:gd name="T44" fmla="*/ 1 w 126"/>
                    <a:gd name="T45" fmla="*/ 1 h 124"/>
                    <a:gd name="T46" fmla="*/ 1 w 126"/>
                    <a:gd name="T47" fmla="*/ 0 h 12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6"/>
                    <a:gd name="T73" fmla="*/ 0 h 124"/>
                    <a:gd name="T74" fmla="*/ 126 w 126"/>
                    <a:gd name="T75" fmla="*/ 124 h 12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6" h="124">
                      <a:moveTo>
                        <a:pt x="8" y="0"/>
                      </a:moveTo>
                      <a:lnTo>
                        <a:pt x="0" y="24"/>
                      </a:lnTo>
                      <a:lnTo>
                        <a:pt x="2" y="40"/>
                      </a:lnTo>
                      <a:lnTo>
                        <a:pt x="24" y="56"/>
                      </a:lnTo>
                      <a:lnTo>
                        <a:pt x="34" y="66"/>
                      </a:lnTo>
                      <a:lnTo>
                        <a:pt x="36" y="86"/>
                      </a:lnTo>
                      <a:lnTo>
                        <a:pt x="42" y="102"/>
                      </a:lnTo>
                      <a:lnTo>
                        <a:pt x="58" y="112"/>
                      </a:lnTo>
                      <a:lnTo>
                        <a:pt x="80" y="122"/>
                      </a:lnTo>
                      <a:lnTo>
                        <a:pt x="104" y="124"/>
                      </a:lnTo>
                      <a:lnTo>
                        <a:pt x="118" y="122"/>
                      </a:lnTo>
                      <a:lnTo>
                        <a:pt x="126" y="118"/>
                      </a:lnTo>
                      <a:lnTo>
                        <a:pt x="124" y="108"/>
                      </a:lnTo>
                      <a:lnTo>
                        <a:pt x="120" y="92"/>
                      </a:lnTo>
                      <a:lnTo>
                        <a:pt x="110" y="80"/>
                      </a:lnTo>
                      <a:lnTo>
                        <a:pt x="100" y="68"/>
                      </a:lnTo>
                      <a:lnTo>
                        <a:pt x="96" y="76"/>
                      </a:lnTo>
                      <a:lnTo>
                        <a:pt x="86" y="78"/>
                      </a:lnTo>
                      <a:lnTo>
                        <a:pt x="70" y="76"/>
                      </a:lnTo>
                      <a:lnTo>
                        <a:pt x="56" y="70"/>
                      </a:lnTo>
                      <a:lnTo>
                        <a:pt x="40" y="56"/>
                      </a:lnTo>
                      <a:lnTo>
                        <a:pt x="28" y="42"/>
                      </a:lnTo>
                      <a:lnTo>
                        <a:pt x="18" y="2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06" name="Group 38"/>
              <p:cNvGrpSpPr>
                <a:grpSpLocks/>
              </p:cNvGrpSpPr>
              <p:nvPr/>
            </p:nvGrpSpPr>
            <p:grpSpPr bwMode="auto">
              <a:xfrm>
                <a:off x="867" y="2450"/>
                <a:ext cx="89" cy="377"/>
                <a:chOff x="867" y="2450"/>
                <a:chExt cx="89" cy="377"/>
              </a:xfrm>
            </p:grpSpPr>
            <p:sp>
              <p:nvSpPr>
                <p:cNvPr id="34085" name="Freeform 39"/>
                <p:cNvSpPr>
                  <a:spLocks/>
                </p:cNvSpPr>
                <p:nvPr/>
              </p:nvSpPr>
              <p:spPr bwMode="auto">
                <a:xfrm>
                  <a:off x="867" y="2450"/>
                  <a:ext cx="89" cy="377"/>
                </a:xfrm>
                <a:custGeom>
                  <a:avLst/>
                  <a:gdLst>
                    <a:gd name="T0" fmla="*/ 0 w 180"/>
                    <a:gd name="T1" fmla="*/ 0 h 756"/>
                    <a:gd name="T2" fmla="*/ 0 w 180"/>
                    <a:gd name="T3" fmla="*/ 0 h 756"/>
                    <a:gd name="T4" fmla="*/ 0 w 180"/>
                    <a:gd name="T5" fmla="*/ 0 h 756"/>
                    <a:gd name="T6" fmla="*/ 0 w 180"/>
                    <a:gd name="T7" fmla="*/ 0 h 756"/>
                    <a:gd name="T8" fmla="*/ 0 w 180"/>
                    <a:gd name="T9" fmla="*/ 0 h 756"/>
                    <a:gd name="T10" fmla="*/ 0 w 180"/>
                    <a:gd name="T11" fmla="*/ 0 h 756"/>
                    <a:gd name="T12" fmla="*/ 0 w 180"/>
                    <a:gd name="T13" fmla="*/ 0 h 756"/>
                    <a:gd name="T14" fmla="*/ 0 w 180"/>
                    <a:gd name="T15" fmla="*/ 0 h 756"/>
                    <a:gd name="T16" fmla="*/ 0 w 180"/>
                    <a:gd name="T17" fmla="*/ 0 h 756"/>
                    <a:gd name="T18" fmla="*/ 0 w 180"/>
                    <a:gd name="T19" fmla="*/ 0 h 756"/>
                    <a:gd name="T20" fmla="*/ 0 w 180"/>
                    <a:gd name="T21" fmla="*/ 0 h 756"/>
                    <a:gd name="T22" fmla="*/ 0 w 180"/>
                    <a:gd name="T23" fmla="*/ 0 h 756"/>
                    <a:gd name="T24" fmla="*/ 0 w 180"/>
                    <a:gd name="T25" fmla="*/ 0 h 756"/>
                    <a:gd name="T26" fmla="*/ 0 w 180"/>
                    <a:gd name="T27" fmla="*/ 0 h 7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80"/>
                    <a:gd name="T43" fmla="*/ 0 h 756"/>
                    <a:gd name="T44" fmla="*/ 180 w 180"/>
                    <a:gd name="T45" fmla="*/ 756 h 7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80" h="756">
                      <a:moveTo>
                        <a:pt x="20" y="90"/>
                      </a:moveTo>
                      <a:lnTo>
                        <a:pt x="20" y="98"/>
                      </a:lnTo>
                      <a:lnTo>
                        <a:pt x="20" y="146"/>
                      </a:lnTo>
                      <a:lnTo>
                        <a:pt x="8" y="204"/>
                      </a:lnTo>
                      <a:lnTo>
                        <a:pt x="0" y="368"/>
                      </a:lnTo>
                      <a:lnTo>
                        <a:pt x="6" y="474"/>
                      </a:lnTo>
                      <a:lnTo>
                        <a:pt x="14" y="586"/>
                      </a:lnTo>
                      <a:lnTo>
                        <a:pt x="36" y="744"/>
                      </a:lnTo>
                      <a:lnTo>
                        <a:pt x="102" y="756"/>
                      </a:lnTo>
                      <a:lnTo>
                        <a:pt x="180" y="746"/>
                      </a:lnTo>
                      <a:lnTo>
                        <a:pt x="164" y="0"/>
                      </a:lnTo>
                      <a:lnTo>
                        <a:pt x="46" y="12"/>
                      </a:lnTo>
                      <a:lnTo>
                        <a:pt x="36" y="38"/>
                      </a:lnTo>
                      <a:lnTo>
                        <a:pt x="20" y="90"/>
                      </a:lnTo>
                      <a:close/>
                    </a:path>
                  </a:pathLst>
                </a:custGeom>
                <a:solidFill>
                  <a:srgbClr val="FF9999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86" name="Freeform 40"/>
                <p:cNvSpPr>
                  <a:spLocks/>
                </p:cNvSpPr>
                <p:nvPr/>
              </p:nvSpPr>
              <p:spPr bwMode="auto">
                <a:xfrm>
                  <a:off x="872" y="2458"/>
                  <a:ext cx="82" cy="364"/>
                </a:xfrm>
                <a:custGeom>
                  <a:avLst/>
                  <a:gdLst>
                    <a:gd name="T0" fmla="*/ 0 w 166"/>
                    <a:gd name="T1" fmla="*/ 0 h 730"/>
                    <a:gd name="T2" fmla="*/ 0 w 166"/>
                    <a:gd name="T3" fmla="*/ 0 h 730"/>
                    <a:gd name="T4" fmla="*/ 0 w 166"/>
                    <a:gd name="T5" fmla="*/ 0 h 730"/>
                    <a:gd name="T6" fmla="*/ 0 w 166"/>
                    <a:gd name="T7" fmla="*/ 0 h 730"/>
                    <a:gd name="T8" fmla="*/ 0 w 166"/>
                    <a:gd name="T9" fmla="*/ 0 h 730"/>
                    <a:gd name="T10" fmla="*/ 0 w 166"/>
                    <a:gd name="T11" fmla="*/ 0 h 730"/>
                    <a:gd name="T12" fmla="*/ 0 w 166"/>
                    <a:gd name="T13" fmla="*/ 0 h 730"/>
                    <a:gd name="T14" fmla="*/ 0 w 166"/>
                    <a:gd name="T15" fmla="*/ 0 h 730"/>
                    <a:gd name="T16" fmla="*/ 0 w 166"/>
                    <a:gd name="T17" fmla="*/ 0 h 730"/>
                    <a:gd name="T18" fmla="*/ 0 w 166"/>
                    <a:gd name="T19" fmla="*/ 0 h 730"/>
                    <a:gd name="T20" fmla="*/ 0 w 166"/>
                    <a:gd name="T21" fmla="*/ 0 h 730"/>
                    <a:gd name="T22" fmla="*/ 0 w 166"/>
                    <a:gd name="T23" fmla="*/ 0 h 730"/>
                    <a:gd name="T24" fmla="*/ 0 w 166"/>
                    <a:gd name="T25" fmla="*/ 0 h 730"/>
                    <a:gd name="T26" fmla="*/ 0 w 166"/>
                    <a:gd name="T27" fmla="*/ 0 h 730"/>
                    <a:gd name="T28" fmla="*/ 0 w 166"/>
                    <a:gd name="T29" fmla="*/ 0 h 730"/>
                    <a:gd name="T30" fmla="*/ 0 w 166"/>
                    <a:gd name="T31" fmla="*/ 0 h 730"/>
                    <a:gd name="T32" fmla="*/ 0 w 166"/>
                    <a:gd name="T33" fmla="*/ 0 h 730"/>
                    <a:gd name="T34" fmla="*/ 0 w 166"/>
                    <a:gd name="T35" fmla="*/ 0 h 730"/>
                    <a:gd name="T36" fmla="*/ 0 w 166"/>
                    <a:gd name="T37" fmla="*/ 0 h 730"/>
                    <a:gd name="T38" fmla="*/ 0 w 166"/>
                    <a:gd name="T39" fmla="*/ 0 h 730"/>
                    <a:gd name="T40" fmla="*/ 0 w 166"/>
                    <a:gd name="T41" fmla="*/ 0 h 730"/>
                    <a:gd name="T42" fmla="*/ 0 w 166"/>
                    <a:gd name="T43" fmla="*/ 0 h 730"/>
                    <a:gd name="T44" fmla="*/ 0 w 166"/>
                    <a:gd name="T45" fmla="*/ 0 h 730"/>
                    <a:gd name="T46" fmla="*/ 0 w 166"/>
                    <a:gd name="T47" fmla="*/ 0 h 730"/>
                    <a:gd name="T48" fmla="*/ 0 w 166"/>
                    <a:gd name="T49" fmla="*/ 0 h 73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66"/>
                    <a:gd name="T76" fmla="*/ 0 h 730"/>
                    <a:gd name="T77" fmla="*/ 166 w 166"/>
                    <a:gd name="T78" fmla="*/ 730 h 73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66" h="730">
                      <a:moveTo>
                        <a:pt x="38" y="0"/>
                      </a:moveTo>
                      <a:lnTo>
                        <a:pt x="84" y="8"/>
                      </a:lnTo>
                      <a:lnTo>
                        <a:pt x="144" y="12"/>
                      </a:lnTo>
                      <a:lnTo>
                        <a:pt x="148" y="54"/>
                      </a:lnTo>
                      <a:lnTo>
                        <a:pt x="148" y="222"/>
                      </a:lnTo>
                      <a:lnTo>
                        <a:pt x="154" y="432"/>
                      </a:lnTo>
                      <a:lnTo>
                        <a:pt x="156" y="596"/>
                      </a:lnTo>
                      <a:lnTo>
                        <a:pt x="166" y="722"/>
                      </a:lnTo>
                      <a:lnTo>
                        <a:pt x="92" y="730"/>
                      </a:lnTo>
                      <a:lnTo>
                        <a:pt x="34" y="720"/>
                      </a:lnTo>
                      <a:lnTo>
                        <a:pt x="14" y="564"/>
                      </a:lnTo>
                      <a:lnTo>
                        <a:pt x="0" y="412"/>
                      </a:lnTo>
                      <a:lnTo>
                        <a:pt x="12" y="448"/>
                      </a:lnTo>
                      <a:lnTo>
                        <a:pt x="34" y="574"/>
                      </a:lnTo>
                      <a:lnTo>
                        <a:pt x="26" y="484"/>
                      </a:lnTo>
                      <a:lnTo>
                        <a:pt x="8" y="368"/>
                      </a:lnTo>
                      <a:lnTo>
                        <a:pt x="2" y="232"/>
                      </a:lnTo>
                      <a:lnTo>
                        <a:pt x="6" y="186"/>
                      </a:lnTo>
                      <a:lnTo>
                        <a:pt x="14" y="144"/>
                      </a:lnTo>
                      <a:lnTo>
                        <a:pt x="30" y="158"/>
                      </a:lnTo>
                      <a:lnTo>
                        <a:pt x="72" y="24"/>
                      </a:lnTo>
                      <a:lnTo>
                        <a:pt x="28" y="146"/>
                      </a:lnTo>
                      <a:lnTo>
                        <a:pt x="20" y="132"/>
                      </a:lnTo>
                      <a:lnTo>
                        <a:pt x="18" y="7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87" name="Freeform 41"/>
                <p:cNvSpPr>
                  <a:spLocks/>
                </p:cNvSpPr>
                <p:nvPr/>
              </p:nvSpPr>
              <p:spPr bwMode="auto">
                <a:xfrm>
                  <a:off x="900" y="2461"/>
                  <a:ext cx="12" cy="155"/>
                </a:xfrm>
                <a:custGeom>
                  <a:avLst/>
                  <a:gdLst>
                    <a:gd name="T0" fmla="*/ 1 w 24"/>
                    <a:gd name="T1" fmla="*/ 0 h 310"/>
                    <a:gd name="T2" fmla="*/ 1 w 24"/>
                    <a:gd name="T3" fmla="*/ 1 h 310"/>
                    <a:gd name="T4" fmla="*/ 1 w 24"/>
                    <a:gd name="T5" fmla="*/ 1 h 310"/>
                    <a:gd name="T6" fmla="*/ 1 w 24"/>
                    <a:gd name="T7" fmla="*/ 1 h 310"/>
                    <a:gd name="T8" fmla="*/ 0 w 24"/>
                    <a:gd name="T9" fmla="*/ 1 h 310"/>
                    <a:gd name="T10" fmla="*/ 1 w 24"/>
                    <a:gd name="T11" fmla="*/ 1 h 310"/>
                    <a:gd name="T12" fmla="*/ 1 w 24"/>
                    <a:gd name="T13" fmla="*/ 1 h 310"/>
                    <a:gd name="T14" fmla="*/ 1 w 24"/>
                    <a:gd name="T15" fmla="*/ 0 h 3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310"/>
                    <a:gd name="T26" fmla="*/ 24 w 24"/>
                    <a:gd name="T27" fmla="*/ 310 h 31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310">
                      <a:moveTo>
                        <a:pt x="24" y="0"/>
                      </a:moveTo>
                      <a:lnTo>
                        <a:pt x="20" y="42"/>
                      </a:lnTo>
                      <a:lnTo>
                        <a:pt x="12" y="136"/>
                      </a:lnTo>
                      <a:lnTo>
                        <a:pt x="2" y="226"/>
                      </a:lnTo>
                      <a:lnTo>
                        <a:pt x="0" y="310"/>
                      </a:lnTo>
                      <a:lnTo>
                        <a:pt x="14" y="204"/>
                      </a:lnTo>
                      <a:lnTo>
                        <a:pt x="24" y="12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88" name="Freeform 42"/>
                <p:cNvSpPr>
                  <a:spLocks/>
                </p:cNvSpPr>
                <p:nvPr/>
              </p:nvSpPr>
              <p:spPr bwMode="auto">
                <a:xfrm>
                  <a:off x="919" y="2521"/>
                  <a:ext cx="13" cy="259"/>
                </a:xfrm>
                <a:custGeom>
                  <a:avLst/>
                  <a:gdLst>
                    <a:gd name="T0" fmla="*/ 1 w 26"/>
                    <a:gd name="T1" fmla="*/ 0 h 520"/>
                    <a:gd name="T2" fmla="*/ 0 w 26"/>
                    <a:gd name="T3" fmla="*/ 0 h 520"/>
                    <a:gd name="T4" fmla="*/ 0 w 26"/>
                    <a:gd name="T5" fmla="*/ 0 h 520"/>
                    <a:gd name="T6" fmla="*/ 1 w 26"/>
                    <a:gd name="T7" fmla="*/ 0 h 520"/>
                    <a:gd name="T8" fmla="*/ 1 w 26"/>
                    <a:gd name="T9" fmla="*/ 0 h 520"/>
                    <a:gd name="T10" fmla="*/ 1 w 26"/>
                    <a:gd name="T11" fmla="*/ 0 h 520"/>
                    <a:gd name="T12" fmla="*/ 1 w 26"/>
                    <a:gd name="T13" fmla="*/ 0 h 520"/>
                    <a:gd name="T14" fmla="*/ 1 w 26"/>
                    <a:gd name="T15" fmla="*/ 0 h 520"/>
                    <a:gd name="T16" fmla="*/ 1 w 26"/>
                    <a:gd name="T17" fmla="*/ 0 h 520"/>
                    <a:gd name="T18" fmla="*/ 1 w 26"/>
                    <a:gd name="T19" fmla="*/ 0 h 520"/>
                    <a:gd name="T20" fmla="*/ 1 w 26"/>
                    <a:gd name="T21" fmla="*/ 0 h 52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520"/>
                    <a:gd name="T35" fmla="*/ 26 w 26"/>
                    <a:gd name="T36" fmla="*/ 520 h 52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520">
                      <a:moveTo>
                        <a:pt x="16" y="0"/>
                      </a:moveTo>
                      <a:lnTo>
                        <a:pt x="0" y="152"/>
                      </a:lnTo>
                      <a:lnTo>
                        <a:pt x="0" y="268"/>
                      </a:lnTo>
                      <a:lnTo>
                        <a:pt x="10" y="380"/>
                      </a:lnTo>
                      <a:lnTo>
                        <a:pt x="22" y="442"/>
                      </a:lnTo>
                      <a:lnTo>
                        <a:pt x="24" y="520"/>
                      </a:lnTo>
                      <a:lnTo>
                        <a:pt x="26" y="436"/>
                      </a:lnTo>
                      <a:lnTo>
                        <a:pt x="12" y="324"/>
                      </a:lnTo>
                      <a:lnTo>
                        <a:pt x="8" y="196"/>
                      </a:lnTo>
                      <a:lnTo>
                        <a:pt x="12" y="11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9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07" name="Group 43"/>
              <p:cNvGrpSpPr>
                <a:grpSpLocks/>
              </p:cNvGrpSpPr>
              <p:nvPr/>
            </p:nvGrpSpPr>
            <p:grpSpPr bwMode="auto">
              <a:xfrm>
                <a:off x="948" y="2448"/>
                <a:ext cx="100" cy="392"/>
                <a:chOff x="948" y="2448"/>
                <a:chExt cx="100" cy="392"/>
              </a:xfrm>
            </p:grpSpPr>
            <p:sp>
              <p:nvSpPr>
                <p:cNvPr id="34083" name="Freeform 44"/>
                <p:cNvSpPr>
                  <a:spLocks/>
                </p:cNvSpPr>
                <p:nvPr/>
              </p:nvSpPr>
              <p:spPr bwMode="auto">
                <a:xfrm>
                  <a:off x="948" y="2448"/>
                  <a:ext cx="100" cy="392"/>
                </a:xfrm>
                <a:custGeom>
                  <a:avLst/>
                  <a:gdLst>
                    <a:gd name="T0" fmla="*/ 1 w 200"/>
                    <a:gd name="T1" fmla="*/ 0 h 786"/>
                    <a:gd name="T2" fmla="*/ 1 w 200"/>
                    <a:gd name="T3" fmla="*/ 0 h 786"/>
                    <a:gd name="T4" fmla="*/ 1 w 200"/>
                    <a:gd name="T5" fmla="*/ 0 h 786"/>
                    <a:gd name="T6" fmla="*/ 1 w 200"/>
                    <a:gd name="T7" fmla="*/ 0 h 786"/>
                    <a:gd name="T8" fmla="*/ 1 w 200"/>
                    <a:gd name="T9" fmla="*/ 0 h 786"/>
                    <a:gd name="T10" fmla="*/ 1 w 200"/>
                    <a:gd name="T11" fmla="*/ 0 h 786"/>
                    <a:gd name="T12" fmla="*/ 1 w 200"/>
                    <a:gd name="T13" fmla="*/ 0 h 786"/>
                    <a:gd name="T14" fmla="*/ 1 w 200"/>
                    <a:gd name="T15" fmla="*/ 0 h 786"/>
                    <a:gd name="T16" fmla="*/ 1 w 200"/>
                    <a:gd name="T17" fmla="*/ 0 h 786"/>
                    <a:gd name="T18" fmla="*/ 1 w 200"/>
                    <a:gd name="T19" fmla="*/ 0 h 786"/>
                    <a:gd name="T20" fmla="*/ 1 w 200"/>
                    <a:gd name="T21" fmla="*/ 0 h 786"/>
                    <a:gd name="T22" fmla="*/ 1 w 200"/>
                    <a:gd name="T23" fmla="*/ 0 h 786"/>
                    <a:gd name="T24" fmla="*/ 0 w 200"/>
                    <a:gd name="T25" fmla="*/ 0 h 786"/>
                    <a:gd name="T26" fmla="*/ 1 w 200"/>
                    <a:gd name="T27" fmla="*/ 0 h 78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0"/>
                    <a:gd name="T43" fmla="*/ 0 h 786"/>
                    <a:gd name="T44" fmla="*/ 200 w 200"/>
                    <a:gd name="T45" fmla="*/ 786 h 78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0" h="786">
                      <a:moveTo>
                        <a:pt x="16" y="750"/>
                      </a:moveTo>
                      <a:lnTo>
                        <a:pt x="86" y="782"/>
                      </a:lnTo>
                      <a:lnTo>
                        <a:pt x="166" y="786"/>
                      </a:lnTo>
                      <a:lnTo>
                        <a:pt x="186" y="738"/>
                      </a:lnTo>
                      <a:lnTo>
                        <a:pt x="194" y="632"/>
                      </a:lnTo>
                      <a:lnTo>
                        <a:pt x="200" y="486"/>
                      </a:lnTo>
                      <a:lnTo>
                        <a:pt x="200" y="372"/>
                      </a:lnTo>
                      <a:lnTo>
                        <a:pt x="190" y="246"/>
                      </a:lnTo>
                      <a:lnTo>
                        <a:pt x="174" y="152"/>
                      </a:lnTo>
                      <a:lnTo>
                        <a:pt x="188" y="124"/>
                      </a:lnTo>
                      <a:lnTo>
                        <a:pt x="130" y="32"/>
                      </a:lnTo>
                      <a:lnTo>
                        <a:pt x="124" y="0"/>
                      </a:lnTo>
                      <a:lnTo>
                        <a:pt x="0" y="28"/>
                      </a:lnTo>
                      <a:lnTo>
                        <a:pt x="16" y="750"/>
                      </a:lnTo>
                      <a:close/>
                    </a:path>
                  </a:pathLst>
                </a:custGeom>
                <a:solidFill>
                  <a:srgbClr val="00404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84" name="Freeform 45"/>
                <p:cNvSpPr>
                  <a:spLocks/>
                </p:cNvSpPr>
                <p:nvPr/>
              </p:nvSpPr>
              <p:spPr bwMode="auto">
                <a:xfrm>
                  <a:off x="953" y="2451"/>
                  <a:ext cx="90" cy="386"/>
                </a:xfrm>
                <a:custGeom>
                  <a:avLst/>
                  <a:gdLst>
                    <a:gd name="T0" fmla="*/ 0 w 180"/>
                    <a:gd name="T1" fmla="*/ 0 h 774"/>
                    <a:gd name="T2" fmla="*/ 1 w 180"/>
                    <a:gd name="T3" fmla="*/ 0 h 774"/>
                    <a:gd name="T4" fmla="*/ 1 w 180"/>
                    <a:gd name="T5" fmla="*/ 0 h 774"/>
                    <a:gd name="T6" fmla="*/ 1 w 180"/>
                    <a:gd name="T7" fmla="*/ 0 h 774"/>
                    <a:gd name="T8" fmla="*/ 1 w 180"/>
                    <a:gd name="T9" fmla="*/ 0 h 774"/>
                    <a:gd name="T10" fmla="*/ 1 w 180"/>
                    <a:gd name="T11" fmla="*/ 0 h 774"/>
                    <a:gd name="T12" fmla="*/ 1 w 180"/>
                    <a:gd name="T13" fmla="*/ 0 h 774"/>
                    <a:gd name="T14" fmla="*/ 1 w 180"/>
                    <a:gd name="T15" fmla="*/ 0 h 774"/>
                    <a:gd name="T16" fmla="*/ 1 w 180"/>
                    <a:gd name="T17" fmla="*/ 0 h 774"/>
                    <a:gd name="T18" fmla="*/ 1 w 180"/>
                    <a:gd name="T19" fmla="*/ 0 h 774"/>
                    <a:gd name="T20" fmla="*/ 1 w 180"/>
                    <a:gd name="T21" fmla="*/ 0 h 774"/>
                    <a:gd name="T22" fmla="*/ 1 w 180"/>
                    <a:gd name="T23" fmla="*/ 0 h 774"/>
                    <a:gd name="T24" fmla="*/ 1 w 180"/>
                    <a:gd name="T25" fmla="*/ 0 h 774"/>
                    <a:gd name="T26" fmla="*/ 1 w 180"/>
                    <a:gd name="T27" fmla="*/ 0 h 774"/>
                    <a:gd name="T28" fmla="*/ 1 w 180"/>
                    <a:gd name="T29" fmla="*/ 0 h 774"/>
                    <a:gd name="T30" fmla="*/ 1 w 180"/>
                    <a:gd name="T31" fmla="*/ 0 h 774"/>
                    <a:gd name="T32" fmla="*/ 1 w 180"/>
                    <a:gd name="T33" fmla="*/ 0 h 774"/>
                    <a:gd name="T34" fmla="*/ 1 w 180"/>
                    <a:gd name="T35" fmla="*/ 0 h 774"/>
                    <a:gd name="T36" fmla="*/ 1 w 180"/>
                    <a:gd name="T37" fmla="*/ 0 h 774"/>
                    <a:gd name="T38" fmla="*/ 1 w 180"/>
                    <a:gd name="T39" fmla="*/ 0 h 774"/>
                    <a:gd name="T40" fmla="*/ 1 w 180"/>
                    <a:gd name="T41" fmla="*/ 0 h 774"/>
                    <a:gd name="T42" fmla="*/ 1 w 180"/>
                    <a:gd name="T43" fmla="*/ 0 h 774"/>
                    <a:gd name="T44" fmla="*/ 1 w 180"/>
                    <a:gd name="T45" fmla="*/ 0 h 774"/>
                    <a:gd name="T46" fmla="*/ 1 w 180"/>
                    <a:gd name="T47" fmla="*/ 0 h 774"/>
                    <a:gd name="T48" fmla="*/ 1 w 180"/>
                    <a:gd name="T49" fmla="*/ 0 h 774"/>
                    <a:gd name="T50" fmla="*/ 1 w 180"/>
                    <a:gd name="T51" fmla="*/ 0 h 774"/>
                    <a:gd name="T52" fmla="*/ 1 w 180"/>
                    <a:gd name="T53" fmla="*/ 0 h 774"/>
                    <a:gd name="T54" fmla="*/ 1 w 180"/>
                    <a:gd name="T55" fmla="*/ 0 h 774"/>
                    <a:gd name="T56" fmla="*/ 1 w 180"/>
                    <a:gd name="T57" fmla="*/ 0 h 774"/>
                    <a:gd name="T58" fmla="*/ 1 w 180"/>
                    <a:gd name="T59" fmla="*/ 0 h 774"/>
                    <a:gd name="T60" fmla="*/ 1 w 180"/>
                    <a:gd name="T61" fmla="*/ 0 h 774"/>
                    <a:gd name="T62" fmla="*/ 1 w 180"/>
                    <a:gd name="T63" fmla="*/ 0 h 774"/>
                    <a:gd name="T64" fmla="*/ 1 w 180"/>
                    <a:gd name="T65" fmla="*/ 0 h 774"/>
                    <a:gd name="T66" fmla="*/ 1 w 180"/>
                    <a:gd name="T67" fmla="*/ 0 h 774"/>
                    <a:gd name="T68" fmla="*/ 1 w 180"/>
                    <a:gd name="T69" fmla="*/ 0 h 774"/>
                    <a:gd name="T70" fmla="*/ 1 w 180"/>
                    <a:gd name="T71" fmla="*/ 0 h 774"/>
                    <a:gd name="T72" fmla="*/ 1 w 180"/>
                    <a:gd name="T73" fmla="*/ 0 h 774"/>
                    <a:gd name="T74" fmla="*/ 1 w 180"/>
                    <a:gd name="T75" fmla="*/ 0 h 774"/>
                    <a:gd name="T76" fmla="*/ 0 w 180"/>
                    <a:gd name="T77" fmla="*/ 0 h 77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774"/>
                    <a:gd name="T119" fmla="*/ 180 w 180"/>
                    <a:gd name="T120" fmla="*/ 774 h 77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774">
                      <a:moveTo>
                        <a:pt x="0" y="26"/>
                      </a:moveTo>
                      <a:lnTo>
                        <a:pt x="6" y="312"/>
                      </a:lnTo>
                      <a:lnTo>
                        <a:pt x="12" y="736"/>
                      </a:lnTo>
                      <a:lnTo>
                        <a:pt x="82" y="770"/>
                      </a:lnTo>
                      <a:lnTo>
                        <a:pt x="48" y="600"/>
                      </a:lnTo>
                      <a:lnTo>
                        <a:pt x="34" y="504"/>
                      </a:lnTo>
                      <a:lnTo>
                        <a:pt x="32" y="428"/>
                      </a:lnTo>
                      <a:lnTo>
                        <a:pt x="46" y="526"/>
                      </a:lnTo>
                      <a:lnTo>
                        <a:pt x="64" y="638"/>
                      </a:lnTo>
                      <a:lnTo>
                        <a:pt x="96" y="772"/>
                      </a:lnTo>
                      <a:lnTo>
                        <a:pt x="144" y="774"/>
                      </a:lnTo>
                      <a:lnTo>
                        <a:pt x="150" y="596"/>
                      </a:lnTo>
                      <a:lnTo>
                        <a:pt x="156" y="486"/>
                      </a:lnTo>
                      <a:lnTo>
                        <a:pt x="158" y="412"/>
                      </a:lnTo>
                      <a:lnTo>
                        <a:pt x="162" y="496"/>
                      </a:lnTo>
                      <a:lnTo>
                        <a:pt x="150" y="768"/>
                      </a:lnTo>
                      <a:lnTo>
                        <a:pt x="168" y="728"/>
                      </a:lnTo>
                      <a:lnTo>
                        <a:pt x="176" y="606"/>
                      </a:lnTo>
                      <a:lnTo>
                        <a:pt x="178" y="492"/>
                      </a:lnTo>
                      <a:lnTo>
                        <a:pt x="180" y="366"/>
                      </a:lnTo>
                      <a:lnTo>
                        <a:pt x="176" y="270"/>
                      </a:lnTo>
                      <a:lnTo>
                        <a:pt x="158" y="154"/>
                      </a:lnTo>
                      <a:lnTo>
                        <a:pt x="148" y="166"/>
                      </a:lnTo>
                      <a:lnTo>
                        <a:pt x="168" y="122"/>
                      </a:lnTo>
                      <a:lnTo>
                        <a:pt x="102" y="0"/>
                      </a:lnTo>
                      <a:lnTo>
                        <a:pt x="80" y="8"/>
                      </a:lnTo>
                      <a:lnTo>
                        <a:pt x="96" y="58"/>
                      </a:lnTo>
                      <a:lnTo>
                        <a:pt x="106" y="122"/>
                      </a:lnTo>
                      <a:lnTo>
                        <a:pt x="110" y="202"/>
                      </a:lnTo>
                      <a:lnTo>
                        <a:pt x="92" y="90"/>
                      </a:lnTo>
                      <a:lnTo>
                        <a:pt x="82" y="48"/>
                      </a:lnTo>
                      <a:lnTo>
                        <a:pt x="66" y="6"/>
                      </a:lnTo>
                      <a:lnTo>
                        <a:pt x="48" y="8"/>
                      </a:lnTo>
                      <a:lnTo>
                        <a:pt x="66" y="64"/>
                      </a:lnTo>
                      <a:lnTo>
                        <a:pt x="78" y="128"/>
                      </a:lnTo>
                      <a:lnTo>
                        <a:pt x="82" y="172"/>
                      </a:lnTo>
                      <a:lnTo>
                        <a:pt x="56" y="64"/>
                      </a:lnTo>
                      <a:lnTo>
                        <a:pt x="38" y="14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08" name="Group 46"/>
              <p:cNvGrpSpPr>
                <a:grpSpLocks/>
              </p:cNvGrpSpPr>
              <p:nvPr/>
            </p:nvGrpSpPr>
            <p:grpSpPr bwMode="auto">
              <a:xfrm>
                <a:off x="890" y="2114"/>
                <a:ext cx="116" cy="181"/>
                <a:chOff x="890" y="2114"/>
                <a:chExt cx="116" cy="181"/>
              </a:xfrm>
            </p:grpSpPr>
            <p:sp>
              <p:nvSpPr>
                <p:cNvPr id="34058" name="Freeform 47"/>
                <p:cNvSpPr>
                  <a:spLocks/>
                </p:cNvSpPr>
                <p:nvPr/>
              </p:nvSpPr>
              <p:spPr bwMode="auto">
                <a:xfrm>
                  <a:off x="890" y="2114"/>
                  <a:ext cx="116" cy="126"/>
                </a:xfrm>
                <a:custGeom>
                  <a:avLst/>
                  <a:gdLst>
                    <a:gd name="T0" fmla="*/ 1 w 232"/>
                    <a:gd name="T1" fmla="*/ 0 h 252"/>
                    <a:gd name="T2" fmla="*/ 1 w 232"/>
                    <a:gd name="T3" fmla="*/ 1 h 252"/>
                    <a:gd name="T4" fmla="*/ 1 w 232"/>
                    <a:gd name="T5" fmla="*/ 1 h 252"/>
                    <a:gd name="T6" fmla="*/ 1 w 232"/>
                    <a:gd name="T7" fmla="*/ 1 h 252"/>
                    <a:gd name="T8" fmla="*/ 1 w 232"/>
                    <a:gd name="T9" fmla="*/ 1 h 252"/>
                    <a:gd name="T10" fmla="*/ 1 w 232"/>
                    <a:gd name="T11" fmla="*/ 1 h 252"/>
                    <a:gd name="T12" fmla="*/ 1 w 232"/>
                    <a:gd name="T13" fmla="*/ 1 h 252"/>
                    <a:gd name="T14" fmla="*/ 1 w 232"/>
                    <a:gd name="T15" fmla="*/ 1 h 252"/>
                    <a:gd name="T16" fmla="*/ 1 w 232"/>
                    <a:gd name="T17" fmla="*/ 1 h 252"/>
                    <a:gd name="T18" fmla="*/ 1 w 232"/>
                    <a:gd name="T19" fmla="*/ 1 h 252"/>
                    <a:gd name="T20" fmla="*/ 1 w 232"/>
                    <a:gd name="T21" fmla="*/ 1 h 252"/>
                    <a:gd name="T22" fmla="*/ 0 w 232"/>
                    <a:gd name="T23" fmla="*/ 1 h 252"/>
                    <a:gd name="T24" fmla="*/ 0 w 232"/>
                    <a:gd name="T25" fmla="*/ 1 h 252"/>
                    <a:gd name="T26" fmla="*/ 1 w 232"/>
                    <a:gd name="T27" fmla="*/ 1 h 252"/>
                    <a:gd name="T28" fmla="*/ 1 w 232"/>
                    <a:gd name="T29" fmla="*/ 1 h 252"/>
                    <a:gd name="T30" fmla="*/ 1 w 232"/>
                    <a:gd name="T31" fmla="*/ 1 h 252"/>
                    <a:gd name="T32" fmla="*/ 1 w 232"/>
                    <a:gd name="T33" fmla="*/ 1 h 252"/>
                    <a:gd name="T34" fmla="*/ 1 w 232"/>
                    <a:gd name="T35" fmla="*/ 1 h 252"/>
                    <a:gd name="T36" fmla="*/ 1 w 232"/>
                    <a:gd name="T37" fmla="*/ 1 h 252"/>
                    <a:gd name="T38" fmla="*/ 1 w 232"/>
                    <a:gd name="T39" fmla="*/ 1 h 252"/>
                    <a:gd name="T40" fmla="*/ 1 w 232"/>
                    <a:gd name="T41" fmla="*/ 1 h 252"/>
                    <a:gd name="T42" fmla="*/ 1 w 232"/>
                    <a:gd name="T43" fmla="*/ 1 h 252"/>
                    <a:gd name="T44" fmla="*/ 1 w 232"/>
                    <a:gd name="T45" fmla="*/ 1 h 252"/>
                    <a:gd name="T46" fmla="*/ 1 w 232"/>
                    <a:gd name="T47" fmla="*/ 1 h 252"/>
                    <a:gd name="T48" fmla="*/ 1 w 232"/>
                    <a:gd name="T49" fmla="*/ 1 h 252"/>
                    <a:gd name="T50" fmla="*/ 1 w 232"/>
                    <a:gd name="T51" fmla="*/ 1 h 252"/>
                    <a:gd name="T52" fmla="*/ 1 w 232"/>
                    <a:gd name="T53" fmla="*/ 1 h 252"/>
                    <a:gd name="T54" fmla="*/ 1 w 232"/>
                    <a:gd name="T55" fmla="*/ 1 h 252"/>
                    <a:gd name="T56" fmla="*/ 1 w 232"/>
                    <a:gd name="T57" fmla="*/ 1 h 252"/>
                    <a:gd name="T58" fmla="*/ 1 w 232"/>
                    <a:gd name="T59" fmla="*/ 1 h 252"/>
                    <a:gd name="T60" fmla="*/ 1 w 232"/>
                    <a:gd name="T61" fmla="*/ 1 h 252"/>
                    <a:gd name="T62" fmla="*/ 1 w 232"/>
                    <a:gd name="T63" fmla="*/ 1 h 252"/>
                    <a:gd name="T64" fmla="*/ 1 w 232"/>
                    <a:gd name="T65" fmla="*/ 1 h 252"/>
                    <a:gd name="T66" fmla="*/ 1 w 232"/>
                    <a:gd name="T67" fmla="*/ 1 h 252"/>
                    <a:gd name="T68" fmla="*/ 1 w 232"/>
                    <a:gd name="T69" fmla="*/ 1 h 252"/>
                    <a:gd name="T70" fmla="*/ 1 w 232"/>
                    <a:gd name="T71" fmla="*/ 1 h 252"/>
                    <a:gd name="T72" fmla="*/ 1 w 232"/>
                    <a:gd name="T73" fmla="*/ 1 h 252"/>
                    <a:gd name="T74" fmla="*/ 1 w 232"/>
                    <a:gd name="T75" fmla="*/ 1 h 252"/>
                    <a:gd name="T76" fmla="*/ 1 w 232"/>
                    <a:gd name="T77" fmla="*/ 1 h 252"/>
                    <a:gd name="T78" fmla="*/ 1 w 232"/>
                    <a:gd name="T79" fmla="*/ 1 h 252"/>
                    <a:gd name="T80" fmla="*/ 1 w 232"/>
                    <a:gd name="T81" fmla="*/ 1 h 252"/>
                    <a:gd name="T82" fmla="*/ 1 w 232"/>
                    <a:gd name="T83" fmla="*/ 1 h 252"/>
                    <a:gd name="T84" fmla="*/ 1 w 232"/>
                    <a:gd name="T85" fmla="*/ 1 h 252"/>
                    <a:gd name="T86" fmla="*/ 1 w 232"/>
                    <a:gd name="T87" fmla="*/ 1 h 252"/>
                    <a:gd name="T88" fmla="*/ 1 w 232"/>
                    <a:gd name="T89" fmla="*/ 1 h 252"/>
                    <a:gd name="T90" fmla="*/ 1 w 232"/>
                    <a:gd name="T91" fmla="*/ 1 h 252"/>
                    <a:gd name="T92" fmla="*/ 1 w 232"/>
                    <a:gd name="T93" fmla="*/ 1 h 252"/>
                    <a:gd name="T94" fmla="*/ 1 w 232"/>
                    <a:gd name="T95" fmla="*/ 1 h 252"/>
                    <a:gd name="T96" fmla="*/ 1 w 232"/>
                    <a:gd name="T97" fmla="*/ 1 h 252"/>
                    <a:gd name="T98" fmla="*/ 1 w 232"/>
                    <a:gd name="T99" fmla="*/ 1 h 252"/>
                    <a:gd name="T100" fmla="*/ 1 w 232"/>
                    <a:gd name="T101" fmla="*/ 1 h 252"/>
                    <a:gd name="T102" fmla="*/ 1 w 232"/>
                    <a:gd name="T103" fmla="*/ 0 h 25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232"/>
                    <a:gd name="T157" fmla="*/ 0 h 252"/>
                    <a:gd name="T158" fmla="*/ 232 w 232"/>
                    <a:gd name="T159" fmla="*/ 252 h 25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232" h="252">
                      <a:moveTo>
                        <a:pt x="128" y="0"/>
                      </a:moveTo>
                      <a:lnTo>
                        <a:pt x="104" y="2"/>
                      </a:lnTo>
                      <a:lnTo>
                        <a:pt x="82" y="6"/>
                      </a:lnTo>
                      <a:lnTo>
                        <a:pt x="66" y="12"/>
                      </a:lnTo>
                      <a:lnTo>
                        <a:pt x="46" y="20"/>
                      </a:lnTo>
                      <a:lnTo>
                        <a:pt x="30" y="30"/>
                      </a:lnTo>
                      <a:lnTo>
                        <a:pt x="18" y="44"/>
                      </a:lnTo>
                      <a:lnTo>
                        <a:pt x="14" y="60"/>
                      </a:lnTo>
                      <a:lnTo>
                        <a:pt x="16" y="76"/>
                      </a:lnTo>
                      <a:lnTo>
                        <a:pt x="16" y="92"/>
                      </a:lnTo>
                      <a:lnTo>
                        <a:pt x="8" y="110"/>
                      </a:lnTo>
                      <a:lnTo>
                        <a:pt x="0" y="126"/>
                      </a:lnTo>
                      <a:lnTo>
                        <a:pt x="0" y="144"/>
                      </a:lnTo>
                      <a:lnTo>
                        <a:pt x="2" y="162"/>
                      </a:lnTo>
                      <a:lnTo>
                        <a:pt x="14" y="174"/>
                      </a:lnTo>
                      <a:lnTo>
                        <a:pt x="28" y="184"/>
                      </a:lnTo>
                      <a:lnTo>
                        <a:pt x="34" y="192"/>
                      </a:lnTo>
                      <a:lnTo>
                        <a:pt x="38" y="200"/>
                      </a:lnTo>
                      <a:lnTo>
                        <a:pt x="34" y="210"/>
                      </a:lnTo>
                      <a:lnTo>
                        <a:pt x="30" y="224"/>
                      </a:lnTo>
                      <a:lnTo>
                        <a:pt x="20" y="236"/>
                      </a:lnTo>
                      <a:lnTo>
                        <a:pt x="28" y="236"/>
                      </a:lnTo>
                      <a:lnTo>
                        <a:pt x="32" y="242"/>
                      </a:lnTo>
                      <a:lnTo>
                        <a:pt x="42" y="240"/>
                      </a:lnTo>
                      <a:lnTo>
                        <a:pt x="48" y="246"/>
                      </a:lnTo>
                      <a:lnTo>
                        <a:pt x="56" y="246"/>
                      </a:lnTo>
                      <a:lnTo>
                        <a:pt x="70" y="252"/>
                      </a:lnTo>
                      <a:lnTo>
                        <a:pt x="158" y="246"/>
                      </a:lnTo>
                      <a:lnTo>
                        <a:pt x="170" y="244"/>
                      </a:lnTo>
                      <a:lnTo>
                        <a:pt x="174" y="240"/>
                      </a:lnTo>
                      <a:lnTo>
                        <a:pt x="182" y="242"/>
                      </a:lnTo>
                      <a:lnTo>
                        <a:pt x="188" y="238"/>
                      </a:lnTo>
                      <a:lnTo>
                        <a:pt x="196" y="240"/>
                      </a:lnTo>
                      <a:lnTo>
                        <a:pt x="200" y="234"/>
                      </a:lnTo>
                      <a:lnTo>
                        <a:pt x="206" y="236"/>
                      </a:lnTo>
                      <a:lnTo>
                        <a:pt x="216" y="232"/>
                      </a:lnTo>
                      <a:lnTo>
                        <a:pt x="202" y="224"/>
                      </a:lnTo>
                      <a:lnTo>
                        <a:pt x="196" y="214"/>
                      </a:lnTo>
                      <a:lnTo>
                        <a:pt x="188" y="202"/>
                      </a:lnTo>
                      <a:lnTo>
                        <a:pt x="200" y="194"/>
                      </a:lnTo>
                      <a:lnTo>
                        <a:pt x="214" y="184"/>
                      </a:lnTo>
                      <a:lnTo>
                        <a:pt x="222" y="172"/>
                      </a:lnTo>
                      <a:lnTo>
                        <a:pt x="226" y="156"/>
                      </a:lnTo>
                      <a:lnTo>
                        <a:pt x="230" y="128"/>
                      </a:lnTo>
                      <a:lnTo>
                        <a:pt x="232" y="104"/>
                      </a:lnTo>
                      <a:lnTo>
                        <a:pt x="226" y="82"/>
                      </a:lnTo>
                      <a:lnTo>
                        <a:pt x="220" y="64"/>
                      </a:lnTo>
                      <a:lnTo>
                        <a:pt x="210" y="44"/>
                      </a:lnTo>
                      <a:lnTo>
                        <a:pt x="188" y="26"/>
                      </a:lnTo>
                      <a:lnTo>
                        <a:pt x="170" y="14"/>
                      </a:lnTo>
                      <a:lnTo>
                        <a:pt x="152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9" name="Freeform 48"/>
                <p:cNvSpPr>
                  <a:spLocks/>
                </p:cNvSpPr>
                <p:nvPr/>
              </p:nvSpPr>
              <p:spPr bwMode="auto">
                <a:xfrm>
                  <a:off x="925" y="2227"/>
                  <a:ext cx="47" cy="68"/>
                </a:xfrm>
                <a:custGeom>
                  <a:avLst/>
                  <a:gdLst>
                    <a:gd name="T0" fmla="*/ 0 w 94"/>
                    <a:gd name="T1" fmla="*/ 1 h 136"/>
                    <a:gd name="T2" fmla="*/ 1 w 94"/>
                    <a:gd name="T3" fmla="*/ 1 h 136"/>
                    <a:gd name="T4" fmla="*/ 1 w 94"/>
                    <a:gd name="T5" fmla="*/ 1 h 136"/>
                    <a:gd name="T6" fmla="*/ 0 w 94"/>
                    <a:gd name="T7" fmla="*/ 1 h 136"/>
                    <a:gd name="T8" fmla="*/ 0 w 94"/>
                    <a:gd name="T9" fmla="*/ 1 h 136"/>
                    <a:gd name="T10" fmla="*/ 1 w 94"/>
                    <a:gd name="T11" fmla="*/ 1 h 136"/>
                    <a:gd name="T12" fmla="*/ 1 w 94"/>
                    <a:gd name="T13" fmla="*/ 1 h 136"/>
                    <a:gd name="T14" fmla="*/ 1 w 94"/>
                    <a:gd name="T15" fmla="*/ 1 h 136"/>
                    <a:gd name="T16" fmla="*/ 1 w 94"/>
                    <a:gd name="T17" fmla="*/ 1 h 136"/>
                    <a:gd name="T18" fmla="*/ 1 w 94"/>
                    <a:gd name="T19" fmla="*/ 1 h 136"/>
                    <a:gd name="T20" fmla="*/ 1 w 94"/>
                    <a:gd name="T21" fmla="*/ 1 h 136"/>
                    <a:gd name="T22" fmla="*/ 1 w 94"/>
                    <a:gd name="T23" fmla="*/ 1 h 136"/>
                    <a:gd name="T24" fmla="*/ 1 w 94"/>
                    <a:gd name="T25" fmla="*/ 1 h 136"/>
                    <a:gd name="T26" fmla="*/ 1 w 94"/>
                    <a:gd name="T27" fmla="*/ 1 h 136"/>
                    <a:gd name="T28" fmla="*/ 1 w 94"/>
                    <a:gd name="T29" fmla="*/ 1 h 136"/>
                    <a:gd name="T30" fmla="*/ 1 w 94"/>
                    <a:gd name="T31" fmla="*/ 1 h 136"/>
                    <a:gd name="T32" fmla="*/ 1 w 94"/>
                    <a:gd name="T33" fmla="*/ 1 h 136"/>
                    <a:gd name="T34" fmla="*/ 1 w 94"/>
                    <a:gd name="T35" fmla="*/ 1 h 136"/>
                    <a:gd name="T36" fmla="*/ 1 w 94"/>
                    <a:gd name="T37" fmla="*/ 0 h 136"/>
                    <a:gd name="T38" fmla="*/ 0 w 94"/>
                    <a:gd name="T39" fmla="*/ 1 h 1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94"/>
                    <a:gd name="T61" fmla="*/ 0 h 136"/>
                    <a:gd name="T62" fmla="*/ 94 w 94"/>
                    <a:gd name="T63" fmla="*/ 136 h 1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94" h="136">
                      <a:moveTo>
                        <a:pt x="0" y="24"/>
                      </a:moveTo>
                      <a:lnTo>
                        <a:pt x="2" y="40"/>
                      </a:lnTo>
                      <a:lnTo>
                        <a:pt x="2" y="54"/>
                      </a:lnTo>
                      <a:lnTo>
                        <a:pt x="0" y="78"/>
                      </a:lnTo>
                      <a:lnTo>
                        <a:pt x="0" y="86"/>
                      </a:lnTo>
                      <a:lnTo>
                        <a:pt x="4" y="100"/>
                      </a:lnTo>
                      <a:lnTo>
                        <a:pt x="20" y="118"/>
                      </a:lnTo>
                      <a:lnTo>
                        <a:pt x="38" y="134"/>
                      </a:lnTo>
                      <a:lnTo>
                        <a:pt x="54" y="136"/>
                      </a:lnTo>
                      <a:lnTo>
                        <a:pt x="64" y="132"/>
                      </a:lnTo>
                      <a:lnTo>
                        <a:pt x="74" y="120"/>
                      </a:lnTo>
                      <a:lnTo>
                        <a:pt x="88" y="102"/>
                      </a:lnTo>
                      <a:lnTo>
                        <a:pt x="94" y="90"/>
                      </a:lnTo>
                      <a:lnTo>
                        <a:pt x="94" y="84"/>
                      </a:lnTo>
                      <a:lnTo>
                        <a:pt x="92" y="72"/>
                      </a:lnTo>
                      <a:lnTo>
                        <a:pt x="88" y="54"/>
                      </a:lnTo>
                      <a:lnTo>
                        <a:pt x="86" y="40"/>
                      </a:lnTo>
                      <a:lnTo>
                        <a:pt x="86" y="26"/>
                      </a:lnTo>
                      <a:lnTo>
                        <a:pt x="86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0" name="Freeform 49"/>
                <p:cNvSpPr>
                  <a:spLocks/>
                </p:cNvSpPr>
                <p:nvPr/>
              </p:nvSpPr>
              <p:spPr bwMode="auto">
                <a:xfrm>
                  <a:off x="913" y="2159"/>
                  <a:ext cx="66" cy="91"/>
                </a:xfrm>
                <a:custGeom>
                  <a:avLst/>
                  <a:gdLst>
                    <a:gd name="T0" fmla="*/ 1 w 132"/>
                    <a:gd name="T1" fmla="*/ 1 h 182"/>
                    <a:gd name="T2" fmla="*/ 1 w 132"/>
                    <a:gd name="T3" fmla="*/ 1 h 182"/>
                    <a:gd name="T4" fmla="*/ 1 w 132"/>
                    <a:gd name="T5" fmla="*/ 1 h 182"/>
                    <a:gd name="T6" fmla="*/ 0 w 132"/>
                    <a:gd name="T7" fmla="*/ 1 h 182"/>
                    <a:gd name="T8" fmla="*/ 0 w 132"/>
                    <a:gd name="T9" fmla="*/ 1 h 182"/>
                    <a:gd name="T10" fmla="*/ 1 w 132"/>
                    <a:gd name="T11" fmla="*/ 1 h 182"/>
                    <a:gd name="T12" fmla="*/ 1 w 132"/>
                    <a:gd name="T13" fmla="*/ 1 h 182"/>
                    <a:gd name="T14" fmla="*/ 1 w 132"/>
                    <a:gd name="T15" fmla="*/ 1 h 182"/>
                    <a:gd name="T16" fmla="*/ 1 w 132"/>
                    <a:gd name="T17" fmla="*/ 1 h 182"/>
                    <a:gd name="T18" fmla="*/ 1 w 132"/>
                    <a:gd name="T19" fmla="*/ 1 h 182"/>
                    <a:gd name="T20" fmla="*/ 1 w 132"/>
                    <a:gd name="T21" fmla="*/ 1 h 182"/>
                    <a:gd name="T22" fmla="*/ 1 w 132"/>
                    <a:gd name="T23" fmla="*/ 1 h 182"/>
                    <a:gd name="T24" fmla="*/ 1 w 132"/>
                    <a:gd name="T25" fmla="*/ 1 h 182"/>
                    <a:gd name="T26" fmla="*/ 1 w 132"/>
                    <a:gd name="T27" fmla="*/ 1 h 182"/>
                    <a:gd name="T28" fmla="*/ 1 w 132"/>
                    <a:gd name="T29" fmla="*/ 1 h 182"/>
                    <a:gd name="T30" fmla="*/ 1 w 132"/>
                    <a:gd name="T31" fmla="*/ 1 h 182"/>
                    <a:gd name="T32" fmla="*/ 1 w 132"/>
                    <a:gd name="T33" fmla="*/ 1 h 182"/>
                    <a:gd name="T34" fmla="*/ 1 w 132"/>
                    <a:gd name="T35" fmla="*/ 1 h 182"/>
                    <a:gd name="T36" fmla="*/ 1 w 132"/>
                    <a:gd name="T37" fmla="*/ 1 h 182"/>
                    <a:gd name="T38" fmla="*/ 1 w 132"/>
                    <a:gd name="T39" fmla="*/ 1 h 182"/>
                    <a:gd name="T40" fmla="*/ 1 w 132"/>
                    <a:gd name="T41" fmla="*/ 1 h 182"/>
                    <a:gd name="T42" fmla="*/ 1 w 132"/>
                    <a:gd name="T43" fmla="*/ 1 h 182"/>
                    <a:gd name="T44" fmla="*/ 1 w 132"/>
                    <a:gd name="T45" fmla="*/ 1 h 182"/>
                    <a:gd name="T46" fmla="*/ 1 w 132"/>
                    <a:gd name="T47" fmla="*/ 1 h 182"/>
                    <a:gd name="T48" fmla="*/ 1 w 132"/>
                    <a:gd name="T49" fmla="*/ 1 h 182"/>
                    <a:gd name="T50" fmla="*/ 1 w 132"/>
                    <a:gd name="T51" fmla="*/ 1 h 182"/>
                    <a:gd name="T52" fmla="*/ 1 w 132"/>
                    <a:gd name="T53" fmla="*/ 1 h 182"/>
                    <a:gd name="T54" fmla="*/ 1 w 132"/>
                    <a:gd name="T55" fmla="*/ 1 h 182"/>
                    <a:gd name="T56" fmla="*/ 1 w 132"/>
                    <a:gd name="T57" fmla="*/ 1 h 182"/>
                    <a:gd name="T58" fmla="*/ 1 w 132"/>
                    <a:gd name="T59" fmla="*/ 1 h 182"/>
                    <a:gd name="T60" fmla="*/ 1 w 132"/>
                    <a:gd name="T61" fmla="*/ 1 h 182"/>
                    <a:gd name="T62" fmla="*/ 1 w 132"/>
                    <a:gd name="T63" fmla="*/ 1 h 182"/>
                    <a:gd name="T64" fmla="*/ 1 w 132"/>
                    <a:gd name="T65" fmla="*/ 1 h 182"/>
                    <a:gd name="T66" fmla="*/ 1 w 132"/>
                    <a:gd name="T67" fmla="*/ 1 h 182"/>
                    <a:gd name="T68" fmla="*/ 1 w 132"/>
                    <a:gd name="T69" fmla="*/ 1 h 182"/>
                    <a:gd name="T70" fmla="*/ 1 w 132"/>
                    <a:gd name="T71" fmla="*/ 1 h 182"/>
                    <a:gd name="T72" fmla="*/ 1 w 132"/>
                    <a:gd name="T73" fmla="*/ 1 h 182"/>
                    <a:gd name="T74" fmla="*/ 1 w 132"/>
                    <a:gd name="T75" fmla="*/ 1 h 182"/>
                    <a:gd name="T76" fmla="*/ 1 w 132"/>
                    <a:gd name="T77" fmla="*/ 1 h 182"/>
                    <a:gd name="T78" fmla="*/ 1 w 132"/>
                    <a:gd name="T79" fmla="*/ 1 h 182"/>
                    <a:gd name="T80" fmla="*/ 1 w 132"/>
                    <a:gd name="T81" fmla="*/ 1 h 182"/>
                    <a:gd name="T82" fmla="*/ 1 w 132"/>
                    <a:gd name="T83" fmla="*/ 0 h 182"/>
                    <a:gd name="T84" fmla="*/ 1 w 132"/>
                    <a:gd name="T85" fmla="*/ 1 h 182"/>
                    <a:gd name="T86" fmla="*/ 1 w 132"/>
                    <a:gd name="T87" fmla="*/ 1 h 182"/>
                    <a:gd name="T88" fmla="*/ 1 w 132"/>
                    <a:gd name="T89" fmla="*/ 1 h 182"/>
                    <a:gd name="T90" fmla="*/ 1 w 132"/>
                    <a:gd name="T91" fmla="*/ 1 h 182"/>
                    <a:gd name="T92" fmla="*/ 1 w 132"/>
                    <a:gd name="T93" fmla="*/ 1 h 182"/>
                    <a:gd name="T94" fmla="*/ 1 w 132"/>
                    <a:gd name="T95" fmla="*/ 1 h 182"/>
                    <a:gd name="T96" fmla="*/ 1 w 132"/>
                    <a:gd name="T97" fmla="*/ 1 h 182"/>
                    <a:gd name="T98" fmla="*/ 1 w 132"/>
                    <a:gd name="T99" fmla="*/ 1 h 182"/>
                    <a:gd name="T100" fmla="*/ 1 w 132"/>
                    <a:gd name="T101" fmla="*/ 1 h 182"/>
                    <a:gd name="T102" fmla="*/ 1 w 132"/>
                    <a:gd name="T103" fmla="*/ 1 h 18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2"/>
                    <a:gd name="T157" fmla="*/ 0 h 182"/>
                    <a:gd name="T158" fmla="*/ 132 w 132"/>
                    <a:gd name="T159" fmla="*/ 182 h 18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2" h="182">
                      <a:moveTo>
                        <a:pt x="4" y="24"/>
                      </a:moveTo>
                      <a:lnTo>
                        <a:pt x="6" y="34"/>
                      </a:lnTo>
                      <a:lnTo>
                        <a:pt x="4" y="50"/>
                      </a:lnTo>
                      <a:lnTo>
                        <a:pt x="0" y="72"/>
                      </a:lnTo>
                      <a:lnTo>
                        <a:pt x="0" y="88"/>
                      </a:lnTo>
                      <a:lnTo>
                        <a:pt x="2" y="100"/>
                      </a:lnTo>
                      <a:lnTo>
                        <a:pt x="4" y="110"/>
                      </a:lnTo>
                      <a:lnTo>
                        <a:pt x="4" y="120"/>
                      </a:lnTo>
                      <a:lnTo>
                        <a:pt x="6" y="128"/>
                      </a:lnTo>
                      <a:lnTo>
                        <a:pt x="8" y="136"/>
                      </a:lnTo>
                      <a:lnTo>
                        <a:pt x="10" y="144"/>
                      </a:lnTo>
                      <a:lnTo>
                        <a:pt x="16" y="152"/>
                      </a:lnTo>
                      <a:lnTo>
                        <a:pt x="22" y="158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4" y="178"/>
                      </a:lnTo>
                      <a:lnTo>
                        <a:pt x="50" y="182"/>
                      </a:lnTo>
                      <a:lnTo>
                        <a:pt x="60" y="182"/>
                      </a:lnTo>
                      <a:lnTo>
                        <a:pt x="68" y="182"/>
                      </a:lnTo>
                      <a:lnTo>
                        <a:pt x="78" y="176"/>
                      </a:lnTo>
                      <a:lnTo>
                        <a:pt x="86" y="172"/>
                      </a:lnTo>
                      <a:lnTo>
                        <a:pt x="92" y="166"/>
                      </a:lnTo>
                      <a:lnTo>
                        <a:pt x="100" y="160"/>
                      </a:lnTo>
                      <a:lnTo>
                        <a:pt x="106" y="154"/>
                      </a:lnTo>
                      <a:lnTo>
                        <a:pt x="112" y="148"/>
                      </a:lnTo>
                      <a:lnTo>
                        <a:pt x="116" y="140"/>
                      </a:lnTo>
                      <a:lnTo>
                        <a:pt x="118" y="128"/>
                      </a:lnTo>
                      <a:lnTo>
                        <a:pt x="122" y="116"/>
                      </a:lnTo>
                      <a:lnTo>
                        <a:pt x="124" y="102"/>
                      </a:lnTo>
                      <a:lnTo>
                        <a:pt x="128" y="80"/>
                      </a:lnTo>
                      <a:lnTo>
                        <a:pt x="130" y="62"/>
                      </a:lnTo>
                      <a:lnTo>
                        <a:pt x="130" y="48"/>
                      </a:lnTo>
                      <a:lnTo>
                        <a:pt x="132" y="36"/>
                      </a:lnTo>
                      <a:lnTo>
                        <a:pt x="120" y="42"/>
                      </a:lnTo>
                      <a:lnTo>
                        <a:pt x="132" y="24"/>
                      </a:lnTo>
                      <a:lnTo>
                        <a:pt x="112" y="26"/>
                      </a:lnTo>
                      <a:lnTo>
                        <a:pt x="124" y="10"/>
                      </a:lnTo>
                      <a:lnTo>
                        <a:pt x="120" y="4"/>
                      </a:lnTo>
                      <a:lnTo>
                        <a:pt x="106" y="22"/>
                      </a:lnTo>
                      <a:lnTo>
                        <a:pt x="78" y="28"/>
                      </a:lnTo>
                      <a:lnTo>
                        <a:pt x="90" y="18"/>
                      </a:lnTo>
                      <a:lnTo>
                        <a:pt x="106" y="0"/>
                      </a:lnTo>
                      <a:lnTo>
                        <a:pt x="82" y="16"/>
                      </a:lnTo>
                      <a:lnTo>
                        <a:pt x="64" y="26"/>
                      </a:lnTo>
                      <a:lnTo>
                        <a:pt x="28" y="34"/>
                      </a:lnTo>
                      <a:lnTo>
                        <a:pt x="50" y="24"/>
                      </a:lnTo>
                      <a:lnTo>
                        <a:pt x="64" y="14"/>
                      </a:lnTo>
                      <a:lnTo>
                        <a:pt x="30" y="24"/>
                      </a:lnTo>
                      <a:lnTo>
                        <a:pt x="16" y="28"/>
                      </a:lnTo>
                      <a:lnTo>
                        <a:pt x="44" y="8"/>
                      </a:lnTo>
                      <a:lnTo>
                        <a:pt x="20" y="14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1" name="Freeform 50"/>
                <p:cNvSpPr>
                  <a:spLocks/>
                </p:cNvSpPr>
                <p:nvPr/>
              </p:nvSpPr>
              <p:spPr bwMode="auto">
                <a:xfrm>
                  <a:off x="924" y="2191"/>
                  <a:ext cx="13" cy="5"/>
                </a:xfrm>
                <a:custGeom>
                  <a:avLst/>
                  <a:gdLst>
                    <a:gd name="T0" fmla="*/ 0 w 26"/>
                    <a:gd name="T1" fmla="*/ 1 h 10"/>
                    <a:gd name="T2" fmla="*/ 1 w 26"/>
                    <a:gd name="T3" fmla="*/ 1 h 10"/>
                    <a:gd name="T4" fmla="*/ 1 w 26"/>
                    <a:gd name="T5" fmla="*/ 1 h 10"/>
                    <a:gd name="T6" fmla="*/ 1 w 26"/>
                    <a:gd name="T7" fmla="*/ 1 h 10"/>
                    <a:gd name="T8" fmla="*/ 1 w 26"/>
                    <a:gd name="T9" fmla="*/ 1 h 10"/>
                    <a:gd name="T10" fmla="*/ 1 w 26"/>
                    <a:gd name="T11" fmla="*/ 1 h 10"/>
                    <a:gd name="T12" fmla="*/ 1 w 26"/>
                    <a:gd name="T13" fmla="*/ 1 h 10"/>
                    <a:gd name="T14" fmla="*/ 1 w 26"/>
                    <a:gd name="T15" fmla="*/ 0 h 10"/>
                    <a:gd name="T16" fmla="*/ 1 w 26"/>
                    <a:gd name="T17" fmla="*/ 0 h 10"/>
                    <a:gd name="T18" fmla="*/ 0 w 26"/>
                    <a:gd name="T19" fmla="*/ 1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10"/>
                    <a:gd name="T32" fmla="*/ 26 w 2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10">
                      <a:moveTo>
                        <a:pt x="0" y="4"/>
                      </a:moveTo>
                      <a:lnTo>
                        <a:pt x="4" y="8"/>
                      </a:lnTo>
                      <a:lnTo>
                        <a:pt x="8" y="10"/>
                      </a:lnTo>
                      <a:lnTo>
                        <a:pt x="14" y="10"/>
                      </a:lnTo>
                      <a:lnTo>
                        <a:pt x="20" y="8"/>
                      </a:lnTo>
                      <a:lnTo>
                        <a:pt x="26" y="8"/>
                      </a:lnTo>
                      <a:lnTo>
                        <a:pt x="20" y="4"/>
                      </a:ln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2" name="Freeform 51"/>
                <p:cNvSpPr>
                  <a:spLocks/>
                </p:cNvSpPr>
                <p:nvPr/>
              </p:nvSpPr>
              <p:spPr bwMode="auto">
                <a:xfrm>
                  <a:off x="952" y="2193"/>
                  <a:ext cx="13" cy="6"/>
                </a:xfrm>
                <a:custGeom>
                  <a:avLst/>
                  <a:gdLst>
                    <a:gd name="T0" fmla="*/ 0 w 26"/>
                    <a:gd name="T1" fmla="*/ 1 h 12"/>
                    <a:gd name="T2" fmla="*/ 1 w 26"/>
                    <a:gd name="T3" fmla="*/ 1 h 12"/>
                    <a:gd name="T4" fmla="*/ 1 w 26"/>
                    <a:gd name="T5" fmla="*/ 1 h 12"/>
                    <a:gd name="T6" fmla="*/ 1 w 26"/>
                    <a:gd name="T7" fmla="*/ 1 h 12"/>
                    <a:gd name="T8" fmla="*/ 1 w 26"/>
                    <a:gd name="T9" fmla="*/ 1 h 12"/>
                    <a:gd name="T10" fmla="*/ 1 w 26"/>
                    <a:gd name="T11" fmla="*/ 1 h 12"/>
                    <a:gd name="T12" fmla="*/ 1 w 26"/>
                    <a:gd name="T13" fmla="*/ 1 h 12"/>
                    <a:gd name="T14" fmla="*/ 1 w 26"/>
                    <a:gd name="T15" fmla="*/ 1 h 12"/>
                    <a:gd name="T16" fmla="*/ 1 w 26"/>
                    <a:gd name="T17" fmla="*/ 0 h 12"/>
                    <a:gd name="T18" fmla="*/ 1 w 26"/>
                    <a:gd name="T19" fmla="*/ 1 h 12"/>
                    <a:gd name="T20" fmla="*/ 0 w 26"/>
                    <a:gd name="T21" fmla="*/ 1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0" y="4"/>
                      </a:moveTo>
                      <a:lnTo>
                        <a:pt x="2" y="6"/>
                      </a:lnTo>
                      <a:lnTo>
                        <a:pt x="4" y="10"/>
                      </a:lnTo>
                      <a:lnTo>
                        <a:pt x="10" y="12"/>
                      </a:lnTo>
                      <a:lnTo>
                        <a:pt x="16" y="10"/>
                      </a:lnTo>
                      <a:lnTo>
                        <a:pt x="20" y="6"/>
                      </a:lnTo>
                      <a:lnTo>
                        <a:pt x="26" y="4"/>
                      </a:lnTo>
                      <a:lnTo>
                        <a:pt x="18" y="2"/>
                      </a:lnTo>
                      <a:lnTo>
                        <a:pt x="12" y="0"/>
                      </a:lnTo>
                      <a:lnTo>
                        <a:pt x="6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3" name="Freeform 52"/>
                <p:cNvSpPr>
                  <a:spLocks/>
                </p:cNvSpPr>
                <p:nvPr/>
              </p:nvSpPr>
              <p:spPr bwMode="auto">
                <a:xfrm>
                  <a:off x="935" y="2216"/>
                  <a:ext cx="15" cy="5"/>
                </a:xfrm>
                <a:custGeom>
                  <a:avLst/>
                  <a:gdLst>
                    <a:gd name="T0" fmla="*/ 0 w 30"/>
                    <a:gd name="T1" fmla="*/ 0 h 10"/>
                    <a:gd name="T2" fmla="*/ 1 w 30"/>
                    <a:gd name="T3" fmla="*/ 1 h 10"/>
                    <a:gd name="T4" fmla="*/ 1 w 30"/>
                    <a:gd name="T5" fmla="*/ 1 h 10"/>
                    <a:gd name="T6" fmla="*/ 1 w 30"/>
                    <a:gd name="T7" fmla="*/ 1 h 10"/>
                    <a:gd name="T8" fmla="*/ 1 w 30"/>
                    <a:gd name="T9" fmla="*/ 1 h 10"/>
                    <a:gd name="T10" fmla="*/ 1 w 30"/>
                    <a:gd name="T11" fmla="*/ 1 h 10"/>
                    <a:gd name="T12" fmla="*/ 1 w 30"/>
                    <a:gd name="T13" fmla="*/ 1 h 10"/>
                    <a:gd name="T14" fmla="*/ 1 w 30"/>
                    <a:gd name="T15" fmla="*/ 1 h 10"/>
                    <a:gd name="T16" fmla="*/ 1 w 30"/>
                    <a:gd name="T17" fmla="*/ 1 h 10"/>
                    <a:gd name="T18" fmla="*/ 1 w 30"/>
                    <a:gd name="T19" fmla="*/ 1 h 10"/>
                    <a:gd name="T20" fmla="*/ 1 w 30"/>
                    <a:gd name="T21" fmla="*/ 1 h 10"/>
                    <a:gd name="T22" fmla="*/ 1 w 30"/>
                    <a:gd name="T23" fmla="*/ 1 h 10"/>
                    <a:gd name="T24" fmla="*/ 0 w 30"/>
                    <a:gd name="T25" fmla="*/ 0 h 1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0"/>
                    <a:gd name="T41" fmla="*/ 30 w 30"/>
                    <a:gd name="T42" fmla="*/ 10 h 1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0">
                      <a:moveTo>
                        <a:pt x="0" y="0"/>
                      </a:moveTo>
                      <a:lnTo>
                        <a:pt x="8" y="2"/>
                      </a:lnTo>
                      <a:lnTo>
                        <a:pt x="12" y="4"/>
                      </a:lnTo>
                      <a:lnTo>
                        <a:pt x="16" y="4"/>
                      </a:lnTo>
                      <a:lnTo>
                        <a:pt x="22" y="2"/>
                      </a:lnTo>
                      <a:lnTo>
                        <a:pt x="30" y="2"/>
                      </a:lnTo>
                      <a:lnTo>
                        <a:pt x="28" y="4"/>
                      </a:ln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2" y="10"/>
                      </a:lnTo>
                      <a:lnTo>
                        <a:pt x="8" y="6"/>
                      </a:lnTo>
                      <a:lnTo>
                        <a:pt x="2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4" name="Freeform 53"/>
                <p:cNvSpPr>
                  <a:spLocks/>
                </p:cNvSpPr>
                <p:nvPr/>
              </p:nvSpPr>
              <p:spPr bwMode="auto">
                <a:xfrm>
                  <a:off x="930" y="2227"/>
                  <a:ext cx="25" cy="6"/>
                </a:xfrm>
                <a:custGeom>
                  <a:avLst/>
                  <a:gdLst>
                    <a:gd name="T0" fmla="*/ 0 w 50"/>
                    <a:gd name="T1" fmla="*/ 1 h 12"/>
                    <a:gd name="T2" fmla="*/ 0 w 50"/>
                    <a:gd name="T3" fmla="*/ 0 h 12"/>
                    <a:gd name="T4" fmla="*/ 1 w 50"/>
                    <a:gd name="T5" fmla="*/ 1 h 12"/>
                    <a:gd name="T6" fmla="*/ 1 w 50"/>
                    <a:gd name="T7" fmla="*/ 1 h 12"/>
                    <a:gd name="T8" fmla="*/ 1 w 50"/>
                    <a:gd name="T9" fmla="*/ 1 h 12"/>
                    <a:gd name="T10" fmla="*/ 1 w 50"/>
                    <a:gd name="T11" fmla="*/ 1 h 12"/>
                    <a:gd name="T12" fmla="*/ 1 w 50"/>
                    <a:gd name="T13" fmla="*/ 1 h 12"/>
                    <a:gd name="T14" fmla="*/ 1 w 50"/>
                    <a:gd name="T15" fmla="*/ 1 h 12"/>
                    <a:gd name="T16" fmla="*/ 1 w 50"/>
                    <a:gd name="T17" fmla="*/ 1 h 12"/>
                    <a:gd name="T18" fmla="*/ 1 w 50"/>
                    <a:gd name="T19" fmla="*/ 1 h 12"/>
                    <a:gd name="T20" fmla="*/ 1 w 50"/>
                    <a:gd name="T21" fmla="*/ 1 h 12"/>
                    <a:gd name="T22" fmla="*/ 1 w 50"/>
                    <a:gd name="T23" fmla="*/ 1 h 12"/>
                    <a:gd name="T24" fmla="*/ 1 w 50"/>
                    <a:gd name="T25" fmla="*/ 1 h 12"/>
                    <a:gd name="T26" fmla="*/ 1 w 50"/>
                    <a:gd name="T27" fmla="*/ 1 h 12"/>
                    <a:gd name="T28" fmla="*/ 1 w 50"/>
                    <a:gd name="T29" fmla="*/ 1 h 12"/>
                    <a:gd name="T30" fmla="*/ 0 w 50"/>
                    <a:gd name="T31" fmla="*/ 1 h 1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12"/>
                    <a:gd name="T50" fmla="*/ 50 w 50"/>
                    <a:gd name="T51" fmla="*/ 12 h 1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12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12" y="6"/>
                      </a:lnTo>
                      <a:lnTo>
                        <a:pt x="18" y="4"/>
                      </a:lnTo>
                      <a:lnTo>
                        <a:pt x="24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42" y="8"/>
                      </a:lnTo>
                      <a:lnTo>
                        <a:pt x="50" y="8"/>
                      </a:lnTo>
                      <a:lnTo>
                        <a:pt x="50" y="12"/>
                      </a:lnTo>
                      <a:lnTo>
                        <a:pt x="46" y="10"/>
                      </a:lnTo>
                      <a:lnTo>
                        <a:pt x="26" y="10"/>
                      </a:lnTo>
                      <a:lnTo>
                        <a:pt x="14" y="8"/>
                      </a:lnTo>
                      <a:lnTo>
                        <a:pt x="4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5" name="Freeform 54"/>
                <p:cNvSpPr>
                  <a:spLocks/>
                </p:cNvSpPr>
                <p:nvPr/>
              </p:nvSpPr>
              <p:spPr bwMode="auto">
                <a:xfrm>
                  <a:off x="935" y="2236"/>
                  <a:ext cx="13" cy="3"/>
                </a:xfrm>
                <a:custGeom>
                  <a:avLst/>
                  <a:gdLst>
                    <a:gd name="T0" fmla="*/ 0 w 26"/>
                    <a:gd name="T1" fmla="*/ 0 h 6"/>
                    <a:gd name="T2" fmla="*/ 1 w 26"/>
                    <a:gd name="T3" fmla="*/ 1 h 6"/>
                    <a:gd name="T4" fmla="*/ 1 w 26"/>
                    <a:gd name="T5" fmla="*/ 1 h 6"/>
                    <a:gd name="T6" fmla="*/ 1 w 26"/>
                    <a:gd name="T7" fmla="*/ 1 h 6"/>
                    <a:gd name="T8" fmla="*/ 1 w 26"/>
                    <a:gd name="T9" fmla="*/ 1 h 6"/>
                    <a:gd name="T10" fmla="*/ 1 w 26"/>
                    <a:gd name="T11" fmla="*/ 1 h 6"/>
                    <a:gd name="T12" fmla="*/ 1 w 26"/>
                    <a:gd name="T13" fmla="*/ 1 h 6"/>
                    <a:gd name="T14" fmla="*/ 1 w 26"/>
                    <a:gd name="T15" fmla="*/ 1 h 6"/>
                    <a:gd name="T16" fmla="*/ 0 w 26"/>
                    <a:gd name="T17" fmla="*/ 0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"/>
                    <a:gd name="T28" fmla="*/ 0 h 6"/>
                    <a:gd name="T29" fmla="*/ 26 w 2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" h="6">
                      <a:moveTo>
                        <a:pt x="0" y="0"/>
                      </a:moveTo>
                      <a:lnTo>
                        <a:pt x="6" y="2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26" y="2"/>
                      </a:lnTo>
                      <a:lnTo>
                        <a:pt x="16" y="6"/>
                      </a:lnTo>
                      <a:lnTo>
                        <a:pt x="8" y="6"/>
                      </a:lnTo>
                      <a:lnTo>
                        <a:pt x="2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6" name="Freeform 55"/>
                <p:cNvSpPr>
                  <a:spLocks/>
                </p:cNvSpPr>
                <p:nvPr/>
              </p:nvSpPr>
              <p:spPr bwMode="auto">
                <a:xfrm>
                  <a:off x="922" y="2185"/>
                  <a:ext cx="15" cy="5"/>
                </a:xfrm>
                <a:custGeom>
                  <a:avLst/>
                  <a:gdLst>
                    <a:gd name="T0" fmla="*/ 0 w 30"/>
                    <a:gd name="T1" fmla="*/ 1 h 10"/>
                    <a:gd name="T2" fmla="*/ 1 w 30"/>
                    <a:gd name="T3" fmla="*/ 1 h 10"/>
                    <a:gd name="T4" fmla="*/ 1 w 30"/>
                    <a:gd name="T5" fmla="*/ 1 h 10"/>
                    <a:gd name="T6" fmla="*/ 1 w 30"/>
                    <a:gd name="T7" fmla="*/ 1 h 10"/>
                    <a:gd name="T8" fmla="*/ 1 w 30"/>
                    <a:gd name="T9" fmla="*/ 1 h 10"/>
                    <a:gd name="T10" fmla="*/ 1 w 30"/>
                    <a:gd name="T11" fmla="*/ 0 h 10"/>
                    <a:gd name="T12" fmla="*/ 1 w 30"/>
                    <a:gd name="T13" fmla="*/ 0 h 10"/>
                    <a:gd name="T14" fmla="*/ 1 w 30"/>
                    <a:gd name="T15" fmla="*/ 0 h 10"/>
                    <a:gd name="T16" fmla="*/ 1 w 30"/>
                    <a:gd name="T17" fmla="*/ 0 h 10"/>
                    <a:gd name="T18" fmla="*/ 0 w 30"/>
                    <a:gd name="T19" fmla="*/ 1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"/>
                    <a:gd name="T31" fmla="*/ 0 h 10"/>
                    <a:gd name="T32" fmla="*/ 30 w 3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" h="10">
                      <a:moveTo>
                        <a:pt x="0" y="2"/>
                      </a:moveTo>
                      <a:lnTo>
                        <a:pt x="12" y="4"/>
                      </a:lnTo>
                      <a:lnTo>
                        <a:pt x="20" y="6"/>
                      </a:lnTo>
                      <a:lnTo>
                        <a:pt x="30" y="10"/>
                      </a:lnTo>
                      <a:lnTo>
                        <a:pt x="28" y="2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7" name="Freeform 56"/>
                <p:cNvSpPr>
                  <a:spLocks/>
                </p:cNvSpPr>
                <p:nvPr/>
              </p:nvSpPr>
              <p:spPr bwMode="auto">
                <a:xfrm>
                  <a:off x="951" y="2186"/>
                  <a:ext cx="19" cy="5"/>
                </a:xfrm>
                <a:custGeom>
                  <a:avLst/>
                  <a:gdLst>
                    <a:gd name="T0" fmla="*/ 0 w 38"/>
                    <a:gd name="T1" fmla="*/ 1 h 10"/>
                    <a:gd name="T2" fmla="*/ 1 w 38"/>
                    <a:gd name="T3" fmla="*/ 1 h 10"/>
                    <a:gd name="T4" fmla="*/ 1 w 38"/>
                    <a:gd name="T5" fmla="*/ 1 h 10"/>
                    <a:gd name="T6" fmla="*/ 1 w 38"/>
                    <a:gd name="T7" fmla="*/ 1 h 10"/>
                    <a:gd name="T8" fmla="*/ 1 w 38"/>
                    <a:gd name="T9" fmla="*/ 1 h 10"/>
                    <a:gd name="T10" fmla="*/ 1 w 38"/>
                    <a:gd name="T11" fmla="*/ 1 h 10"/>
                    <a:gd name="T12" fmla="*/ 1 w 38"/>
                    <a:gd name="T13" fmla="*/ 1 h 10"/>
                    <a:gd name="T14" fmla="*/ 1 w 38"/>
                    <a:gd name="T15" fmla="*/ 0 h 10"/>
                    <a:gd name="T16" fmla="*/ 1 w 38"/>
                    <a:gd name="T17" fmla="*/ 1 h 10"/>
                    <a:gd name="T18" fmla="*/ 0 w 38"/>
                    <a:gd name="T19" fmla="*/ 1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"/>
                    <a:gd name="T31" fmla="*/ 0 h 10"/>
                    <a:gd name="T32" fmla="*/ 38 w 38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" h="10">
                      <a:moveTo>
                        <a:pt x="0" y="10"/>
                      </a:moveTo>
                      <a:lnTo>
                        <a:pt x="10" y="8"/>
                      </a:lnTo>
                      <a:lnTo>
                        <a:pt x="20" y="6"/>
                      </a:lnTo>
                      <a:lnTo>
                        <a:pt x="38" y="10"/>
                      </a:lnTo>
                      <a:lnTo>
                        <a:pt x="26" y="4"/>
                      </a:lnTo>
                      <a:lnTo>
                        <a:pt x="20" y="2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2" y="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8" name="Freeform 57"/>
                <p:cNvSpPr>
                  <a:spLocks/>
                </p:cNvSpPr>
                <p:nvPr/>
              </p:nvSpPr>
              <p:spPr bwMode="auto">
                <a:xfrm>
                  <a:off x="931" y="2193"/>
                  <a:ext cx="3" cy="2"/>
                </a:xfrm>
                <a:custGeom>
                  <a:avLst/>
                  <a:gdLst>
                    <a:gd name="T0" fmla="*/ 1 w 6"/>
                    <a:gd name="T1" fmla="*/ 0 h 4"/>
                    <a:gd name="T2" fmla="*/ 0 w 6"/>
                    <a:gd name="T3" fmla="*/ 1 h 4"/>
                    <a:gd name="T4" fmla="*/ 1 w 6"/>
                    <a:gd name="T5" fmla="*/ 1 h 4"/>
                    <a:gd name="T6" fmla="*/ 1 w 6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4"/>
                    <a:gd name="T14" fmla="*/ 6 w 6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4">
                      <a:moveTo>
                        <a:pt x="2" y="0"/>
                      </a:move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69" name="Freeform 58"/>
                <p:cNvSpPr>
                  <a:spLocks/>
                </p:cNvSpPr>
                <p:nvPr/>
              </p:nvSpPr>
              <p:spPr bwMode="auto">
                <a:xfrm>
                  <a:off x="960" y="2195"/>
                  <a:ext cx="2" cy="2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1 h 4"/>
                    <a:gd name="T4" fmla="*/ 1 w 4"/>
                    <a:gd name="T5" fmla="*/ 1 h 4"/>
                    <a:gd name="T6" fmla="*/ 0 w 4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"/>
                    <a:gd name="T13" fmla="*/ 0 h 4"/>
                    <a:gd name="T14" fmla="*/ 4 w 4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" h="4">
                      <a:moveTo>
                        <a:pt x="0" y="0"/>
                      </a:move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0" name="Freeform 59"/>
                <p:cNvSpPr>
                  <a:spLocks/>
                </p:cNvSpPr>
                <p:nvPr/>
              </p:nvSpPr>
              <p:spPr bwMode="auto">
                <a:xfrm>
                  <a:off x="890" y="2116"/>
                  <a:ext cx="85" cy="65"/>
                </a:xfrm>
                <a:custGeom>
                  <a:avLst/>
                  <a:gdLst>
                    <a:gd name="T0" fmla="*/ 1 w 170"/>
                    <a:gd name="T1" fmla="*/ 1 h 130"/>
                    <a:gd name="T2" fmla="*/ 1 w 170"/>
                    <a:gd name="T3" fmla="*/ 1 h 130"/>
                    <a:gd name="T4" fmla="*/ 1 w 170"/>
                    <a:gd name="T5" fmla="*/ 1 h 130"/>
                    <a:gd name="T6" fmla="*/ 1 w 170"/>
                    <a:gd name="T7" fmla="*/ 1 h 130"/>
                    <a:gd name="T8" fmla="*/ 1 w 170"/>
                    <a:gd name="T9" fmla="*/ 1 h 130"/>
                    <a:gd name="T10" fmla="*/ 1 w 170"/>
                    <a:gd name="T11" fmla="*/ 1 h 130"/>
                    <a:gd name="T12" fmla="*/ 1 w 170"/>
                    <a:gd name="T13" fmla="*/ 1 h 130"/>
                    <a:gd name="T14" fmla="*/ 1 w 170"/>
                    <a:gd name="T15" fmla="*/ 1 h 130"/>
                    <a:gd name="T16" fmla="*/ 1 w 170"/>
                    <a:gd name="T17" fmla="*/ 1 h 130"/>
                    <a:gd name="T18" fmla="*/ 1 w 170"/>
                    <a:gd name="T19" fmla="*/ 1 h 130"/>
                    <a:gd name="T20" fmla="*/ 1 w 170"/>
                    <a:gd name="T21" fmla="*/ 0 h 130"/>
                    <a:gd name="T22" fmla="*/ 1 w 170"/>
                    <a:gd name="T23" fmla="*/ 1 h 130"/>
                    <a:gd name="T24" fmla="*/ 1 w 170"/>
                    <a:gd name="T25" fmla="*/ 1 h 130"/>
                    <a:gd name="T26" fmla="*/ 1 w 170"/>
                    <a:gd name="T27" fmla="*/ 1 h 130"/>
                    <a:gd name="T28" fmla="*/ 1 w 170"/>
                    <a:gd name="T29" fmla="*/ 1 h 130"/>
                    <a:gd name="T30" fmla="*/ 1 w 170"/>
                    <a:gd name="T31" fmla="*/ 1 h 130"/>
                    <a:gd name="T32" fmla="*/ 1 w 170"/>
                    <a:gd name="T33" fmla="*/ 1 h 130"/>
                    <a:gd name="T34" fmla="*/ 1 w 170"/>
                    <a:gd name="T35" fmla="*/ 0 h 130"/>
                    <a:gd name="T36" fmla="*/ 1 w 170"/>
                    <a:gd name="T37" fmla="*/ 1 h 130"/>
                    <a:gd name="T38" fmla="*/ 1 w 170"/>
                    <a:gd name="T39" fmla="*/ 1 h 130"/>
                    <a:gd name="T40" fmla="*/ 1 w 170"/>
                    <a:gd name="T41" fmla="*/ 1 h 130"/>
                    <a:gd name="T42" fmla="*/ 1 w 170"/>
                    <a:gd name="T43" fmla="*/ 1 h 130"/>
                    <a:gd name="T44" fmla="*/ 1 w 170"/>
                    <a:gd name="T45" fmla="*/ 1 h 130"/>
                    <a:gd name="T46" fmla="*/ 1 w 170"/>
                    <a:gd name="T47" fmla="*/ 1 h 130"/>
                    <a:gd name="T48" fmla="*/ 1 w 170"/>
                    <a:gd name="T49" fmla="*/ 1 h 130"/>
                    <a:gd name="T50" fmla="*/ 1 w 170"/>
                    <a:gd name="T51" fmla="*/ 1 h 130"/>
                    <a:gd name="T52" fmla="*/ 1 w 170"/>
                    <a:gd name="T53" fmla="*/ 1 h 130"/>
                    <a:gd name="T54" fmla="*/ 1 w 170"/>
                    <a:gd name="T55" fmla="*/ 1 h 130"/>
                    <a:gd name="T56" fmla="*/ 1 w 170"/>
                    <a:gd name="T57" fmla="*/ 1 h 130"/>
                    <a:gd name="T58" fmla="*/ 0 w 170"/>
                    <a:gd name="T59" fmla="*/ 1 h 130"/>
                    <a:gd name="T60" fmla="*/ 1 w 170"/>
                    <a:gd name="T61" fmla="*/ 1 h 130"/>
                    <a:gd name="T62" fmla="*/ 1 w 170"/>
                    <a:gd name="T63" fmla="*/ 1 h 130"/>
                    <a:gd name="T64" fmla="*/ 1 w 170"/>
                    <a:gd name="T65" fmla="*/ 1 h 130"/>
                    <a:gd name="T66" fmla="*/ 1 w 170"/>
                    <a:gd name="T67" fmla="*/ 1 h 130"/>
                    <a:gd name="T68" fmla="*/ 1 w 170"/>
                    <a:gd name="T69" fmla="*/ 1 h 130"/>
                    <a:gd name="T70" fmla="*/ 1 w 170"/>
                    <a:gd name="T71" fmla="*/ 1 h 130"/>
                    <a:gd name="T72" fmla="*/ 1 w 170"/>
                    <a:gd name="T73" fmla="*/ 1 h 130"/>
                    <a:gd name="T74" fmla="*/ 1 w 170"/>
                    <a:gd name="T75" fmla="*/ 1 h 130"/>
                    <a:gd name="T76" fmla="*/ 1 w 170"/>
                    <a:gd name="T77" fmla="*/ 1 h 130"/>
                    <a:gd name="T78" fmla="*/ 1 w 170"/>
                    <a:gd name="T79" fmla="*/ 1 h 130"/>
                    <a:gd name="T80" fmla="*/ 1 w 170"/>
                    <a:gd name="T81" fmla="*/ 1 h 130"/>
                    <a:gd name="T82" fmla="*/ 1 w 170"/>
                    <a:gd name="T83" fmla="*/ 1 h 130"/>
                    <a:gd name="T84" fmla="*/ 1 w 170"/>
                    <a:gd name="T85" fmla="*/ 1 h 130"/>
                    <a:gd name="T86" fmla="*/ 1 w 170"/>
                    <a:gd name="T87" fmla="*/ 1 h 130"/>
                    <a:gd name="T88" fmla="*/ 1 w 170"/>
                    <a:gd name="T89" fmla="*/ 1 h 130"/>
                    <a:gd name="T90" fmla="*/ 1 w 170"/>
                    <a:gd name="T91" fmla="*/ 1 h 130"/>
                    <a:gd name="T92" fmla="*/ 1 w 170"/>
                    <a:gd name="T93" fmla="*/ 1 h 130"/>
                    <a:gd name="T94" fmla="*/ 1 w 170"/>
                    <a:gd name="T95" fmla="*/ 1 h 130"/>
                    <a:gd name="T96" fmla="*/ 1 w 170"/>
                    <a:gd name="T97" fmla="*/ 1 h 130"/>
                    <a:gd name="T98" fmla="*/ 1 w 170"/>
                    <a:gd name="T99" fmla="*/ 1 h 130"/>
                    <a:gd name="T100" fmla="*/ 1 w 170"/>
                    <a:gd name="T101" fmla="*/ 1 h 130"/>
                    <a:gd name="T102" fmla="*/ 1 w 170"/>
                    <a:gd name="T103" fmla="*/ 1 h 130"/>
                    <a:gd name="T104" fmla="*/ 1 w 170"/>
                    <a:gd name="T105" fmla="*/ 1 h 130"/>
                    <a:gd name="T106" fmla="*/ 1 w 170"/>
                    <a:gd name="T107" fmla="*/ 1 h 13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70"/>
                    <a:gd name="T163" fmla="*/ 0 h 130"/>
                    <a:gd name="T164" fmla="*/ 170 w 170"/>
                    <a:gd name="T165" fmla="*/ 130 h 13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70" h="130">
                      <a:moveTo>
                        <a:pt x="42" y="82"/>
                      </a:moveTo>
                      <a:lnTo>
                        <a:pt x="64" y="88"/>
                      </a:lnTo>
                      <a:lnTo>
                        <a:pt x="84" y="88"/>
                      </a:lnTo>
                      <a:lnTo>
                        <a:pt x="104" y="82"/>
                      </a:lnTo>
                      <a:lnTo>
                        <a:pt x="128" y="68"/>
                      </a:lnTo>
                      <a:lnTo>
                        <a:pt x="148" y="50"/>
                      </a:lnTo>
                      <a:lnTo>
                        <a:pt x="166" y="34"/>
                      </a:lnTo>
                      <a:lnTo>
                        <a:pt x="170" y="16"/>
                      </a:lnTo>
                      <a:lnTo>
                        <a:pt x="164" y="10"/>
                      </a:lnTo>
                      <a:lnTo>
                        <a:pt x="140" y="2"/>
                      </a:lnTo>
                      <a:lnTo>
                        <a:pt x="110" y="0"/>
                      </a:lnTo>
                      <a:lnTo>
                        <a:pt x="96" y="10"/>
                      </a:lnTo>
                      <a:lnTo>
                        <a:pt x="82" y="26"/>
                      </a:lnTo>
                      <a:lnTo>
                        <a:pt x="66" y="30"/>
                      </a:lnTo>
                      <a:lnTo>
                        <a:pt x="54" y="30"/>
                      </a:lnTo>
                      <a:lnTo>
                        <a:pt x="76" y="26"/>
                      </a:lnTo>
                      <a:lnTo>
                        <a:pt x="90" y="14"/>
                      </a:lnTo>
                      <a:lnTo>
                        <a:pt x="102" y="0"/>
                      </a:lnTo>
                      <a:lnTo>
                        <a:pt x="82" y="2"/>
                      </a:lnTo>
                      <a:lnTo>
                        <a:pt x="50" y="14"/>
                      </a:lnTo>
                      <a:lnTo>
                        <a:pt x="34" y="26"/>
                      </a:lnTo>
                      <a:lnTo>
                        <a:pt x="20" y="40"/>
                      </a:lnTo>
                      <a:lnTo>
                        <a:pt x="18" y="54"/>
                      </a:lnTo>
                      <a:lnTo>
                        <a:pt x="18" y="64"/>
                      </a:lnTo>
                      <a:lnTo>
                        <a:pt x="20" y="76"/>
                      </a:lnTo>
                      <a:lnTo>
                        <a:pt x="16" y="90"/>
                      </a:lnTo>
                      <a:lnTo>
                        <a:pt x="12" y="98"/>
                      </a:lnTo>
                      <a:lnTo>
                        <a:pt x="6" y="110"/>
                      </a:lnTo>
                      <a:lnTo>
                        <a:pt x="2" y="120"/>
                      </a:lnTo>
                      <a:lnTo>
                        <a:pt x="0" y="130"/>
                      </a:lnTo>
                      <a:lnTo>
                        <a:pt x="2" y="122"/>
                      </a:lnTo>
                      <a:lnTo>
                        <a:pt x="12" y="108"/>
                      </a:lnTo>
                      <a:lnTo>
                        <a:pt x="20" y="92"/>
                      </a:lnTo>
                      <a:lnTo>
                        <a:pt x="22" y="80"/>
                      </a:lnTo>
                      <a:lnTo>
                        <a:pt x="24" y="72"/>
                      </a:lnTo>
                      <a:lnTo>
                        <a:pt x="30" y="66"/>
                      </a:lnTo>
                      <a:lnTo>
                        <a:pt x="40" y="68"/>
                      </a:lnTo>
                      <a:lnTo>
                        <a:pt x="50" y="68"/>
                      </a:lnTo>
                      <a:lnTo>
                        <a:pt x="70" y="64"/>
                      </a:lnTo>
                      <a:lnTo>
                        <a:pt x="88" y="54"/>
                      </a:lnTo>
                      <a:lnTo>
                        <a:pt x="98" y="42"/>
                      </a:lnTo>
                      <a:lnTo>
                        <a:pt x="84" y="52"/>
                      </a:lnTo>
                      <a:lnTo>
                        <a:pt x="66" y="60"/>
                      </a:lnTo>
                      <a:lnTo>
                        <a:pt x="52" y="62"/>
                      </a:lnTo>
                      <a:lnTo>
                        <a:pt x="42" y="62"/>
                      </a:lnTo>
                      <a:lnTo>
                        <a:pt x="64" y="58"/>
                      </a:lnTo>
                      <a:lnTo>
                        <a:pt x="78" y="50"/>
                      </a:lnTo>
                      <a:lnTo>
                        <a:pt x="90" y="44"/>
                      </a:lnTo>
                      <a:lnTo>
                        <a:pt x="102" y="34"/>
                      </a:lnTo>
                      <a:lnTo>
                        <a:pt x="98" y="46"/>
                      </a:lnTo>
                      <a:lnTo>
                        <a:pt x="86" y="60"/>
                      </a:lnTo>
                      <a:lnTo>
                        <a:pt x="68" y="72"/>
                      </a:lnTo>
                      <a:lnTo>
                        <a:pt x="52" y="78"/>
                      </a:lnTo>
                      <a:lnTo>
                        <a:pt x="42" y="82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1" name="Freeform 60"/>
                <p:cNvSpPr>
                  <a:spLocks/>
                </p:cNvSpPr>
                <p:nvPr/>
              </p:nvSpPr>
              <p:spPr bwMode="auto">
                <a:xfrm>
                  <a:off x="947" y="2122"/>
                  <a:ext cx="58" cy="75"/>
                </a:xfrm>
                <a:custGeom>
                  <a:avLst/>
                  <a:gdLst>
                    <a:gd name="T0" fmla="*/ 1 w 116"/>
                    <a:gd name="T1" fmla="*/ 1 h 150"/>
                    <a:gd name="T2" fmla="*/ 1 w 116"/>
                    <a:gd name="T3" fmla="*/ 1 h 150"/>
                    <a:gd name="T4" fmla="*/ 0 w 116"/>
                    <a:gd name="T5" fmla="*/ 1 h 150"/>
                    <a:gd name="T6" fmla="*/ 1 w 116"/>
                    <a:gd name="T7" fmla="*/ 1 h 150"/>
                    <a:gd name="T8" fmla="*/ 1 w 116"/>
                    <a:gd name="T9" fmla="*/ 1 h 150"/>
                    <a:gd name="T10" fmla="*/ 1 w 116"/>
                    <a:gd name="T11" fmla="*/ 1 h 150"/>
                    <a:gd name="T12" fmla="*/ 1 w 116"/>
                    <a:gd name="T13" fmla="*/ 1 h 150"/>
                    <a:gd name="T14" fmla="*/ 1 w 116"/>
                    <a:gd name="T15" fmla="*/ 1 h 150"/>
                    <a:gd name="T16" fmla="*/ 1 w 116"/>
                    <a:gd name="T17" fmla="*/ 1 h 150"/>
                    <a:gd name="T18" fmla="*/ 1 w 116"/>
                    <a:gd name="T19" fmla="*/ 1 h 150"/>
                    <a:gd name="T20" fmla="*/ 1 w 116"/>
                    <a:gd name="T21" fmla="*/ 1 h 150"/>
                    <a:gd name="T22" fmla="*/ 1 w 116"/>
                    <a:gd name="T23" fmla="*/ 1 h 150"/>
                    <a:gd name="T24" fmla="*/ 1 w 116"/>
                    <a:gd name="T25" fmla="*/ 1 h 150"/>
                    <a:gd name="T26" fmla="*/ 1 w 116"/>
                    <a:gd name="T27" fmla="*/ 1 h 150"/>
                    <a:gd name="T28" fmla="*/ 1 w 116"/>
                    <a:gd name="T29" fmla="*/ 1 h 150"/>
                    <a:gd name="T30" fmla="*/ 1 w 116"/>
                    <a:gd name="T31" fmla="*/ 1 h 150"/>
                    <a:gd name="T32" fmla="*/ 1 w 116"/>
                    <a:gd name="T33" fmla="*/ 1 h 150"/>
                    <a:gd name="T34" fmla="*/ 1 w 116"/>
                    <a:gd name="T35" fmla="*/ 1 h 150"/>
                    <a:gd name="T36" fmla="*/ 1 w 116"/>
                    <a:gd name="T37" fmla="*/ 1 h 150"/>
                    <a:gd name="T38" fmla="*/ 1 w 116"/>
                    <a:gd name="T39" fmla="*/ 1 h 150"/>
                    <a:gd name="T40" fmla="*/ 1 w 116"/>
                    <a:gd name="T41" fmla="*/ 1 h 150"/>
                    <a:gd name="T42" fmla="*/ 1 w 116"/>
                    <a:gd name="T43" fmla="*/ 1 h 150"/>
                    <a:gd name="T44" fmla="*/ 1 w 116"/>
                    <a:gd name="T45" fmla="*/ 1 h 150"/>
                    <a:gd name="T46" fmla="*/ 1 w 116"/>
                    <a:gd name="T47" fmla="*/ 1 h 150"/>
                    <a:gd name="T48" fmla="*/ 1 w 116"/>
                    <a:gd name="T49" fmla="*/ 1 h 150"/>
                    <a:gd name="T50" fmla="*/ 1 w 116"/>
                    <a:gd name="T51" fmla="*/ 1 h 150"/>
                    <a:gd name="T52" fmla="*/ 1 w 116"/>
                    <a:gd name="T53" fmla="*/ 1 h 150"/>
                    <a:gd name="T54" fmla="*/ 1 w 116"/>
                    <a:gd name="T55" fmla="*/ 1 h 150"/>
                    <a:gd name="T56" fmla="*/ 1 w 116"/>
                    <a:gd name="T57" fmla="*/ 1 h 150"/>
                    <a:gd name="T58" fmla="*/ 1 w 116"/>
                    <a:gd name="T59" fmla="*/ 1 h 150"/>
                    <a:gd name="T60" fmla="*/ 1 w 116"/>
                    <a:gd name="T61" fmla="*/ 1 h 150"/>
                    <a:gd name="T62" fmla="*/ 1 w 116"/>
                    <a:gd name="T63" fmla="*/ 1 h 150"/>
                    <a:gd name="T64" fmla="*/ 1 w 116"/>
                    <a:gd name="T65" fmla="*/ 1 h 150"/>
                    <a:gd name="T66" fmla="*/ 1 w 116"/>
                    <a:gd name="T67" fmla="*/ 1 h 150"/>
                    <a:gd name="T68" fmla="*/ 1 w 116"/>
                    <a:gd name="T69" fmla="*/ 1 h 150"/>
                    <a:gd name="T70" fmla="*/ 1 w 116"/>
                    <a:gd name="T71" fmla="*/ 1 h 150"/>
                    <a:gd name="T72" fmla="*/ 1 w 116"/>
                    <a:gd name="T73" fmla="*/ 1 h 150"/>
                    <a:gd name="T74" fmla="*/ 1 w 116"/>
                    <a:gd name="T75" fmla="*/ 1 h 150"/>
                    <a:gd name="T76" fmla="*/ 1 w 116"/>
                    <a:gd name="T77" fmla="*/ 1 h 150"/>
                    <a:gd name="T78" fmla="*/ 1 w 116"/>
                    <a:gd name="T79" fmla="*/ 1 h 150"/>
                    <a:gd name="T80" fmla="*/ 1 w 116"/>
                    <a:gd name="T81" fmla="*/ 1 h 150"/>
                    <a:gd name="T82" fmla="*/ 1 w 116"/>
                    <a:gd name="T83" fmla="*/ 1 h 150"/>
                    <a:gd name="T84" fmla="*/ 1 w 116"/>
                    <a:gd name="T85" fmla="*/ 1 h 150"/>
                    <a:gd name="T86" fmla="*/ 1 w 116"/>
                    <a:gd name="T87" fmla="*/ 1 h 150"/>
                    <a:gd name="T88" fmla="*/ 1 w 116"/>
                    <a:gd name="T89" fmla="*/ 1 h 150"/>
                    <a:gd name="T90" fmla="*/ 1 w 116"/>
                    <a:gd name="T91" fmla="*/ 1 h 150"/>
                    <a:gd name="T92" fmla="*/ 1 w 116"/>
                    <a:gd name="T93" fmla="*/ 1 h 150"/>
                    <a:gd name="T94" fmla="*/ 1 w 116"/>
                    <a:gd name="T95" fmla="*/ 1 h 150"/>
                    <a:gd name="T96" fmla="*/ 1 w 116"/>
                    <a:gd name="T97" fmla="*/ 1 h 150"/>
                    <a:gd name="T98" fmla="*/ 1 w 116"/>
                    <a:gd name="T99" fmla="*/ 1 h 150"/>
                    <a:gd name="T100" fmla="*/ 1 w 116"/>
                    <a:gd name="T101" fmla="*/ 1 h 150"/>
                    <a:gd name="T102" fmla="*/ 1 w 116"/>
                    <a:gd name="T103" fmla="*/ 1 h 150"/>
                    <a:gd name="T104" fmla="*/ 1 w 116"/>
                    <a:gd name="T105" fmla="*/ 1 h 150"/>
                    <a:gd name="T106" fmla="*/ 1 w 116"/>
                    <a:gd name="T107" fmla="*/ 0 h 150"/>
                    <a:gd name="T108" fmla="*/ 1 w 116"/>
                    <a:gd name="T109" fmla="*/ 0 h 150"/>
                    <a:gd name="T110" fmla="*/ 1 w 116"/>
                    <a:gd name="T111" fmla="*/ 1 h 150"/>
                    <a:gd name="T112" fmla="*/ 1 w 116"/>
                    <a:gd name="T113" fmla="*/ 1 h 150"/>
                    <a:gd name="T114" fmla="*/ 1 w 116"/>
                    <a:gd name="T115" fmla="*/ 1 h 150"/>
                    <a:gd name="T116" fmla="*/ 1 w 116"/>
                    <a:gd name="T117" fmla="*/ 1 h 15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16"/>
                    <a:gd name="T178" fmla="*/ 0 h 150"/>
                    <a:gd name="T179" fmla="*/ 116 w 116"/>
                    <a:gd name="T180" fmla="*/ 150 h 150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16" h="150">
                      <a:moveTo>
                        <a:pt x="28" y="52"/>
                      </a:moveTo>
                      <a:lnTo>
                        <a:pt x="18" y="62"/>
                      </a:lnTo>
                      <a:lnTo>
                        <a:pt x="0" y="78"/>
                      </a:lnTo>
                      <a:lnTo>
                        <a:pt x="16" y="78"/>
                      </a:lnTo>
                      <a:lnTo>
                        <a:pt x="36" y="72"/>
                      </a:lnTo>
                      <a:lnTo>
                        <a:pt x="48" y="68"/>
                      </a:lnTo>
                      <a:lnTo>
                        <a:pt x="36" y="78"/>
                      </a:lnTo>
                      <a:lnTo>
                        <a:pt x="28" y="84"/>
                      </a:lnTo>
                      <a:lnTo>
                        <a:pt x="48" y="78"/>
                      </a:lnTo>
                      <a:lnTo>
                        <a:pt x="58" y="70"/>
                      </a:lnTo>
                      <a:lnTo>
                        <a:pt x="80" y="56"/>
                      </a:lnTo>
                      <a:lnTo>
                        <a:pt x="66" y="74"/>
                      </a:lnTo>
                      <a:lnTo>
                        <a:pt x="56" y="84"/>
                      </a:lnTo>
                      <a:lnTo>
                        <a:pt x="50" y="92"/>
                      </a:lnTo>
                      <a:lnTo>
                        <a:pt x="62" y="90"/>
                      </a:lnTo>
                      <a:lnTo>
                        <a:pt x="74" y="86"/>
                      </a:lnTo>
                      <a:lnTo>
                        <a:pt x="82" y="80"/>
                      </a:lnTo>
                      <a:lnTo>
                        <a:pt x="74" y="90"/>
                      </a:lnTo>
                      <a:lnTo>
                        <a:pt x="66" y="100"/>
                      </a:lnTo>
                      <a:lnTo>
                        <a:pt x="56" y="108"/>
                      </a:lnTo>
                      <a:lnTo>
                        <a:pt x="68" y="106"/>
                      </a:lnTo>
                      <a:lnTo>
                        <a:pt x="82" y="102"/>
                      </a:lnTo>
                      <a:lnTo>
                        <a:pt x="80" y="108"/>
                      </a:lnTo>
                      <a:lnTo>
                        <a:pt x="70" y="118"/>
                      </a:lnTo>
                      <a:lnTo>
                        <a:pt x="86" y="106"/>
                      </a:lnTo>
                      <a:lnTo>
                        <a:pt x="82" y="112"/>
                      </a:lnTo>
                      <a:lnTo>
                        <a:pt x="76" y="126"/>
                      </a:lnTo>
                      <a:lnTo>
                        <a:pt x="70" y="136"/>
                      </a:lnTo>
                      <a:lnTo>
                        <a:pt x="88" y="124"/>
                      </a:lnTo>
                      <a:lnTo>
                        <a:pt x="98" y="114"/>
                      </a:lnTo>
                      <a:lnTo>
                        <a:pt x="92" y="130"/>
                      </a:lnTo>
                      <a:lnTo>
                        <a:pt x="84" y="140"/>
                      </a:lnTo>
                      <a:lnTo>
                        <a:pt x="74" y="150"/>
                      </a:lnTo>
                      <a:lnTo>
                        <a:pt x="102" y="134"/>
                      </a:lnTo>
                      <a:lnTo>
                        <a:pt x="114" y="112"/>
                      </a:lnTo>
                      <a:lnTo>
                        <a:pt x="116" y="92"/>
                      </a:lnTo>
                      <a:lnTo>
                        <a:pt x="110" y="68"/>
                      </a:lnTo>
                      <a:lnTo>
                        <a:pt x="104" y="48"/>
                      </a:lnTo>
                      <a:lnTo>
                        <a:pt x="98" y="34"/>
                      </a:lnTo>
                      <a:lnTo>
                        <a:pt x="98" y="44"/>
                      </a:lnTo>
                      <a:lnTo>
                        <a:pt x="88" y="62"/>
                      </a:lnTo>
                      <a:lnTo>
                        <a:pt x="92" y="46"/>
                      </a:lnTo>
                      <a:lnTo>
                        <a:pt x="94" y="30"/>
                      </a:lnTo>
                      <a:lnTo>
                        <a:pt x="88" y="22"/>
                      </a:lnTo>
                      <a:lnTo>
                        <a:pt x="78" y="16"/>
                      </a:lnTo>
                      <a:lnTo>
                        <a:pt x="78" y="30"/>
                      </a:lnTo>
                      <a:lnTo>
                        <a:pt x="74" y="42"/>
                      </a:lnTo>
                      <a:lnTo>
                        <a:pt x="60" y="58"/>
                      </a:lnTo>
                      <a:lnTo>
                        <a:pt x="72" y="40"/>
                      </a:lnTo>
                      <a:lnTo>
                        <a:pt x="74" y="28"/>
                      </a:lnTo>
                      <a:lnTo>
                        <a:pt x="74" y="14"/>
                      </a:lnTo>
                      <a:lnTo>
                        <a:pt x="68" y="6"/>
                      </a:lnTo>
                      <a:lnTo>
                        <a:pt x="62" y="2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54" y="12"/>
                      </a:lnTo>
                      <a:lnTo>
                        <a:pt x="50" y="30"/>
                      </a:lnTo>
                      <a:lnTo>
                        <a:pt x="38" y="48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2" name="Freeform 61"/>
                <p:cNvSpPr>
                  <a:spLocks/>
                </p:cNvSpPr>
                <p:nvPr/>
              </p:nvSpPr>
              <p:spPr bwMode="auto">
                <a:xfrm>
                  <a:off x="890" y="2156"/>
                  <a:ext cx="25" cy="52"/>
                </a:xfrm>
                <a:custGeom>
                  <a:avLst/>
                  <a:gdLst>
                    <a:gd name="T0" fmla="*/ 1 w 50"/>
                    <a:gd name="T1" fmla="*/ 1 h 104"/>
                    <a:gd name="T2" fmla="*/ 1 w 50"/>
                    <a:gd name="T3" fmla="*/ 1 h 104"/>
                    <a:gd name="T4" fmla="*/ 1 w 50"/>
                    <a:gd name="T5" fmla="*/ 1 h 104"/>
                    <a:gd name="T6" fmla="*/ 1 w 50"/>
                    <a:gd name="T7" fmla="*/ 1 h 104"/>
                    <a:gd name="T8" fmla="*/ 1 w 50"/>
                    <a:gd name="T9" fmla="*/ 1 h 104"/>
                    <a:gd name="T10" fmla="*/ 1 w 50"/>
                    <a:gd name="T11" fmla="*/ 1 h 104"/>
                    <a:gd name="T12" fmla="*/ 1 w 50"/>
                    <a:gd name="T13" fmla="*/ 1 h 104"/>
                    <a:gd name="T14" fmla="*/ 1 w 50"/>
                    <a:gd name="T15" fmla="*/ 1 h 104"/>
                    <a:gd name="T16" fmla="*/ 1 w 50"/>
                    <a:gd name="T17" fmla="*/ 1 h 104"/>
                    <a:gd name="T18" fmla="*/ 1 w 50"/>
                    <a:gd name="T19" fmla="*/ 1 h 104"/>
                    <a:gd name="T20" fmla="*/ 1 w 50"/>
                    <a:gd name="T21" fmla="*/ 1 h 104"/>
                    <a:gd name="T22" fmla="*/ 1 w 50"/>
                    <a:gd name="T23" fmla="*/ 1 h 104"/>
                    <a:gd name="T24" fmla="*/ 1 w 50"/>
                    <a:gd name="T25" fmla="*/ 1 h 104"/>
                    <a:gd name="T26" fmla="*/ 1 w 50"/>
                    <a:gd name="T27" fmla="*/ 1 h 104"/>
                    <a:gd name="T28" fmla="*/ 1 w 50"/>
                    <a:gd name="T29" fmla="*/ 1 h 104"/>
                    <a:gd name="T30" fmla="*/ 1 w 50"/>
                    <a:gd name="T31" fmla="*/ 1 h 104"/>
                    <a:gd name="T32" fmla="*/ 1 w 50"/>
                    <a:gd name="T33" fmla="*/ 1 h 104"/>
                    <a:gd name="T34" fmla="*/ 1 w 50"/>
                    <a:gd name="T35" fmla="*/ 1 h 104"/>
                    <a:gd name="T36" fmla="*/ 1 w 50"/>
                    <a:gd name="T37" fmla="*/ 1 h 104"/>
                    <a:gd name="T38" fmla="*/ 1 w 50"/>
                    <a:gd name="T39" fmla="*/ 1 h 104"/>
                    <a:gd name="T40" fmla="*/ 1 w 50"/>
                    <a:gd name="T41" fmla="*/ 1 h 104"/>
                    <a:gd name="T42" fmla="*/ 1 w 50"/>
                    <a:gd name="T43" fmla="*/ 1 h 104"/>
                    <a:gd name="T44" fmla="*/ 1 w 50"/>
                    <a:gd name="T45" fmla="*/ 1 h 104"/>
                    <a:gd name="T46" fmla="*/ 1 w 50"/>
                    <a:gd name="T47" fmla="*/ 1 h 104"/>
                    <a:gd name="T48" fmla="*/ 1 w 50"/>
                    <a:gd name="T49" fmla="*/ 1 h 104"/>
                    <a:gd name="T50" fmla="*/ 0 w 50"/>
                    <a:gd name="T51" fmla="*/ 1 h 104"/>
                    <a:gd name="T52" fmla="*/ 1 w 50"/>
                    <a:gd name="T53" fmla="*/ 1 h 104"/>
                    <a:gd name="T54" fmla="*/ 1 w 50"/>
                    <a:gd name="T55" fmla="*/ 1 h 104"/>
                    <a:gd name="T56" fmla="*/ 1 w 50"/>
                    <a:gd name="T57" fmla="*/ 1 h 104"/>
                    <a:gd name="T58" fmla="*/ 1 w 50"/>
                    <a:gd name="T59" fmla="*/ 1 h 104"/>
                    <a:gd name="T60" fmla="*/ 1 w 50"/>
                    <a:gd name="T61" fmla="*/ 1 h 104"/>
                    <a:gd name="T62" fmla="*/ 1 w 50"/>
                    <a:gd name="T63" fmla="*/ 0 h 104"/>
                    <a:gd name="T64" fmla="*/ 1 w 50"/>
                    <a:gd name="T65" fmla="*/ 1 h 10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0"/>
                    <a:gd name="T100" fmla="*/ 0 h 104"/>
                    <a:gd name="T101" fmla="*/ 50 w 50"/>
                    <a:gd name="T102" fmla="*/ 104 h 10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0" h="104">
                      <a:moveTo>
                        <a:pt x="50" y="16"/>
                      </a:moveTo>
                      <a:lnTo>
                        <a:pt x="36" y="16"/>
                      </a:lnTo>
                      <a:lnTo>
                        <a:pt x="30" y="14"/>
                      </a:lnTo>
                      <a:lnTo>
                        <a:pt x="18" y="10"/>
                      </a:lnTo>
                      <a:lnTo>
                        <a:pt x="24" y="20"/>
                      </a:lnTo>
                      <a:lnTo>
                        <a:pt x="32" y="26"/>
                      </a:lnTo>
                      <a:lnTo>
                        <a:pt x="40" y="26"/>
                      </a:lnTo>
                      <a:lnTo>
                        <a:pt x="32" y="30"/>
                      </a:lnTo>
                      <a:lnTo>
                        <a:pt x="18" y="26"/>
                      </a:lnTo>
                      <a:lnTo>
                        <a:pt x="12" y="22"/>
                      </a:lnTo>
                      <a:lnTo>
                        <a:pt x="22" y="32"/>
                      </a:lnTo>
                      <a:lnTo>
                        <a:pt x="32" y="34"/>
                      </a:lnTo>
                      <a:lnTo>
                        <a:pt x="40" y="32"/>
                      </a:lnTo>
                      <a:lnTo>
                        <a:pt x="32" y="36"/>
                      </a:lnTo>
                      <a:lnTo>
                        <a:pt x="22" y="36"/>
                      </a:lnTo>
                      <a:lnTo>
                        <a:pt x="14" y="36"/>
                      </a:lnTo>
                      <a:lnTo>
                        <a:pt x="24" y="40"/>
                      </a:lnTo>
                      <a:lnTo>
                        <a:pt x="34" y="42"/>
                      </a:lnTo>
                      <a:lnTo>
                        <a:pt x="48" y="40"/>
                      </a:lnTo>
                      <a:lnTo>
                        <a:pt x="40" y="46"/>
                      </a:lnTo>
                      <a:lnTo>
                        <a:pt x="28" y="58"/>
                      </a:lnTo>
                      <a:lnTo>
                        <a:pt x="16" y="58"/>
                      </a:lnTo>
                      <a:lnTo>
                        <a:pt x="22" y="60"/>
                      </a:lnTo>
                      <a:lnTo>
                        <a:pt x="30" y="58"/>
                      </a:lnTo>
                      <a:lnTo>
                        <a:pt x="42" y="56"/>
                      </a:lnTo>
                      <a:lnTo>
                        <a:pt x="48" y="48"/>
                      </a:lnTo>
                      <a:lnTo>
                        <a:pt x="40" y="62"/>
                      </a:lnTo>
                      <a:lnTo>
                        <a:pt x="30" y="66"/>
                      </a:lnTo>
                      <a:lnTo>
                        <a:pt x="22" y="68"/>
                      </a:lnTo>
                      <a:lnTo>
                        <a:pt x="8" y="70"/>
                      </a:lnTo>
                      <a:lnTo>
                        <a:pt x="22" y="72"/>
                      </a:lnTo>
                      <a:lnTo>
                        <a:pt x="36" y="70"/>
                      </a:lnTo>
                      <a:lnTo>
                        <a:pt x="46" y="64"/>
                      </a:lnTo>
                      <a:lnTo>
                        <a:pt x="44" y="74"/>
                      </a:lnTo>
                      <a:lnTo>
                        <a:pt x="34" y="84"/>
                      </a:lnTo>
                      <a:lnTo>
                        <a:pt x="28" y="86"/>
                      </a:lnTo>
                      <a:lnTo>
                        <a:pt x="40" y="82"/>
                      </a:lnTo>
                      <a:lnTo>
                        <a:pt x="46" y="78"/>
                      </a:lnTo>
                      <a:lnTo>
                        <a:pt x="42" y="90"/>
                      </a:lnTo>
                      <a:lnTo>
                        <a:pt x="36" y="96"/>
                      </a:lnTo>
                      <a:lnTo>
                        <a:pt x="30" y="98"/>
                      </a:lnTo>
                      <a:lnTo>
                        <a:pt x="44" y="94"/>
                      </a:lnTo>
                      <a:lnTo>
                        <a:pt x="38" y="104"/>
                      </a:lnTo>
                      <a:lnTo>
                        <a:pt x="30" y="102"/>
                      </a:lnTo>
                      <a:lnTo>
                        <a:pt x="20" y="96"/>
                      </a:lnTo>
                      <a:lnTo>
                        <a:pt x="8" y="84"/>
                      </a:lnTo>
                      <a:lnTo>
                        <a:pt x="16" y="82"/>
                      </a:lnTo>
                      <a:lnTo>
                        <a:pt x="24" y="80"/>
                      </a:lnTo>
                      <a:lnTo>
                        <a:pt x="14" y="80"/>
                      </a:lnTo>
                      <a:lnTo>
                        <a:pt x="6" y="80"/>
                      </a:lnTo>
                      <a:lnTo>
                        <a:pt x="2" y="76"/>
                      </a:lnTo>
                      <a:lnTo>
                        <a:pt x="0" y="72"/>
                      </a:lnTo>
                      <a:lnTo>
                        <a:pt x="0" y="64"/>
                      </a:lnTo>
                      <a:lnTo>
                        <a:pt x="2" y="50"/>
                      </a:lnTo>
                      <a:lnTo>
                        <a:pt x="4" y="42"/>
                      </a:lnTo>
                      <a:lnTo>
                        <a:pt x="6" y="36"/>
                      </a:lnTo>
                      <a:lnTo>
                        <a:pt x="16" y="44"/>
                      </a:lnTo>
                      <a:lnTo>
                        <a:pt x="10" y="38"/>
                      </a:lnTo>
                      <a:lnTo>
                        <a:pt x="10" y="32"/>
                      </a:lnTo>
                      <a:lnTo>
                        <a:pt x="10" y="24"/>
                      </a:lnTo>
                      <a:lnTo>
                        <a:pt x="12" y="16"/>
                      </a:lnTo>
                      <a:lnTo>
                        <a:pt x="16" y="12"/>
                      </a:lnTo>
                      <a:lnTo>
                        <a:pt x="20" y="4"/>
                      </a:lnTo>
                      <a:lnTo>
                        <a:pt x="22" y="0"/>
                      </a:lnTo>
                      <a:lnTo>
                        <a:pt x="30" y="8"/>
                      </a:lnTo>
                      <a:lnTo>
                        <a:pt x="34" y="12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3" name="Freeform 62"/>
                <p:cNvSpPr>
                  <a:spLocks/>
                </p:cNvSpPr>
                <p:nvPr/>
              </p:nvSpPr>
              <p:spPr bwMode="auto">
                <a:xfrm>
                  <a:off x="974" y="2186"/>
                  <a:ext cx="28" cy="34"/>
                </a:xfrm>
                <a:custGeom>
                  <a:avLst/>
                  <a:gdLst>
                    <a:gd name="T0" fmla="*/ 1 w 56"/>
                    <a:gd name="T1" fmla="*/ 0 h 68"/>
                    <a:gd name="T2" fmla="*/ 1 w 56"/>
                    <a:gd name="T3" fmla="*/ 1 h 68"/>
                    <a:gd name="T4" fmla="*/ 1 w 56"/>
                    <a:gd name="T5" fmla="*/ 1 h 68"/>
                    <a:gd name="T6" fmla="*/ 1 w 56"/>
                    <a:gd name="T7" fmla="*/ 1 h 68"/>
                    <a:gd name="T8" fmla="*/ 1 w 56"/>
                    <a:gd name="T9" fmla="*/ 1 h 68"/>
                    <a:gd name="T10" fmla="*/ 1 w 56"/>
                    <a:gd name="T11" fmla="*/ 1 h 68"/>
                    <a:gd name="T12" fmla="*/ 1 w 56"/>
                    <a:gd name="T13" fmla="*/ 1 h 68"/>
                    <a:gd name="T14" fmla="*/ 1 w 56"/>
                    <a:gd name="T15" fmla="*/ 1 h 68"/>
                    <a:gd name="T16" fmla="*/ 1 w 56"/>
                    <a:gd name="T17" fmla="*/ 1 h 68"/>
                    <a:gd name="T18" fmla="*/ 1 w 56"/>
                    <a:gd name="T19" fmla="*/ 1 h 68"/>
                    <a:gd name="T20" fmla="*/ 1 w 56"/>
                    <a:gd name="T21" fmla="*/ 1 h 68"/>
                    <a:gd name="T22" fmla="*/ 1 w 56"/>
                    <a:gd name="T23" fmla="*/ 1 h 68"/>
                    <a:gd name="T24" fmla="*/ 1 w 56"/>
                    <a:gd name="T25" fmla="*/ 1 h 68"/>
                    <a:gd name="T26" fmla="*/ 1 w 56"/>
                    <a:gd name="T27" fmla="*/ 1 h 68"/>
                    <a:gd name="T28" fmla="*/ 1 w 56"/>
                    <a:gd name="T29" fmla="*/ 1 h 68"/>
                    <a:gd name="T30" fmla="*/ 1 w 56"/>
                    <a:gd name="T31" fmla="*/ 1 h 68"/>
                    <a:gd name="T32" fmla="*/ 1 w 56"/>
                    <a:gd name="T33" fmla="*/ 1 h 68"/>
                    <a:gd name="T34" fmla="*/ 1 w 56"/>
                    <a:gd name="T35" fmla="*/ 1 h 68"/>
                    <a:gd name="T36" fmla="*/ 1 w 56"/>
                    <a:gd name="T37" fmla="*/ 1 h 68"/>
                    <a:gd name="T38" fmla="*/ 1 w 56"/>
                    <a:gd name="T39" fmla="*/ 1 h 68"/>
                    <a:gd name="T40" fmla="*/ 1 w 56"/>
                    <a:gd name="T41" fmla="*/ 1 h 68"/>
                    <a:gd name="T42" fmla="*/ 1 w 56"/>
                    <a:gd name="T43" fmla="*/ 1 h 68"/>
                    <a:gd name="T44" fmla="*/ 1 w 56"/>
                    <a:gd name="T45" fmla="*/ 1 h 68"/>
                    <a:gd name="T46" fmla="*/ 1 w 56"/>
                    <a:gd name="T47" fmla="*/ 1 h 68"/>
                    <a:gd name="T48" fmla="*/ 0 w 56"/>
                    <a:gd name="T49" fmla="*/ 1 h 68"/>
                    <a:gd name="T50" fmla="*/ 1 w 56"/>
                    <a:gd name="T51" fmla="*/ 1 h 68"/>
                    <a:gd name="T52" fmla="*/ 1 w 56"/>
                    <a:gd name="T53" fmla="*/ 1 h 68"/>
                    <a:gd name="T54" fmla="*/ 1 w 56"/>
                    <a:gd name="T55" fmla="*/ 1 h 68"/>
                    <a:gd name="T56" fmla="*/ 1 w 56"/>
                    <a:gd name="T57" fmla="*/ 1 h 68"/>
                    <a:gd name="T58" fmla="*/ 1 w 56"/>
                    <a:gd name="T59" fmla="*/ 1 h 68"/>
                    <a:gd name="T60" fmla="*/ 1 w 56"/>
                    <a:gd name="T61" fmla="*/ 1 h 68"/>
                    <a:gd name="T62" fmla="*/ 1 w 56"/>
                    <a:gd name="T63" fmla="*/ 1 h 68"/>
                    <a:gd name="T64" fmla="*/ 1 w 56"/>
                    <a:gd name="T65" fmla="*/ 1 h 68"/>
                    <a:gd name="T66" fmla="*/ 1 w 56"/>
                    <a:gd name="T67" fmla="*/ 1 h 68"/>
                    <a:gd name="T68" fmla="*/ 1 w 56"/>
                    <a:gd name="T69" fmla="*/ 1 h 68"/>
                    <a:gd name="T70" fmla="*/ 1 w 56"/>
                    <a:gd name="T71" fmla="*/ 1 h 68"/>
                    <a:gd name="T72" fmla="*/ 1 w 56"/>
                    <a:gd name="T73" fmla="*/ 1 h 68"/>
                    <a:gd name="T74" fmla="*/ 1 w 56"/>
                    <a:gd name="T75" fmla="*/ 1 h 68"/>
                    <a:gd name="T76" fmla="*/ 1 w 56"/>
                    <a:gd name="T77" fmla="*/ 0 h 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56"/>
                    <a:gd name="T118" fmla="*/ 0 h 68"/>
                    <a:gd name="T119" fmla="*/ 56 w 56"/>
                    <a:gd name="T120" fmla="*/ 68 h 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56" h="68">
                      <a:moveTo>
                        <a:pt x="56" y="0"/>
                      </a:moveTo>
                      <a:lnTo>
                        <a:pt x="42" y="16"/>
                      </a:lnTo>
                      <a:lnTo>
                        <a:pt x="26" y="22"/>
                      </a:lnTo>
                      <a:lnTo>
                        <a:pt x="12" y="28"/>
                      </a:lnTo>
                      <a:lnTo>
                        <a:pt x="26" y="28"/>
                      </a:lnTo>
                      <a:lnTo>
                        <a:pt x="42" y="24"/>
                      </a:lnTo>
                      <a:lnTo>
                        <a:pt x="30" y="30"/>
                      </a:lnTo>
                      <a:lnTo>
                        <a:pt x="20" y="32"/>
                      </a:lnTo>
                      <a:lnTo>
                        <a:pt x="10" y="34"/>
                      </a:lnTo>
                      <a:lnTo>
                        <a:pt x="6" y="34"/>
                      </a:lnTo>
                      <a:lnTo>
                        <a:pt x="12" y="36"/>
                      </a:lnTo>
                      <a:lnTo>
                        <a:pt x="26" y="34"/>
                      </a:lnTo>
                      <a:lnTo>
                        <a:pt x="36" y="32"/>
                      </a:lnTo>
                      <a:lnTo>
                        <a:pt x="30" y="36"/>
                      </a:lnTo>
                      <a:lnTo>
                        <a:pt x="14" y="44"/>
                      </a:lnTo>
                      <a:lnTo>
                        <a:pt x="6" y="48"/>
                      </a:lnTo>
                      <a:lnTo>
                        <a:pt x="14" y="48"/>
                      </a:lnTo>
                      <a:lnTo>
                        <a:pt x="28" y="44"/>
                      </a:lnTo>
                      <a:lnTo>
                        <a:pt x="20" y="48"/>
                      </a:lnTo>
                      <a:lnTo>
                        <a:pt x="10" y="52"/>
                      </a:lnTo>
                      <a:lnTo>
                        <a:pt x="2" y="54"/>
                      </a:lnTo>
                      <a:lnTo>
                        <a:pt x="16" y="54"/>
                      </a:lnTo>
                      <a:lnTo>
                        <a:pt x="26" y="52"/>
                      </a:lnTo>
                      <a:lnTo>
                        <a:pt x="4" y="62"/>
                      </a:lnTo>
                      <a:lnTo>
                        <a:pt x="0" y="68"/>
                      </a:lnTo>
                      <a:lnTo>
                        <a:pt x="16" y="62"/>
                      </a:lnTo>
                      <a:lnTo>
                        <a:pt x="26" y="54"/>
                      </a:lnTo>
                      <a:lnTo>
                        <a:pt x="40" y="44"/>
                      </a:lnTo>
                      <a:lnTo>
                        <a:pt x="54" y="32"/>
                      </a:lnTo>
                      <a:lnTo>
                        <a:pt x="48" y="36"/>
                      </a:lnTo>
                      <a:lnTo>
                        <a:pt x="32" y="40"/>
                      </a:lnTo>
                      <a:lnTo>
                        <a:pt x="44" y="36"/>
                      </a:lnTo>
                      <a:lnTo>
                        <a:pt x="52" y="28"/>
                      </a:lnTo>
                      <a:lnTo>
                        <a:pt x="56" y="18"/>
                      </a:lnTo>
                      <a:lnTo>
                        <a:pt x="48" y="26"/>
                      </a:lnTo>
                      <a:lnTo>
                        <a:pt x="42" y="30"/>
                      </a:lnTo>
                      <a:lnTo>
                        <a:pt x="48" y="22"/>
                      </a:lnTo>
                      <a:lnTo>
                        <a:pt x="56" y="12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4" name="Freeform 63"/>
                <p:cNvSpPr>
                  <a:spLocks/>
                </p:cNvSpPr>
                <p:nvPr/>
              </p:nvSpPr>
              <p:spPr bwMode="auto">
                <a:xfrm>
                  <a:off x="984" y="2218"/>
                  <a:ext cx="11" cy="12"/>
                </a:xfrm>
                <a:custGeom>
                  <a:avLst/>
                  <a:gdLst>
                    <a:gd name="T0" fmla="*/ 0 w 22"/>
                    <a:gd name="T1" fmla="*/ 0 h 24"/>
                    <a:gd name="T2" fmla="*/ 1 w 22"/>
                    <a:gd name="T3" fmla="*/ 1 h 24"/>
                    <a:gd name="T4" fmla="*/ 1 w 22"/>
                    <a:gd name="T5" fmla="*/ 1 h 24"/>
                    <a:gd name="T6" fmla="*/ 1 w 22"/>
                    <a:gd name="T7" fmla="*/ 1 h 24"/>
                    <a:gd name="T8" fmla="*/ 1 w 22"/>
                    <a:gd name="T9" fmla="*/ 1 h 24"/>
                    <a:gd name="T10" fmla="*/ 1 w 22"/>
                    <a:gd name="T11" fmla="*/ 1 h 24"/>
                    <a:gd name="T12" fmla="*/ 0 w 22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"/>
                    <a:gd name="T22" fmla="*/ 0 h 24"/>
                    <a:gd name="T23" fmla="*/ 22 w 22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" h="24">
                      <a:moveTo>
                        <a:pt x="0" y="0"/>
                      </a:moveTo>
                      <a:lnTo>
                        <a:pt x="6" y="12"/>
                      </a:lnTo>
                      <a:lnTo>
                        <a:pt x="12" y="18"/>
                      </a:lnTo>
                      <a:lnTo>
                        <a:pt x="22" y="24"/>
                      </a:lnTo>
                      <a:lnTo>
                        <a:pt x="8" y="20"/>
                      </a:lnTo>
                      <a:lnTo>
                        <a:pt x="2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5" name="Freeform 64"/>
                <p:cNvSpPr>
                  <a:spLocks/>
                </p:cNvSpPr>
                <p:nvPr/>
              </p:nvSpPr>
              <p:spPr bwMode="auto">
                <a:xfrm>
                  <a:off x="981" y="2222"/>
                  <a:ext cx="7" cy="10"/>
                </a:xfrm>
                <a:custGeom>
                  <a:avLst/>
                  <a:gdLst>
                    <a:gd name="T0" fmla="*/ 0 w 14"/>
                    <a:gd name="T1" fmla="*/ 0 h 20"/>
                    <a:gd name="T2" fmla="*/ 1 w 14"/>
                    <a:gd name="T3" fmla="*/ 1 h 20"/>
                    <a:gd name="T4" fmla="*/ 1 w 14"/>
                    <a:gd name="T5" fmla="*/ 1 h 20"/>
                    <a:gd name="T6" fmla="*/ 1 w 14"/>
                    <a:gd name="T7" fmla="*/ 1 h 20"/>
                    <a:gd name="T8" fmla="*/ 1 w 14"/>
                    <a:gd name="T9" fmla="*/ 1 h 20"/>
                    <a:gd name="T10" fmla="*/ 0 w 14"/>
                    <a:gd name="T11" fmla="*/ 1 h 20"/>
                    <a:gd name="T12" fmla="*/ 0 w 14"/>
                    <a:gd name="T13" fmla="*/ 0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20"/>
                    <a:gd name="T23" fmla="*/ 14 w 14"/>
                    <a:gd name="T24" fmla="*/ 20 h 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20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10" y="16"/>
                      </a:lnTo>
                      <a:lnTo>
                        <a:pt x="14" y="20"/>
                      </a:lnTo>
                      <a:lnTo>
                        <a:pt x="6" y="14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6" name="Freeform 65"/>
                <p:cNvSpPr>
                  <a:spLocks/>
                </p:cNvSpPr>
                <p:nvPr/>
              </p:nvSpPr>
              <p:spPr bwMode="auto">
                <a:xfrm>
                  <a:off x="977" y="2225"/>
                  <a:ext cx="3" cy="8"/>
                </a:xfrm>
                <a:custGeom>
                  <a:avLst/>
                  <a:gdLst>
                    <a:gd name="T0" fmla="*/ 1 w 6"/>
                    <a:gd name="T1" fmla="*/ 0 h 16"/>
                    <a:gd name="T2" fmla="*/ 1 w 6"/>
                    <a:gd name="T3" fmla="*/ 1 h 16"/>
                    <a:gd name="T4" fmla="*/ 1 w 6"/>
                    <a:gd name="T5" fmla="*/ 1 h 16"/>
                    <a:gd name="T6" fmla="*/ 0 w 6"/>
                    <a:gd name="T7" fmla="*/ 1 h 16"/>
                    <a:gd name="T8" fmla="*/ 1 w 6"/>
                    <a:gd name="T9" fmla="*/ 0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16"/>
                    <a:gd name="T17" fmla="*/ 6 w 6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16">
                      <a:moveTo>
                        <a:pt x="2" y="0"/>
                      </a:moveTo>
                      <a:lnTo>
                        <a:pt x="2" y="8"/>
                      </a:lnTo>
                      <a:lnTo>
                        <a:pt x="6" y="16"/>
                      </a:lnTo>
                      <a:lnTo>
                        <a:pt x="0" y="1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7" name="Freeform 66"/>
                <p:cNvSpPr>
                  <a:spLocks/>
                </p:cNvSpPr>
                <p:nvPr/>
              </p:nvSpPr>
              <p:spPr bwMode="auto">
                <a:xfrm>
                  <a:off x="972" y="2223"/>
                  <a:ext cx="3" cy="14"/>
                </a:xfrm>
                <a:custGeom>
                  <a:avLst/>
                  <a:gdLst>
                    <a:gd name="T0" fmla="*/ 1 w 6"/>
                    <a:gd name="T1" fmla="*/ 0 h 28"/>
                    <a:gd name="T2" fmla="*/ 1 w 6"/>
                    <a:gd name="T3" fmla="*/ 1 h 28"/>
                    <a:gd name="T4" fmla="*/ 1 w 6"/>
                    <a:gd name="T5" fmla="*/ 1 h 28"/>
                    <a:gd name="T6" fmla="*/ 1 w 6"/>
                    <a:gd name="T7" fmla="*/ 1 h 28"/>
                    <a:gd name="T8" fmla="*/ 0 w 6"/>
                    <a:gd name="T9" fmla="*/ 1 h 28"/>
                    <a:gd name="T10" fmla="*/ 0 w 6"/>
                    <a:gd name="T11" fmla="*/ 1 h 28"/>
                    <a:gd name="T12" fmla="*/ 0 w 6"/>
                    <a:gd name="T13" fmla="*/ 1 h 28"/>
                    <a:gd name="T14" fmla="*/ 1 w 6"/>
                    <a:gd name="T15" fmla="*/ 0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"/>
                    <a:gd name="T25" fmla="*/ 0 h 28"/>
                    <a:gd name="T26" fmla="*/ 6 w 6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" h="28">
                      <a:moveTo>
                        <a:pt x="6" y="0"/>
                      </a:moveTo>
                      <a:lnTo>
                        <a:pt x="2" y="10"/>
                      </a:lnTo>
                      <a:lnTo>
                        <a:pt x="2" y="22"/>
                      </a:lnTo>
                      <a:lnTo>
                        <a:pt x="2" y="28"/>
                      </a:lnTo>
                      <a:lnTo>
                        <a:pt x="0" y="22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8" name="Freeform 67"/>
                <p:cNvSpPr>
                  <a:spLocks/>
                </p:cNvSpPr>
                <p:nvPr/>
              </p:nvSpPr>
              <p:spPr bwMode="auto">
                <a:xfrm>
                  <a:off x="901" y="2210"/>
                  <a:ext cx="9" cy="21"/>
                </a:xfrm>
                <a:custGeom>
                  <a:avLst/>
                  <a:gdLst>
                    <a:gd name="T0" fmla="*/ 1 w 18"/>
                    <a:gd name="T1" fmla="*/ 0 h 42"/>
                    <a:gd name="T2" fmla="*/ 1 w 18"/>
                    <a:gd name="T3" fmla="*/ 1 h 42"/>
                    <a:gd name="T4" fmla="*/ 1 w 18"/>
                    <a:gd name="T5" fmla="*/ 1 h 42"/>
                    <a:gd name="T6" fmla="*/ 1 w 18"/>
                    <a:gd name="T7" fmla="*/ 1 h 42"/>
                    <a:gd name="T8" fmla="*/ 0 w 18"/>
                    <a:gd name="T9" fmla="*/ 1 h 42"/>
                    <a:gd name="T10" fmla="*/ 1 w 18"/>
                    <a:gd name="T11" fmla="*/ 1 h 42"/>
                    <a:gd name="T12" fmla="*/ 1 w 18"/>
                    <a:gd name="T13" fmla="*/ 1 h 42"/>
                    <a:gd name="T14" fmla="*/ 1 w 18"/>
                    <a:gd name="T15" fmla="*/ 1 h 42"/>
                    <a:gd name="T16" fmla="*/ 1 w 18"/>
                    <a:gd name="T17" fmla="*/ 0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42"/>
                    <a:gd name="T29" fmla="*/ 18 w 18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42">
                      <a:moveTo>
                        <a:pt x="16" y="0"/>
                      </a:moveTo>
                      <a:lnTo>
                        <a:pt x="16" y="8"/>
                      </a:lnTo>
                      <a:lnTo>
                        <a:pt x="14" y="20"/>
                      </a:lnTo>
                      <a:lnTo>
                        <a:pt x="10" y="3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8" y="26"/>
                      </a:lnTo>
                      <a:lnTo>
                        <a:pt x="18" y="1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79" name="Freeform 68"/>
                <p:cNvSpPr>
                  <a:spLocks/>
                </p:cNvSpPr>
                <p:nvPr/>
              </p:nvSpPr>
              <p:spPr bwMode="auto">
                <a:xfrm>
                  <a:off x="907" y="2209"/>
                  <a:ext cx="8" cy="24"/>
                </a:xfrm>
                <a:custGeom>
                  <a:avLst/>
                  <a:gdLst>
                    <a:gd name="T0" fmla="*/ 1 w 16"/>
                    <a:gd name="T1" fmla="*/ 0 h 48"/>
                    <a:gd name="T2" fmla="*/ 1 w 16"/>
                    <a:gd name="T3" fmla="*/ 1 h 48"/>
                    <a:gd name="T4" fmla="*/ 1 w 16"/>
                    <a:gd name="T5" fmla="*/ 1 h 48"/>
                    <a:gd name="T6" fmla="*/ 1 w 16"/>
                    <a:gd name="T7" fmla="*/ 1 h 48"/>
                    <a:gd name="T8" fmla="*/ 0 w 16"/>
                    <a:gd name="T9" fmla="*/ 1 h 48"/>
                    <a:gd name="T10" fmla="*/ 1 w 16"/>
                    <a:gd name="T11" fmla="*/ 1 h 48"/>
                    <a:gd name="T12" fmla="*/ 1 w 16"/>
                    <a:gd name="T13" fmla="*/ 1 h 48"/>
                    <a:gd name="T14" fmla="*/ 1 w 16"/>
                    <a:gd name="T15" fmla="*/ 1 h 48"/>
                    <a:gd name="T16" fmla="*/ 1 w 16"/>
                    <a:gd name="T17" fmla="*/ 0 h 4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48"/>
                    <a:gd name="T29" fmla="*/ 16 w 16"/>
                    <a:gd name="T30" fmla="*/ 48 h 4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48">
                      <a:moveTo>
                        <a:pt x="8" y="0"/>
                      </a:moveTo>
                      <a:lnTo>
                        <a:pt x="12" y="14"/>
                      </a:lnTo>
                      <a:lnTo>
                        <a:pt x="10" y="30"/>
                      </a:lnTo>
                      <a:lnTo>
                        <a:pt x="6" y="36"/>
                      </a:lnTo>
                      <a:lnTo>
                        <a:pt x="0" y="48"/>
                      </a:lnTo>
                      <a:lnTo>
                        <a:pt x="10" y="40"/>
                      </a:lnTo>
                      <a:lnTo>
                        <a:pt x="16" y="26"/>
                      </a:lnTo>
                      <a:lnTo>
                        <a:pt x="16" y="16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80" name="Freeform 69"/>
                <p:cNvSpPr>
                  <a:spLocks/>
                </p:cNvSpPr>
                <p:nvPr/>
              </p:nvSpPr>
              <p:spPr bwMode="auto">
                <a:xfrm>
                  <a:off x="913" y="2223"/>
                  <a:ext cx="3" cy="13"/>
                </a:xfrm>
                <a:custGeom>
                  <a:avLst/>
                  <a:gdLst>
                    <a:gd name="T0" fmla="*/ 0 w 6"/>
                    <a:gd name="T1" fmla="*/ 1 h 26"/>
                    <a:gd name="T2" fmla="*/ 1 w 6"/>
                    <a:gd name="T3" fmla="*/ 1 h 26"/>
                    <a:gd name="T4" fmla="*/ 1 w 6"/>
                    <a:gd name="T5" fmla="*/ 1 h 26"/>
                    <a:gd name="T6" fmla="*/ 1 w 6"/>
                    <a:gd name="T7" fmla="*/ 0 h 26"/>
                    <a:gd name="T8" fmla="*/ 1 w 6"/>
                    <a:gd name="T9" fmla="*/ 1 h 26"/>
                    <a:gd name="T10" fmla="*/ 1 w 6"/>
                    <a:gd name="T11" fmla="*/ 1 h 26"/>
                    <a:gd name="T12" fmla="*/ 0 w 6"/>
                    <a:gd name="T13" fmla="*/ 1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"/>
                    <a:gd name="T22" fmla="*/ 0 h 26"/>
                    <a:gd name="T23" fmla="*/ 6 w 6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" h="26">
                      <a:moveTo>
                        <a:pt x="0" y="26"/>
                      </a:moveTo>
                      <a:lnTo>
                        <a:pt x="4" y="1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6" y="12"/>
                      </a:lnTo>
                      <a:lnTo>
                        <a:pt x="6" y="2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81" name="Oval 70"/>
                <p:cNvSpPr>
                  <a:spLocks noChangeArrowheads="1"/>
                </p:cNvSpPr>
                <p:nvPr/>
              </p:nvSpPr>
              <p:spPr bwMode="auto">
                <a:xfrm>
                  <a:off x="903" y="2205"/>
                  <a:ext cx="11" cy="11"/>
                </a:xfrm>
                <a:prstGeom prst="ellipse">
                  <a:avLst/>
                </a:prstGeom>
                <a:solidFill>
                  <a:srgbClr val="E00000"/>
                </a:solidFill>
                <a:ln w="317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altLang="pt-BR"/>
                </a:p>
              </p:txBody>
            </p:sp>
            <p:sp>
              <p:nvSpPr>
                <p:cNvPr id="34082" name="Oval 71"/>
                <p:cNvSpPr>
                  <a:spLocks noChangeArrowheads="1"/>
                </p:cNvSpPr>
                <p:nvPr/>
              </p:nvSpPr>
              <p:spPr bwMode="auto">
                <a:xfrm>
                  <a:off x="975" y="2208"/>
                  <a:ext cx="11" cy="11"/>
                </a:xfrm>
                <a:prstGeom prst="ellipse">
                  <a:avLst/>
                </a:prstGeom>
                <a:solidFill>
                  <a:srgbClr val="E00000"/>
                </a:solidFill>
                <a:ln w="317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altLang="pt-BR"/>
                </a:p>
              </p:txBody>
            </p:sp>
          </p:grpSp>
          <p:grpSp>
            <p:nvGrpSpPr>
              <p:cNvPr id="33809" name="Group 72"/>
              <p:cNvGrpSpPr>
                <a:grpSpLocks/>
              </p:cNvGrpSpPr>
              <p:nvPr/>
            </p:nvGrpSpPr>
            <p:grpSpPr bwMode="auto">
              <a:xfrm>
                <a:off x="933" y="2448"/>
                <a:ext cx="117" cy="87"/>
                <a:chOff x="933" y="2448"/>
                <a:chExt cx="117" cy="87"/>
              </a:xfrm>
            </p:grpSpPr>
            <p:sp>
              <p:nvSpPr>
                <p:cNvPr id="34052" name="Freeform 73"/>
                <p:cNvSpPr>
                  <a:spLocks/>
                </p:cNvSpPr>
                <p:nvPr/>
              </p:nvSpPr>
              <p:spPr bwMode="auto">
                <a:xfrm>
                  <a:off x="933" y="2448"/>
                  <a:ext cx="117" cy="87"/>
                </a:xfrm>
                <a:custGeom>
                  <a:avLst/>
                  <a:gdLst>
                    <a:gd name="T0" fmla="*/ 1 w 234"/>
                    <a:gd name="T1" fmla="*/ 0 h 174"/>
                    <a:gd name="T2" fmla="*/ 1 w 234"/>
                    <a:gd name="T3" fmla="*/ 1 h 174"/>
                    <a:gd name="T4" fmla="*/ 1 w 234"/>
                    <a:gd name="T5" fmla="*/ 1 h 174"/>
                    <a:gd name="T6" fmla="*/ 1 w 234"/>
                    <a:gd name="T7" fmla="*/ 1 h 174"/>
                    <a:gd name="T8" fmla="*/ 1 w 234"/>
                    <a:gd name="T9" fmla="*/ 1 h 174"/>
                    <a:gd name="T10" fmla="*/ 1 w 234"/>
                    <a:gd name="T11" fmla="*/ 1 h 174"/>
                    <a:gd name="T12" fmla="*/ 1 w 234"/>
                    <a:gd name="T13" fmla="*/ 1 h 174"/>
                    <a:gd name="T14" fmla="*/ 1 w 234"/>
                    <a:gd name="T15" fmla="*/ 1 h 174"/>
                    <a:gd name="T16" fmla="*/ 1 w 234"/>
                    <a:gd name="T17" fmla="*/ 1 h 174"/>
                    <a:gd name="T18" fmla="*/ 1 w 234"/>
                    <a:gd name="T19" fmla="*/ 1 h 174"/>
                    <a:gd name="T20" fmla="*/ 1 w 234"/>
                    <a:gd name="T21" fmla="*/ 1 h 174"/>
                    <a:gd name="T22" fmla="*/ 1 w 234"/>
                    <a:gd name="T23" fmla="*/ 1 h 174"/>
                    <a:gd name="T24" fmla="*/ 1 w 234"/>
                    <a:gd name="T25" fmla="*/ 1 h 174"/>
                    <a:gd name="T26" fmla="*/ 1 w 234"/>
                    <a:gd name="T27" fmla="*/ 1 h 174"/>
                    <a:gd name="T28" fmla="*/ 0 w 234"/>
                    <a:gd name="T29" fmla="*/ 1 h 174"/>
                    <a:gd name="T30" fmla="*/ 1 w 234"/>
                    <a:gd name="T31" fmla="*/ 1 h 174"/>
                    <a:gd name="T32" fmla="*/ 1 w 234"/>
                    <a:gd name="T33" fmla="*/ 1 h 174"/>
                    <a:gd name="T34" fmla="*/ 1 w 234"/>
                    <a:gd name="T35" fmla="*/ 1 h 174"/>
                    <a:gd name="T36" fmla="*/ 1 w 234"/>
                    <a:gd name="T37" fmla="*/ 1 h 174"/>
                    <a:gd name="T38" fmla="*/ 1 w 234"/>
                    <a:gd name="T39" fmla="*/ 1 h 174"/>
                    <a:gd name="T40" fmla="*/ 1 w 234"/>
                    <a:gd name="T41" fmla="*/ 1 h 174"/>
                    <a:gd name="T42" fmla="*/ 1 w 234"/>
                    <a:gd name="T43" fmla="*/ 1 h 174"/>
                    <a:gd name="T44" fmla="*/ 1 w 234"/>
                    <a:gd name="T45" fmla="*/ 1 h 174"/>
                    <a:gd name="T46" fmla="*/ 1 w 234"/>
                    <a:gd name="T47" fmla="*/ 1 h 174"/>
                    <a:gd name="T48" fmla="*/ 1 w 234"/>
                    <a:gd name="T49" fmla="*/ 1 h 174"/>
                    <a:gd name="T50" fmla="*/ 1 w 234"/>
                    <a:gd name="T51" fmla="*/ 1 h 174"/>
                    <a:gd name="T52" fmla="*/ 1 w 234"/>
                    <a:gd name="T53" fmla="*/ 1 h 174"/>
                    <a:gd name="T54" fmla="*/ 1 w 234"/>
                    <a:gd name="T55" fmla="*/ 1 h 174"/>
                    <a:gd name="T56" fmla="*/ 1 w 234"/>
                    <a:gd name="T57" fmla="*/ 1 h 174"/>
                    <a:gd name="T58" fmla="*/ 1 w 234"/>
                    <a:gd name="T59" fmla="*/ 1 h 174"/>
                    <a:gd name="T60" fmla="*/ 1 w 234"/>
                    <a:gd name="T61" fmla="*/ 1 h 174"/>
                    <a:gd name="T62" fmla="*/ 1 w 234"/>
                    <a:gd name="T63" fmla="*/ 1 h 174"/>
                    <a:gd name="T64" fmla="*/ 1 w 234"/>
                    <a:gd name="T65" fmla="*/ 1 h 174"/>
                    <a:gd name="T66" fmla="*/ 1 w 234"/>
                    <a:gd name="T67" fmla="*/ 1 h 174"/>
                    <a:gd name="T68" fmla="*/ 1 w 234"/>
                    <a:gd name="T69" fmla="*/ 1 h 174"/>
                    <a:gd name="T70" fmla="*/ 1 w 234"/>
                    <a:gd name="T71" fmla="*/ 1 h 174"/>
                    <a:gd name="T72" fmla="*/ 1 w 234"/>
                    <a:gd name="T73" fmla="*/ 1 h 174"/>
                    <a:gd name="T74" fmla="*/ 1 w 234"/>
                    <a:gd name="T75" fmla="*/ 1 h 174"/>
                    <a:gd name="T76" fmla="*/ 1 w 234"/>
                    <a:gd name="T77" fmla="*/ 1 h 174"/>
                    <a:gd name="T78" fmla="*/ 1 w 234"/>
                    <a:gd name="T79" fmla="*/ 1 h 174"/>
                    <a:gd name="T80" fmla="*/ 1 w 234"/>
                    <a:gd name="T81" fmla="*/ 1 h 174"/>
                    <a:gd name="T82" fmla="*/ 1 w 234"/>
                    <a:gd name="T83" fmla="*/ 1 h 174"/>
                    <a:gd name="T84" fmla="*/ 1 w 234"/>
                    <a:gd name="T85" fmla="*/ 1 h 174"/>
                    <a:gd name="T86" fmla="*/ 1 w 234"/>
                    <a:gd name="T87" fmla="*/ 1 h 174"/>
                    <a:gd name="T88" fmla="*/ 1 w 234"/>
                    <a:gd name="T89" fmla="*/ 1 h 174"/>
                    <a:gd name="T90" fmla="*/ 1 w 234"/>
                    <a:gd name="T91" fmla="*/ 1 h 174"/>
                    <a:gd name="T92" fmla="*/ 1 w 234"/>
                    <a:gd name="T93" fmla="*/ 1 h 174"/>
                    <a:gd name="T94" fmla="*/ 1 w 234"/>
                    <a:gd name="T95" fmla="*/ 1 h 174"/>
                    <a:gd name="T96" fmla="*/ 1 w 234"/>
                    <a:gd name="T97" fmla="*/ 0 h 1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34"/>
                    <a:gd name="T148" fmla="*/ 0 h 174"/>
                    <a:gd name="T149" fmla="*/ 234 w 234"/>
                    <a:gd name="T150" fmla="*/ 174 h 1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34" h="174">
                      <a:moveTo>
                        <a:pt x="206" y="0"/>
                      </a:moveTo>
                      <a:lnTo>
                        <a:pt x="128" y="30"/>
                      </a:lnTo>
                      <a:lnTo>
                        <a:pt x="110" y="36"/>
                      </a:lnTo>
                      <a:lnTo>
                        <a:pt x="100" y="40"/>
                      </a:lnTo>
                      <a:lnTo>
                        <a:pt x="88" y="46"/>
                      </a:lnTo>
                      <a:lnTo>
                        <a:pt x="58" y="54"/>
                      </a:lnTo>
                      <a:lnTo>
                        <a:pt x="44" y="56"/>
                      </a:lnTo>
                      <a:lnTo>
                        <a:pt x="26" y="70"/>
                      </a:lnTo>
                      <a:lnTo>
                        <a:pt x="20" y="78"/>
                      </a:lnTo>
                      <a:lnTo>
                        <a:pt x="16" y="84"/>
                      </a:lnTo>
                      <a:lnTo>
                        <a:pt x="14" y="90"/>
                      </a:lnTo>
                      <a:lnTo>
                        <a:pt x="8" y="114"/>
                      </a:lnTo>
                      <a:lnTo>
                        <a:pt x="6" y="124"/>
                      </a:lnTo>
                      <a:lnTo>
                        <a:pt x="2" y="142"/>
                      </a:lnTo>
                      <a:lnTo>
                        <a:pt x="0" y="160"/>
                      </a:lnTo>
                      <a:lnTo>
                        <a:pt x="4" y="174"/>
                      </a:lnTo>
                      <a:lnTo>
                        <a:pt x="10" y="164"/>
                      </a:lnTo>
                      <a:lnTo>
                        <a:pt x="14" y="158"/>
                      </a:lnTo>
                      <a:lnTo>
                        <a:pt x="16" y="144"/>
                      </a:lnTo>
                      <a:lnTo>
                        <a:pt x="26" y="130"/>
                      </a:lnTo>
                      <a:lnTo>
                        <a:pt x="26" y="138"/>
                      </a:lnTo>
                      <a:lnTo>
                        <a:pt x="42" y="156"/>
                      </a:lnTo>
                      <a:lnTo>
                        <a:pt x="46" y="158"/>
                      </a:lnTo>
                      <a:lnTo>
                        <a:pt x="52" y="158"/>
                      </a:lnTo>
                      <a:lnTo>
                        <a:pt x="60" y="158"/>
                      </a:lnTo>
                      <a:lnTo>
                        <a:pt x="64" y="156"/>
                      </a:lnTo>
                      <a:lnTo>
                        <a:pt x="70" y="154"/>
                      </a:lnTo>
                      <a:lnTo>
                        <a:pt x="72" y="148"/>
                      </a:lnTo>
                      <a:lnTo>
                        <a:pt x="84" y="144"/>
                      </a:lnTo>
                      <a:lnTo>
                        <a:pt x="82" y="138"/>
                      </a:lnTo>
                      <a:lnTo>
                        <a:pt x="76" y="134"/>
                      </a:lnTo>
                      <a:lnTo>
                        <a:pt x="78" y="118"/>
                      </a:lnTo>
                      <a:lnTo>
                        <a:pt x="88" y="110"/>
                      </a:lnTo>
                      <a:lnTo>
                        <a:pt x="96" y="102"/>
                      </a:lnTo>
                      <a:lnTo>
                        <a:pt x="104" y="92"/>
                      </a:lnTo>
                      <a:lnTo>
                        <a:pt x="108" y="82"/>
                      </a:lnTo>
                      <a:lnTo>
                        <a:pt x="112" y="76"/>
                      </a:lnTo>
                      <a:lnTo>
                        <a:pt x="120" y="76"/>
                      </a:lnTo>
                      <a:lnTo>
                        <a:pt x="128" y="74"/>
                      </a:lnTo>
                      <a:lnTo>
                        <a:pt x="138" y="70"/>
                      </a:lnTo>
                      <a:lnTo>
                        <a:pt x="228" y="56"/>
                      </a:lnTo>
                      <a:lnTo>
                        <a:pt x="232" y="52"/>
                      </a:lnTo>
                      <a:lnTo>
                        <a:pt x="234" y="46"/>
                      </a:lnTo>
                      <a:lnTo>
                        <a:pt x="232" y="34"/>
                      </a:lnTo>
                      <a:lnTo>
                        <a:pt x="232" y="26"/>
                      </a:lnTo>
                      <a:lnTo>
                        <a:pt x="228" y="16"/>
                      </a:lnTo>
                      <a:lnTo>
                        <a:pt x="222" y="10"/>
                      </a:lnTo>
                      <a:lnTo>
                        <a:pt x="216" y="4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3" name="Freeform 74"/>
                <p:cNvSpPr>
                  <a:spLocks/>
                </p:cNvSpPr>
                <p:nvPr/>
              </p:nvSpPr>
              <p:spPr bwMode="auto">
                <a:xfrm>
                  <a:off x="946" y="2492"/>
                  <a:ext cx="3" cy="16"/>
                </a:xfrm>
                <a:custGeom>
                  <a:avLst/>
                  <a:gdLst>
                    <a:gd name="T0" fmla="*/ 1 w 6"/>
                    <a:gd name="T1" fmla="*/ 0 h 32"/>
                    <a:gd name="T2" fmla="*/ 1 w 6"/>
                    <a:gd name="T3" fmla="*/ 1 h 32"/>
                    <a:gd name="T4" fmla="*/ 1 w 6"/>
                    <a:gd name="T5" fmla="*/ 1 h 32"/>
                    <a:gd name="T6" fmla="*/ 0 w 6"/>
                    <a:gd name="T7" fmla="*/ 1 h 32"/>
                    <a:gd name="T8" fmla="*/ 1 w 6"/>
                    <a:gd name="T9" fmla="*/ 1 h 32"/>
                    <a:gd name="T10" fmla="*/ 1 w 6"/>
                    <a:gd name="T11" fmla="*/ 0 h 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"/>
                    <a:gd name="T19" fmla="*/ 0 h 32"/>
                    <a:gd name="T20" fmla="*/ 6 w 6"/>
                    <a:gd name="T21" fmla="*/ 32 h 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" h="32">
                      <a:moveTo>
                        <a:pt x="2" y="0"/>
                      </a:moveTo>
                      <a:lnTo>
                        <a:pt x="6" y="4"/>
                      </a:lnTo>
                      <a:lnTo>
                        <a:pt x="2" y="16"/>
                      </a:lnTo>
                      <a:lnTo>
                        <a:pt x="0" y="32"/>
                      </a:lnTo>
                      <a:lnTo>
                        <a:pt x="2" y="1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4" name="Freeform 75"/>
                <p:cNvSpPr>
                  <a:spLocks/>
                </p:cNvSpPr>
                <p:nvPr/>
              </p:nvSpPr>
              <p:spPr bwMode="auto">
                <a:xfrm>
                  <a:off x="954" y="2496"/>
                  <a:ext cx="2" cy="18"/>
                </a:xfrm>
                <a:custGeom>
                  <a:avLst/>
                  <a:gdLst>
                    <a:gd name="T0" fmla="*/ 0 w 4"/>
                    <a:gd name="T1" fmla="*/ 0 h 36"/>
                    <a:gd name="T2" fmla="*/ 1 w 4"/>
                    <a:gd name="T3" fmla="*/ 1 h 36"/>
                    <a:gd name="T4" fmla="*/ 1 w 4"/>
                    <a:gd name="T5" fmla="*/ 1 h 36"/>
                    <a:gd name="T6" fmla="*/ 1 w 4"/>
                    <a:gd name="T7" fmla="*/ 1 h 36"/>
                    <a:gd name="T8" fmla="*/ 0 w 4"/>
                    <a:gd name="T9" fmla="*/ 1 h 36"/>
                    <a:gd name="T10" fmla="*/ 0 w 4"/>
                    <a:gd name="T11" fmla="*/ 1 h 36"/>
                    <a:gd name="T12" fmla="*/ 0 w 4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"/>
                    <a:gd name="T22" fmla="*/ 0 h 36"/>
                    <a:gd name="T23" fmla="*/ 4 w 4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" h="36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0" y="2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5" name="Freeform 76"/>
                <p:cNvSpPr>
                  <a:spLocks/>
                </p:cNvSpPr>
                <p:nvPr/>
              </p:nvSpPr>
              <p:spPr bwMode="auto">
                <a:xfrm>
                  <a:off x="962" y="2503"/>
                  <a:ext cx="2" cy="12"/>
                </a:xfrm>
                <a:custGeom>
                  <a:avLst/>
                  <a:gdLst>
                    <a:gd name="T0" fmla="*/ 0 w 4"/>
                    <a:gd name="T1" fmla="*/ 0 h 24"/>
                    <a:gd name="T2" fmla="*/ 1 w 4"/>
                    <a:gd name="T3" fmla="*/ 1 h 24"/>
                    <a:gd name="T4" fmla="*/ 1 w 4"/>
                    <a:gd name="T5" fmla="*/ 1 h 24"/>
                    <a:gd name="T6" fmla="*/ 1 w 4"/>
                    <a:gd name="T7" fmla="*/ 1 h 24"/>
                    <a:gd name="T8" fmla="*/ 0 w 4"/>
                    <a:gd name="T9" fmla="*/ 1 h 24"/>
                    <a:gd name="T10" fmla="*/ 0 w 4"/>
                    <a:gd name="T11" fmla="*/ 1 h 24"/>
                    <a:gd name="T12" fmla="*/ 0 w 4"/>
                    <a:gd name="T13" fmla="*/ 0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"/>
                    <a:gd name="T22" fmla="*/ 0 h 24"/>
                    <a:gd name="T23" fmla="*/ 4 w 4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" h="24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2" y="24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6" name="Freeform 77"/>
                <p:cNvSpPr>
                  <a:spLocks/>
                </p:cNvSpPr>
                <p:nvPr/>
              </p:nvSpPr>
              <p:spPr bwMode="auto">
                <a:xfrm>
                  <a:off x="955" y="2517"/>
                  <a:ext cx="3" cy="6"/>
                </a:xfrm>
                <a:custGeom>
                  <a:avLst/>
                  <a:gdLst>
                    <a:gd name="T0" fmla="*/ 0 w 6"/>
                    <a:gd name="T1" fmla="*/ 0 h 12"/>
                    <a:gd name="T2" fmla="*/ 1 w 6"/>
                    <a:gd name="T3" fmla="*/ 1 h 12"/>
                    <a:gd name="T4" fmla="*/ 0 w 6"/>
                    <a:gd name="T5" fmla="*/ 1 h 12"/>
                    <a:gd name="T6" fmla="*/ 0 w 6"/>
                    <a:gd name="T7" fmla="*/ 0 h 1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12"/>
                    <a:gd name="T14" fmla="*/ 6 w 6"/>
                    <a:gd name="T15" fmla="*/ 12 h 1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12">
                      <a:moveTo>
                        <a:pt x="0" y="0"/>
                      </a:moveTo>
                      <a:lnTo>
                        <a:pt x="6" y="12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7" name="Freeform 78"/>
                <p:cNvSpPr>
                  <a:spLocks/>
                </p:cNvSpPr>
                <p:nvPr/>
              </p:nvSpPr>
              <p:spPr bwMode="auto">
                <a:xfrm>
                  <a:off x="964" y="2517"/>
                  <a:ext cx="2" cy="3"/>
                </a:xfrm>
                <a:custGeom>
                  <a:avLst/>
                  <a:gdLst>
                    <a:gd name="T0" fmla="*/ 0 w 4"/>
                    <a:gd name="T1" fmla="*/ 0 h 6"/>
                    <a:gd name="T2" fmla="*/ 1 w 4"/>
                    <a:gd name="T3" fmla="*/ 1 h 6"/>
                    <a:gd name="T4" fmla="*/ 1 w 4"/>
                    <a:gd name="T5" fmla="*/ 1 h 6"/>
                    <a:gd name="T6" fmla="*/ 0 w 4"/>
                    <a:gd name="T7" fmla="*/ 0 h 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"/>
                    <a:gd name="T13" fmla="*/ 0 h 6"/>
                    <a:gd name="T14" fmla="*/ 4 w 4"/>
                    <a:gd name="T15" fmla="*/ 6 h 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" h="6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3810" name="Freeform 79"/>
              <p:cNvSpPr>
                <a:spLocks/>
              </p:cNvSpPr>
              <p:nvPr/>
            </p:nvSpPr>
            <p:spPr bwMode="auto">
              <a:xfrm>
                <a:off x="949" y="2250"/>
                <a:ext cx="151" cy="230"/>
              </a:xfrm>
              <a:custGeom>
                <a:avLst/>
                <a:gdLst>
                  <a:gd name="T0" fmla="*/ 1 w 302"/>
                  <a:gd name="T1" fmla="*/ 1 h 459"/>
                  <a:gd name="T2" fmla="*/ 1 w 302"/>
                  <a:gd name="T3" fmla="*/ 1 h 459"/>
                  <a:gd name="T4" fmla="*/ 1 w 302"/>
                  <a:gd name="T5" fmla="*/ 1 h 459"/>
                  <a:gd name="T6" fmla="*/ 1 w 302"/>
                  <a:gd name="T7" fmla="*/ 1 h 459"/>
                  <a:gd name="T8" fmla="*/ 1 w 302"/>
                  <a:gd name="T9" fmla="*/ 1 h 459"/>
                  <a:gd name="T10" fmla="*/ 1 w 302"/>
                  <a:gd name="T11" fmla="*/ 1 h 459"/>
                  <a:gd name="T12" fmla="*/ 1 w 302"/>
                  <a:gd name="T13" fmla="*/ 1 h 459"/>
                  <a:gd name="T14" fmla="*/ 1 w 302"/>
                  <a:gd name="T15" fmla="*/ 1 h 459"/>
                  <a:gd name="T16" fmla="*/ 1 w 302"/>
                  <a:gd name="T17" fmla="*/ 1 h 459"/>
                  <a:gd name="T18" fmla="*/ 1 w 302"/>
                  <a:gd name="T19" fmla="*/ 1 h 459"/>
                  <a:gd name="T20" fmla="*/ 1 w 302"/>
                  <a:gd name="T21" fmla="*/ 1 h 459"/>
                  <a:gd name="T22" fmla="*/ 1 w 302"/>
                  <a:gd name="T23" fmla="*/ 1 h 459"/>
                  <a:gd name="T24" fmla="*/ 1 w 302"/>
                  <a:gd name="T25" fmla="*/ 1 h 459"/>
                  <a:gd name="T26" fmla="*/ 1 w 302"/>
                  <a:gd name="T27" fmla="*/ 1 h 459"/>
                  <a:gd name="T28" fmla="*/ 1 w 302"/>
                  <a:gd name="T29" fmla="*/ 1 h 459"/>
                  <a:gd name="T30" fmla="*/ 1 w 302"/>
                  <a:gd name="T31" fmla="*/ 1 h 459"/>
                  <a:gd name="T32" fmla="*/ 1 w 302"/>
                  <a:gd name="T33" fmla="*/ 1 h 459"/>
                  <a:gd name="T34" fmla="*/ 1 w 302"/>
                  <a:gd name="T35" fmla="*/ 1 h 459"/>
                  <a:gd name="T36" fmla="*/ 1 w 302"/>
                  <a:gd name="T37" fmla="*/ 1 h 459"/>
                  <a:gd name="T38" fmla="*/ 1 w 302"/>
                  <a:gd name="T39" fmla="*/ 1 h 459"/>
                  <a:gd name="T40" fmla="*/ 1 w 302"/>
                  <a:gd name="T41" fmla="*/ 1 h 459"/>
                  <a:gd name="T42" fmla="*/ 1 w 302"/>
                  <a:gd name="T43" fmla="*/ 1 h 459"/>
                  <a:gd name="T44" fmla="*/ 1 w 302"/>
                  <a:gd name="T45" fmla="*/ 1 h 459"/>
                  <a:gd name="T46" fmla="*/ 1 w 302"/>
                  <a:gd name="T47" fmla="*/ 1 h 459"/>
                  <a:gd name="T48" fmla="*/ 1 w 302"/>
                  <a:gd name="T49" fmla="*/ 1 h 459"/>
                  <a:gd name="T50" fmla="*/ 1 w 302"/>
                  <a:gd name="T51" fmla="*/ 1 h 459"/>
                  <a:gd name="T52" fmla="*/ 1 w 302"/>
                  <a:gd name="T53" fmla="*/ 1 h 459"/>
                  <a:gd name="T54" fmla="*/ 1 w 302"/>
                  <a:gd name="T55" fmla="*/ 1 h 459"/>
                  <a:gd name="T56" fmla="*/ 1 w 302"/>
                  <a:gd name="T57" fmla="*/ 1 h 459"/>
                  <a:gd name="T58" fmla="*/ 1 w 302"/>
                  <a:gd name="T59" fmla="*/ 1 h 459"/>
                  <a:gd name="T60" fmla="*/ 1 w 302"/>
                  <a:gd name="T61" fmla="*/ 1 h 459"/>
                  <a:gd name="T62" fmla="*/ 1 w 302"/>
                  <a:gd name="T63" fmla="*/ 1 h 459"/>
                  <a:gd name="T64" fmla="*/ 1 w 302"/>
                  <a:gd name="T65" fmla="*/ 1 h 459"/>
                  <a:gd name="T66" fmla="*/ 1 w 302"/>
                  <a:gd name="T67" fmla="*/ 1 h 459"/>
                  <a:gd name="T68" fmla="*/ 1 w 302"/>
                  <a:gd name="T69" fmla="*/ 1 h 459"/>
                  <a:gd name="T70" fmla="*/ 1 w 302"/>
                  <a:gd name="T71" fmla="*/ 1 h 459"/>
                  <a:gd name="T72" fmla="*/ 1 w 302"/>
                  <a:gd name="T73" fmla="*/ 1 h 459"/>
                  <a:gd name="T74" fmla="*/ 1 w 302"/>
                  <a:gd name="T75" fmla="*/ 1 h 459"/>
                  <a:gd name="T76" fmla="*/ 1 w 302"/>
                  <a:gd name="T77" fmla="*/ 0 h 459"/>
                  <a:gd name="T78" fmla="*/ 1 w 302"/>
                  <a:gd name="T79" fmla="*/ 1 h 459"/>
                  <a:gd name="T80" fmla="*/ 1 w 302"/>
                  <a:gd name="T81" fmla="*/ 1 h 459"/>
                  <a:gd name="T82" fmla="*/ 1 w 302"/>
                  <a:gd name="T83" fmla="*/ 1 h 459"/>
                  <a:gd name="T84" fmla="*/ 1 w 302"/>
                  <a:gd name="T85" fmla="*/ 1 h 459"/>
                  <a:gd name="T86" fmla="*/ 1 w 302"/>
                  <a:gd name="T87" fmla="*/ 1 h 459"/>
                  <a:gd name="T88" fmla="*/ 0 w 302"/>
                  <a:gd name="T89" fmla="*/ 1 h 459"/>
                  <a:gd name="T90" fmla="*/ 1 w 302"/>
                  <a:gd name="T91" fmla="*/ 1 h 4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02"/>
                  <a:gd name="T139" fmla="*/ 0 h 459"/>
                  <a:gd name="T140" fmla="*/ 302 w 302"/>
                  <a:gd name="T141" fmla="*/ 459 h 45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02" h="459">
                    <a:moveTo>
                      <a:pt x="2" y="429"/>
                    </a:moveTo>
                    <a:lnTo>
                      <a:pt x="70" y="423"/>
                    </a:lnTo>
                    <a:lnTo>
                      <a:pt x="126" y="409"/>
                    </a:lnTo>
                    <a:lnTo>
                      <a:pt x="128" y="375"/>
                    </a:lnTo>
                    <a:lnTo>
                      <a:pt x="148" y="373"/>
                    </a:lnTo>
                    <a:lnTo>
                      <a:pt x="160" y="345"/>
                    </a:lnTo>
                    <a:lnTo>
                      <a:pt x="168" y="315"/>
                    </a:lnTo>
                    <a:lnTo>
                      <a:pt x="186" y="341"/>
                    </a:lnTo>
                    <a:lnTo>
                      <a:pt x="176" y="363"/>
                    </a:lnTo>
                    <a:lnTo>
                      <a:pt x="156" y="385"/>
                    </a:lnTo>
                    <a:lnTo>
                      <a:pt x="148" y="399"/>
                    </a:lnTo>
                    <a:lnTo>
                      <a:pt x="164" y="399"/>
                    </a:lnTo>
                    <a:lnTo>
                      <a:pt x="178" y="403"/>
                    </a:lnTo>
                    <a:lnTo>
                      <a:pt x="190" y="415"/>
                    </a:lnTo>
                    <a:lnTo>
                      <a:pt x="192" y="429"/>
                    </a:lnTo>
                    <a:lnTo>
                      <a:pt x="192" y="439"/>
                    </a:lnTo>
                    <a:lnTo>
                      <a:pt x="186" y="459"/>
                    </a:lnTo>
                    <a:lnTo>
                      <a:pt x="206" y="459"/>
                    </a:lnTo>
                    <a:lnTo>
                      <a:pt x="234" y="445"/>
                    </a:lnTo>
                    <a:lnTo>
                      <a:pt x="258" y="423"/>
                    </a:lnTo>
                    <a:lnTo>
                      <a:pt x="278" y="393"/>
                    </a:lnTo>
                    <a:lnTo>
                      <a:pt x="296" y="375"/>
                    </a:lnTo>
                    <a:lnTo>
                      <a:pt x="302" y="347"/>
                    </a:lnTo>
                    <a:lnTo>
                      <a:pt x="290" y="323"/>
                    </a:lnTo>
                    <a:lnTo>
                      <a:pt x="282" y="297"/>
                    </a:lnTo>
                    <a:lnTo>
                      <a:pt x="270" y="273"/>
                    </a:lnTo>
                    <a:lnTo>
                      <a:pt x="248" y="214"/>
                    </a:lnTo>
                    <a:lnTo>
                      <a:pt x="232" y="164"/>
                    </a:lnTo>
                    <a:lnTo>
                      <a:pt x="224" y="128"/>
                    </a:lnTo>
                    <a:lnTo>
                      <a:pt x="222" y="88"/>
                    </a:lnTo>
                    <a:lnTo>
                      <a:pt x="214" y="64"/>
                    </a:lnTo>
                    <a:lnTo>
                      <a:pt x="198" y="54"/>
                    </a:lnTo>
                    <a:lnTo>
                      <a:pt x="184" y="50"/>
                    </a:lnTo>
                    <a:lnTo>
                      <a:pt x="158" y="52"/>
                    </a:lnTo>
                    <a:lnTo>
                      <a:pt x="128" y="46"/>
                    </a:lnTo>
                    <a:lnTo>
                      <a:pt x="100" y="38"/>
                    </a:lnTo>
                    <a:lnTo>
                      <a:pt x="74" y="26"/>
                    </a:lnTo>
                    <a:lnTo>
                      <a:pt x="58" y="4"/>
                    </a:lnTo>
                    <a:lnTo>
                      <a:pt x="44" y="0"/>
                    </a:lnTo>
                    <a:lnTo>
                      <a:pt x="44" y="20"/>
                    </a:lnTo>
                    <a:lnTo>
                      <a:pt x="42" y="36"/>
                    </a:lnTo>
                    <a:lnTo>
                      <a:pt x="34" y="54"/>
                    </a:lnTo>
                    <a:lnTo>
                      <a:pt x="24" y="66"/>
                    </a:lnTo>
                    <a:lnTo>
                      <a:pt x="16" y="76"/>
                    </a:lnTo>
                    <a:lnTo>
                      <a:pt x="0" y="88"/>
                    </a:lnTo>
                    <a:lnTo>
                      <a:pt x="2" y="429"/>
                    </a:lnTo>
                    <a:close/>
                  </a:path>
                </a:pathLst>
              </a:custGeom>
              <a:solidFill>
                <a:srgbClr val="00404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11" name="Freeform 80"/>
              <p:cNvSpPr>
                <a:spLocks/>
              </p:cNvSpPr>
              <p:nvPr/>
            </p:nvSpPr>
            <p:spPr bwMode="auto">
              <a:xfrm>
                <a:off x="955" y="2269"/>
                <a:ext cx="141" cy="209"/>
              </a:xfrm>
              <a:custGeom>
                <a:avLst/>
                <a:gdLst>
                  <a:gd name="T0" fmla="*/ 1 w 282"/>
                  <a:gd name="T1" fmla="*/ 1 h 417"/>
                  <a:gd name="T2" fmla="*/ 1 w 282"/>
                  <a:gd name="T3" fmla="*/ 1 h 417"/>
                  <a:gd name="T4" fmla="*/ 1 w 282"/>
                  <a:gd name="T5" fmla="*/ 1 h 417"/>
                  <a:gd name="T6" fmla="*/ 1 w 282"/>
                  <a:gd name="T7" fmla="*/ 1 h 417"/>
                  <a:gd name="T8" fmla="*/ 1 w 282"/>
                  <a:gd name="T9" fmla="*/ 1 h 417"/>
                  <a:gd name="T10" fmla="*/ 1 w 282"/>
                  <a:gd name="T11" fmla="*/ 1 h 417"/>
                  <a:gd name="T12" fmla="*/ 1 w 282"/>
                  <a:gd name="T13" fmla="*/ 1 h 417"/>
                  <a:gd name="T14" fmla="*/ 1 w 282"/>
                  <a:gd name="T15" fmla="*/ 1 h 417"/>
                  <a:gd name="T16" fmla="*/ 1 w 282"/>
                  <a:gd name="T17" fmla="*/ 1 h 417"/>
                  <a:gd name="T18" fmla="*/ 1 w 282"/>
                  <a:gd name="T19" fmla="*/ 1 h 417"/>
                  <a:gd name="T20" fmla="*/ 1 w 282"/>
                  <a:gd name="T21" fmla="*/ 1 h 417"/>
                  <a:gd name="T22" fmla="*/ 1 w 282"/>
                  <a:gd name="T23" fmla="*/ 1 h 417"/>
                  <a:gd name="T24" fmla="*/ 1 w 282"/>
                  <a:gd name="T25" fmla="*/ 1 h 417"/>
                  <a:gd name="T26" fmla="*/ 1 w 282"/>
                  <a:gd name="T27" fmla="*/ 1 h 417"/>
                  <a:gd name="T28" fmla="*/ 1 w 282"/>
                  <a:gd name="T29" fmla="*/ 1 h 417"/>
                  <a:gd name="T30" fmla="*/ 1 w 282"/>
                  <a:gd name="T31" fmla="*/ 1 h 417"/>
                  <a:gd name="T32" fmla="*/ 1 w 282"/>
                  <a:gd name="T33" fmla="*/ 1 h 417"/>
                  <a:gd name="T34" fmla="*/ 1 w 282"/>
                  <a:gd name="T35" fmla="*/ 1 h 417"/>
                  <a:gd name="T36" fmla="*/ 1 w 282"/>
                  <a:gd name="T37" fmla="*/ 1 h 417"/>
                  <a:gd name="T38" fmla="*/ 1 w 282"/>
                  <a:gd name="T39" fmla="*/ 1 h 417"/>
                  <a:gd name="T40" fmla="*/ 1 w 282"/>
                  <a:gd name="T41" fmla="*/ 1 h 417"/>
                  <a:gd name="T42" fmla="*/ 1 w 282"/>
                  <a:gd name="T43" fmla="*/ 1 h 417"/>
                  <a:gd name="T44" fmla="*/ 1 w 282"/>
                  <a:gd name="T45" fmla="*/ 1 h 417"/>
                  <a:gd name="T46" fmla="*/ 1 w 282"/>
                  <a:gd name="T47" fmla="*/ 1 h 417"/>
                  <a:gd name="T48" fmla="*/ 1 w 282"/>
                  <a:gd name="T49" fmla="*/ 1 h 417"/>
                  <a:gd name="T50" fmla="*/ 1 w 282"/>
                  <a:gd name="T51" fmla="*/ 1 h 417"/>
                  <a:gd name="T52" fmla="*/ 1 w 282"/>
                  <a:gd name="T53" fmla="*/ 1 h 417"/>
                  <a:gd name="T54" fmla="*/ 1 w 282"/>
                  <a:gd name="T55" fmla="*/ 1 h 417"/>
                  <a:gd name="T56" fmla="*/ 1 w 282"/>
                  <a:gd name="T57" fmla="*/ 1 h 417"/>
                  <a:gd name="T58" fmla="*/ 1 w 282"/>
                  <a:gd name="T59" fmla="*/ 1 h 417"/>
                  <a:gd name="T60" fmla="*/ 1 w 282"/>
                  <a:gd name="T61" fmla="*/ 1 h 417"/>
                  <a:gd name="T62" fmla="*/ 1 w 282"/>
                  <a:gd name="T63" fmla="*/ 1 h 417"/>
                  <a:gd name="T64" fmla="*/ 1 w 282"/>
                  <a:gd name="T65" fmla="*/ 1 h 417"/>
                  <a:gd name="T66" fmla="*/ 1 w 282"/>
                  <a:gd name="T67" fmla="*/ 1 h 417"/>
                  <a:gd name="T68" fmla="*/ 1 w 282"/>
                  <a:gd name="T69" fmla="*/ 1 h 417"/>
                  <a:gd name="T70" fmla="*/ 1 w 282"/>
                  <a:gd name="T71" fmla="*/ 1 h 417"/>
                  <a:gd name="T72" fmla="*/ 1 w 282"/>
                  <a:gd name="T73" fmla="*/ 1 h 417"/>
                  <a:gd name="T74" fmla="*/ 1 w 282"/>
                  <a:gd name="T75" fmla="*/ 1 h 417"/>
                  <a:gd name="T76" fmla="*/ 1 w 282"/>
                  <a:gd name="T77" fmla="*/ 1 h 417"/>
                  <a:gd name="T78" fmla="*/ 1 w 282"/>
                  <a:gd name="T79" fmla="*/ 1 h 417"/>
                  <a:gd name="T80" fmla="*/ 1 w 282"/>
                  <a:gd name="T81" fmla="*/ 1 h 417"/>
                  <a:gd name="T82" fmla="*/ 1 w 282"/>
                  <a:gd name="T83" fmla="*/ 1 h 417"/>
                  <a:gd name="T84" fmla="*/ 1 w 282"/>
                  <a:gd name="T85" fmla="*/ 1 h 417"/>
                  <a:gd name="T86" fmla="*/ 1 w 282"/>
                  <a:gd name="T87" fmla="*/ 1 h 417"/>
                  <a:gd name="T88" fmla="*/ 1 w 282"/>
                  <a:gd name="T89" fmla="*/ 1 h 417"/>
                  <a:gd name="T90" fmla="*/ 1 w 282"/>
                  <a:gd name="T91" fmla="*/ 1 h 417"/>
                  <a:gd name="T92" fmla="*/ 1 w 282"/>
                  <a:gd name="T93" fmla="*/ 1 h 417"/>
                  <a:gd name="T94" fmla="*/ 1 w 282"/>
                  <a:gd name="T95" fmla="*/ 1 h 417"/>
                  <a:gd name="T96" fmla="*/ 1 w 282"/>
                  <a:gd name="T97" fmla="*/ 1 h 417"/>
                  <a:gd name="T98" fmla="*/ 1 w 282"/>
                  <a:gd name="T99" fmla="*/ 1 h 417"/>
                  <a:gd name="T100" fmla="*/ 1 w 282"/>
                  <a:gd name="T101" fmla="*/ 1 h 417"/>
                  <a:gd name="T102" fmla="*/ 1 w 282"/>
                  <a:gd name="T103" fmla="*/ 1 h 417"/>
                  <a:gd name="T104" fmla="*/ 1 w 282"/>
                  <a:gd name="T105" fmla="*/ 1 h 417"/>
                  <a:gd name="T106" fmla="*/ 1 w 282"/>
                  <a:gd name="T107" fmla="*/ 1 h 417"/>
                  <a:gd name="T108" fmla="*/ 1 w 282"/>
                  <a:gd name="T109" fmla="*/ 1 h 417"/>
                  <a:gd name="T110" fmla="*/ 1 w 282"/>
                  <a:gd name="T111" fmla="*/ 1 h 417"/>
                  <a:gd name="T112" fmla="*/ 1 w 282"/>
                  <a:gd name="T113" fmla="*/ 1 h 417"/>
                  <a:gd name="T114" fmla="*/ 1 w 282"/>
                  <a:gd name="T115" fmla="*/ 1 h 417"/>
                  <a:gd name="T116" fmla="*/ 1 w 282"/>
                  <a:gd name="T117" fmla="*/ 1 h 417"/>
                  <a:gd name="T118" fmla="*/ 1 w 282"/>
                  <a:gd name="T119" fmla="*/ 0 h 41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82"/>
                  <a:gd name="T181" fmla="*/ 0 h 417"/>
                  <a:gd name="T182" fmla="*/ 282 w 282"/>
                  <a:gd name="T183" fmla="*/ 417 h 41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82" h="417">
                    <a:moveTo>
                      <a:pt x="60" y="0"/>
                    </a:moveTo>
                    <a:lnTo>
                      <a:pt x="58" y="40"/>
                    </a:lnTo>
                    <a:lnTo>
                      <a:pt x="36" y="62"/>
                    </a:lnTo>
                    <a:lnTo>
                      <a:pt x="22" y="78"/>
                    </a:lnTo>
                    <a:lnTo>
                      <a:pt x="6" y="62"/>
                    </a:lnTo>
                    <a:lnTo>
                      <a:pt x="8" y="94"/>
                    </a:lnTo>
                    <a:lnTo>
                      <a:pt x="2" y="140"/>
                    </a:lnTo>
                    <a:lnTo>
                      <a:pt x="2" y="198"/>
                    </a:lnTo>
                    <a:lnTo>
                      <a:pt x="0" y="237"/>
                    </a:lnTo>
                    <a:lnTo>
                      <a:pt x="2" y="269"/>
                    </a:lnTo>
                    <a:lnTo>
                      <a:pt x="6" y="333"/>
                    </a:lnTo>
                    <a:lnTo>
                      <a:pt x="16" y="379"/>
                    </a:lnTo>
                    <a:lnTo>
                      <a:pt x="52" y="377"/>
                    </a:lnTo>
                    <a:lnTo>
                      <a:pt x="48" y="359"/>
                    </a:lnTo>
                    <a:lnTo>
                      <a:pt x="48" y="315"/>
                    </a:lnTo>
                    <a:lnTo>
                      <a:pt x="62" y="267"/>
                    </a:lnTo>
                    <a:lnTo>
                      <a:pt x="58" y="305"/>
                    </a:lnTo>
                    <a:lnTo>
                      <a:pt x="54" y="325"/>
                    </a:lnTo>
                    <a:lnTo>
                      <a:pt x="56" y="343"/>
                    </a:lnTo>
                    <a:lnTo>
                      <a:pt x="60" y="373"/>
                    </a:lnTo>
                    <a:lnTo>
                      <a:pt x="108" y="361"/>
                    </a:lnTo>
                    <a:lnTo>
                      <a:pt x="108" y="337"/>
                    </a:lnTo>
                    <a:lnTo>
                      <a:pt x="130" y="329"/>
                    </a:lnTo>
                    <a:lnTo>
                      <a:pt x="140" y="307"/>
                    </a:lnTo>
                    <a:lnTo>
                      <a:pt x="152" y="271"/>
                    </a:lnTo>
                    <a:lnTo>
                      <a:pt x="144" y="235"/>
                    </a:lnTo>
                    <a:lnTo>
                      <a:pt x="138" y="199"/>
                    </a:lnTo>
                    <a:lnTo>
                      <a:pt x="140" y="182"/>
                    </a:lnTo>
                    <a:lnTo>
                      <a:pt x="130" y="217"/>
                    </a:lnTo>
                    <a:lnTo>
                      <a:pt x="120" y="255"/>
                    </a:lnTo>
                    <a:lnTo>
                      <a:pt x="114" y="281"/>
                    </a:lnTo>
                    <a:lnTo>
                      <a:pt x="108" y="313"/>
                    </a:lnTo>
                    <a:lnTo>
                      <a:pt x="108" y="275"/>
                    </a:lnTo>
                    <a:lnTo>
                      <a:pt x="114" y="241"/>
                    </a:lnTo>
                    <a:lnTo>
                      <a:pt x="122" y="205"/>
                    </a:lnTo>
                    <a:lnTo>
                      <a:pt x="134" y="174"/>
                    </a:lnTo>
                    <a:lnTo>
                      <a:pt x="140" y="156"/>
                    </a:lnTo>
                    <a:lnTo>
                      <a:pt x="150" y="116"/>
                    </a:lnTo>
                    <a:lnTo>
                      <a:pt x="158" y="84"/>
                    </a:lnTo>
                    <a:lnTo>
                      <a:pt x="156" y="124"/>
                    </a:lnTo>
                    <a:lnTo>
                      <a:pt x="148" y="166"/>
                    </a:lnTo>
                    <a:lnTo>
                      <a:pt x="146" y="190"/>
                    </a:lnTo>
                    <a:lnTo>
                      <a:pt x="146" y="211"/>
                    </a:lnTo>
                    <a:lnTo>
                      <a:pt x="154" y="245"/>
                    </a:lnTo>
                    <a:lnTo>
                      <a:pt x="158" y="261"/>
                    </a:lnTo>
                    <a:lnTo>
                      <a:pt x="162" y="277"/>
                    </a:lnTo>
                    <a:lnTo>
                      <a:pt x="178" y="289"/>
                    </a:lnTo>
                    <a:lnTo>
                      <a:pt x="198" y="277"/>
                    </a:lnTo>
                    <a:lnTo>
                      <a:pt x="206" y="255"/>
                    </a:lnTo>
                    <a:lnTo>
                      <a:pt x="206" y="231"/>
                    </a:lnTo>
                    <a:lnTo>
                      <a:pt x="198" y="217"/>
                    </a:lnTo>
                    <a:lnTo>
                      <a:pt x="196" y="201"/>
                    </a:lnTo>
                    <a:lnTo>
                      <a:pt x="196" y="174"/>
                    </a:lnTo>
                    <a:lnTo>
                      <a:pt x="196" y="150"/>
                    </a:lnTo>
                    <a:lnTo>
                      <a:pt x="198" y="180"/>
                    </a:lnTo>
                    <a:lnTo>
                      <a:pt x="202" y="209"/>
                    </a:lnTo>
                    <a:lnTo>
                      <a:pt x="212" y="221"/>
                    </a:lnTo>
                    <a:lnTo>
                      <a:pt x="212" y="245"/>
                    </a:lnTo>
                    <a:lnTo>
                      <a:pt x="210" y="267"/>
                    </a:lnTo>
                    <a:lnTo>
                      <a:pt x="204" y="279"/>
                    </a:lnTo>
                    <a:lnTo>
                      <a:pt x="190" y="291"/>
                    </a:lnTo>
                    <a:lnTo>
                      <a:pt x="182" y="301"/>
                    </a:lnTo>
                    <a:lnTo>
                      <a:pt x="180" y="311"/>
                    </a:lnTo>
                    <a:lnTo>
                      <a:pt x="174" y="325"/>
                    </a:lnTo>
                    <a:lnTo>
                      <a:pt x="154" y="347"/>
                    </a:lnTo>
                    <a:lnTo>
                      <a:pt x="148" y="355"/>
                    </a:lnTo>
                    <a:lnTo>
                      <a:pt x="162" y="355"/>
                    </a:lnTo>
                    <a:lnTo>
                      <a:pt x="174" y="359"/>
                    </a:lnTo>
                    <a:lnTo>
                      <a:pt x="182" y="369"/>
                    </a:lnTo>
                    <a:lnTo>
                      <a:pt x="186" y="385"/>
                    </a:lnTo>
                    <a:lnTo>
                      <a:pt x="188" y="405"/>
                    </a:lnTo>
                    <a:lnTo>
                      <a:pt x="186" y="417"/>
                    </a:lnTo>
                    <a:lnTo>
                      <a:pt x="204" y="407"/>
                    </a:lnTo>
                    <a:lnTo>
                      <a:pt x="224" y="397"/>
                    </a:lnTo>
                    <a:lnTo>
                      <a:pt x="242" y="375"/>
                    </a:lnTo>
                    <a:lnTo>
                      <a:pt x="250" y="357"/>
                    </a:lnTo>
                    <a:lnTo>
                      <a:pt x="278" y="333"/>
                    </a:lnTo>
                    <a:lnTo>
                      <a:pt x="256" y="333"/>
                    </a:lnTo>
                    <a:lnTo>
                      <a:pt x="220" y="343"/>
                    </a:lnTo>
                    <a:lnTo>
                      <a:pt x="198" y="357"/>
                    </a:lnTo>
                    <a:lnTo>
                      <a:pt x="210" y="341"/>
                    </a:lnTo>
                    <a:lnTo>
                      <a:pt x="228" y="331"/>
                    </a:lnTo>
                    <a:lnTo>
                      <a:pt x="238" y="329"/>
                    </a:lnTo>
                    <a:lnTo>
                      <a:pt x="258" y="327"/>
                    </a:lnTo>
                    <a:lnTo>
                      <a:pt x="276" y="327"/>
                    </a:lnTo>
                    <a:lnTo>
                      <a:pt x="280" y="321"/>
                    </a:lnTo>
                    <a:lnTo>
                      <a:pt x="282" y="307"/>
                    </a:lnTo>
                    <a:lnTo>
                      <a:pt x="278" y="299"/>
                    </a:lnTo>
                    <a:lnTo>
                      <a:pt x="270" y="283"/>
                    </a:lnTo>
                    <a:lnTo>
                      <a:pt x="250" y="297"/>
                    </a:lnTo>
                    <a:lnTo>
                      <a:pt x="236" y="309"/>
                    </a:lnTo>
                    <a:lnTo>
                      <a:pt x="218" y="311"/>
                    </a:lnTo>
                    <a:lnTo>
                      <a:pt x="242" y="295"/>
                    </a:lnTo>
                    <a:lnTo>
                      <a:pt x="260" y="283"/>
                    </a:lnTo>
                    <a:lnTo>
                      <a:pt x="268" y="275"/>
                    </a:lnTo>
                    <a:lnTo>
                      <a:pt x="262" y="261"/>
                    </a:lnTo>
                    <a:lnTo>
                      <a:pt x="252" y="245"/>
                    </a:lnTo>
                    <a:lnTo>
                      <a:pt x="240" y="223"/>
                    </a:lnTo>
                    <a:lnTo>
                      <a:pt x="232" y="190"/>
                    </a:lnTo>
                    <a:lnTo>
                      <a:pt x="216" y="150"/>
                    </a:lnTo>
                    <a:lnTo>
                      <a:pt x="210" y="124"/>
                    </a:lnTo>
                    <a:lnTo>
                      <a:pt x="204" y="92"/>
                    </a:lnTo>
                    <a:lnTo>
                      <a:pt x="206" y="70"/>
                    </a:lnTo>
                    <a:lnTo>
                      <a:pt x="196" y="96"/>
                    </a:lnTo>
                    <a:lnTo>
                      <a:pt x="190" y="122"/>
                    </a:lnTo>
                    <a:lnTo>
                      <a:pt x="196" y="84"/>
                    </a:lnTo>
                    <a:lnTo>
                      <a:pt x="202" y="66"/>
                    </a:lnTo>
                    <a:lnTo>
                      <a:pt x="206" y="58"/>
                    </a:lnTo>
                    <a:lnTo>
                      <a:pt x="200" y="42"/>
                    </a:lnTo>
                    <a:lnTo>
                      <a:pt x="196" y="28"/>
                    </a:lnTo>
                    <a:lnTo>
                      <a:pt x="182" y="22"/>
                    </a:lnTo>
                    <a:lnTo>
                      <a:pt x="164" y="20"/>
                    </a:lnTo>
                    <a:lnTo>
                      <a:pt x="140" y="20"/>
                    </a:lnTo>
                    <a:lnTo>
                      <a:pt x="120" y="16"/>
                    </a:lnTo>
                    <a:lnTo>
                      <a:pt x="108" y="32"/>
                    </a:lnTo>
                    <a:lnTo>
                      <a:pt x="94" y="56"/>
                    </a:lnTo>
                    <a:lnTo>
                      <a:pt x="98" y="38"/>
                    </a:lnTo>
                    <a:lnTo>
                      <a:pt x="108" y="22"/>
                    </a:lnTo>
                    <a:lnTo>
                      <a:pt x="114" y="1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12" name="Freeform 81"/>
              <p:cNvSpPr>
                <a:spLocks/>
              </p:cNvSpPr>
              <p:nvPr/>
            </p:nvSpPr>
            <p:spPr bwMode="auto">
              <a:xfrm>
                <a:off x="956" y="2254"/>
                <a:ext cx="28" cy="51"/>
              </a:xfrm>
              <a:custGeom>
                <a:avLst/>
                <a:gdLst>
                  <a:gd name="T0" fmla="*/ 1 w 56"/>
                  <a:gd name="T1" fmla="*/ 0 h 102"/>
                  <a:gd name="T2" fmla="*/ 1 w 56"/>
                  <a:gd name="T3" fmla="*/ 1 h 102"/>
                  <a:gd name="T4" fmla="*/ 1 w 56"/>
                  <a:gd name="T5" fmla="*/ 1 h 102"/>
                  <a:gd name="T6" fmla="*/ 1 w 56"/>
                  <a:gd name="T7" fmla="*/ 1 h 102"/>
                  <a:gd name="T8" fmla="*/ 0 w 56"/>
                  <a:gd name="T9" fmla="*/ 1 h 102"/>
                  <a:gd name="T10" fmla="*/ 1 w 56"/>
                  <a:gd name="T11" fmla="*/ 1 h 102"/>
                  <a:gd name="T12" fmla="*/ 1 w 56"/>
                  <a:gd name="T13" fmla="*/ 1 h 102"/>
                  <a:gd name="T14" fmla="*/ 1 w 56"/>
                  <a:gd name="T15" fmla="*/ 1 h 102"/>
                  <a:gd name="T16" fmla="*/ 1 w 56"/>
                  <a:gd name="T17" fmla="*/ 1 h 102"/>
                  <a:gd name="T18" fmla="*/ 1 w 56"/>
                  <a:gd name="T19" fmla="*/ 1 h 102"/>
                  <a:gd name="T20" fmla="*/ 1 w 56"/>
                  <a:gd name="T21" fmla="*/ 1 h 102"/>
                  <a:gd name="T22" fmla="*/ 1 w 56"/>
                  <a:gd name="T23" fmla="*/ 1 h 102"/>
                  <a:gd name="T24" fmla="*/ 1 w 56"/>
                  <a:gd name="T25" fmla="*/ 0 h 1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02"/>
                  <a:gd name="T41" fmla="*/ 56 w 56"/>
                  <a:gd name="T42" fmla="*/ 102 h 10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02">
                    <a:moveTo>
                      <a:pt x="34" y="0"/>
                    </a:moveTo>
                    <a:lnTo>
                      <a:pt x="36" y="20"/>
                    </a:lnTo>
                    <a:lnTo>
                      <a:pt x="30" y="42"/>
                    </a:lnTo>
                    <a:lnTo>
                      <a:pt x="18" y="60"/>
                    </a:lnTo>
                    <a:lnTo>
                      <a:pt x="0" y="80"/>
                    </a:lnTo>
                    <a:lnTo>
                      <a:pt x="20" y="102"/>
                    </a:lnTo>
                    <a:lnTo>
                      <a:pt x="40" y="82"/>
                    </a:lnTo>
                    <a:lnTo>
                      <a:pt x="50" y="66"/>
                    </a:lnTo>
                    <a:lnTo>
                      <a:pt x="52" y="50"/>
                    </a:lnTo>
                    <a:lnTo>
                      <a:pt x="56" y="32"/>
                    </a:lnTo>
                    <a:lnTo>
                      <a:pt x="54" y="22"/>
                    </a:lnTo>
                    <a:lnTo>
                      <a:pt x="48" y="1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3813" name="Group 82"/>
              <p:cNvGrpSpPr>
                <a:grpSpLocks/>
              </p:cNvGrpSpPr>
              <p:nvPr/>
            </p:nvGrpSpPr>
            <p:grpSpPr bwMode="auto">
              <a:xfrm>
                <a:off x="835" y="2496"/>
                <a:ext cx="53" cy="173"/>
                <a:chOff x="835" y="2496"/>
                <a:chExt cx="53" cy="173"/>
              </a:xfrm>
            </p:grpSpPr>
            <p:sp>
              <p:nvSpPr>
                <p:cNvPr id="34045" name="Freeform 83"/>
                <p:cNvSpPr>
                  <a:spLocks/>
                </p:cNvSpPr>
                <p:nvPr/>
              </p:nvSpPr>
              <p:spPr bwMode="auto">
                <a:xfrm>
                  <a:off x="835" y="2496"/>
                  <a:ext cx="53" cy="173"/>
                </a:xfrm>
                <a:custGeom>
                  <a:avLst/>
                  <a:gdLst>
                    <a:gd name="T0" fmla="*/ 0 w 108"/>
                    <a:gd name="T1" fmla="*/ 0 h 348"/>
                    <a:gd name="T2" fmla="*/ 0 w 108"/>
                    <a:gd name="T3" fmla="*/ 0 h 348"/>
                    <a:gd name="T4" fmla="*/ 0 w 108"/>
                    <a:gd name="T5" fmla="*/ 0 h 348"/>
                    <a:gd name="T6" fmla="*/ 0 w 108"/>
                    <a:gd name="T7" fmla="*/ 0 h 348"/>
                    <a:gd name="T8" fmla="*/ 0 w 108"/>
                    <a:gd name="T9" fmla="*/ 0 h 348"/>
                    <a:gd name="T10" fmla="*/ 0 w 108"/>
                    <a:gd name="T11" fmla="*/ 0 h 348"/>
                    <a:gd name="T12" fmla="*/ 0 w 108"/>
                    <a:gd name="T13" fmla="*/ 0 h 348"/>
                    <a:gd name="T14" fmla="*/ 0 w 108"/>
                    <a:gd name="T15" fmla="*/ 0 h 348"/>
                    <a:gd name="T16" fmla="*/ 0 w 108"/>
                    <a:gd name="T17" fmla="*/ 0 h 348"/>
                    <a:gd name="T18" fmla="*/ 0 w 108"/>
                    <a:gd name="T19" fmla="*/ 0 h 348"/>
                    <a:gd name="T20" fmla="*/ 0 w 108"/>
                    <a:gd name="T21" fmla="*/ 0 h 348"/>
                    <a:gd name="T22" fmla="*/ 0 w 108"/>
                    <a:gd name="T23" fmla="*/ 0 h 348"/>
                    <a:gd name="T24" fmla="*/ 0 w 108"/>
                    <a:gd name="T25" fmla="*/ 0 h 348"/>
                    <a:gd name="T26" fmla="*/ 0 w 108"/>
                    <a:gd name="T27" fmla="*/ 0 h 348"/>
                    <a:gd name="T28" fmla="*/ 0 w 108"/>
                    <a:gd name="T29" fmla="*/ 0 h 348"/>
                    <a:gd name="T30" fmla="*/ 0 w 108"/>
                    <a:gd name="T31" fmla="*/ 0 h 348"/>
                    <a:gd name="T32" fmla="*/ 0 w 108"/>
                    <a:gd name="T33" fmla="*/ 0 h 348"/>
                    <a:gd name="T34" fmla="*/ 0 w 108"/>
                    <a:gd name="T35" fmla="*/ 0 h 348"/>
                    <a:gd name="T36" fmla="*/ 0 w 108"/>
                    <a:gd name="T37" fmla="*/ 0 h 348"/>
                    <a:gd name="T38" fmla="*/ 0 w 108"/>
                    <a:gd name="T39" fmla="*/ 0 h 348"/>
                    <a:gd name="T40" fmla="*/ 0 w 108"/>
                    <a:gd name="T41" fmla="*/ 0 h 348"/>
                    <a:gd name="T42" fmla="*/ 0 w 108"/>
                    <a:gd name="T43" fmla="*/ 0 h 348"/>
                    <a:gd name="T44" fmla="*/ 0 w 108"/>
                    <a:gd name="T45" fmla="*/ 0 h 348"/>
                    <a:gd name="T46" fmla="*/ 0 w 108"/>
                    <a:gd name="T47" fmla="*/ 0 h 348"/>
                    <a:gd name="T48" fmla="*/ 0 w 108"/>
                    <a:gd name="T49" fmla="*/ 0 h 348"/>
                    <a:gd name="T50" fmla="*/ 0 w 108"/>
                    <a:gd name="T51" fmla="*/ 0 h 348"/>
                    <a:gd name="T52" fmla="*/ 0 w 108"/>
                    <a:gd name="T53" fmla="*/ 0 h 348"/>
                    <a:gd name="T54" fmla="*/ 0 w 108"/>
                    <a:gd name="T55" fmla="*/ 0 h 348"/>
                    <a:gd name="T56" fmla="*/ 0 w 108"/>
                    <a:gd name="T57" fmla="*/ 0 h 348"/>
                    <a:gd name="T58" fmla="*/ 0 w 108"/>
                    <a:gd name="T59" fmla="*/ 0 h 348"/>
                    <a:gd name="T60" fmla="*/ 0 w 108"/>
                    <a:gd name="T61" fmla="*/ 0 h 348"/>
                    <a:gd name="T62" fmla="*/ 0 w 108"/>
                    <a:gd name="T63" fmla="*/ 0 h 348"/>
                    <a:gd name="T64" fmla="*/ 0 w 108"/>
                    <a:gd name="T65" fmla="*/ 0 h 348"/>
                    <a:gd name="T66" fmla="*/ 0 w 108"/>
                    <a:gd name="T67" fmla="*/ 0 h 348"/>
                    <a:gd name="T68" fmla="*/ 0 w 108"/>
                    <a:gd name="T69" fmla="*/ 0 h 348"/>
                    <a:gd name="T70" fmla="*/ 0 w 108"/>
                    <a:gd name="T71" fmla="*/ 0 h 348"/>
                    <a:gd name="T72" fmla="*/ 0 w 108"/>
                    <a:gd name="T73" fmla="*/ 0 h 348"/>
                    <a:gd name="T74" fmla="*/ 0 w 108"/>
                    <a:gd name="T75" fmla="*/ 0 h 348"/>
                    <a:gd name="T76" fmla="*/ 0 w 108"/>
                    <a:gd name="T77" fmla="*/ 0 h 348"/>
                    <a:gd name="T78" fmla="*/ 0 w 108"/>
                    <a:gd name="T79" fmla="*/ 0 h 348"/>
                    <a:gd name="T80" fmla="*/ 0 w 108"/>
                    <a:gd name="T81" fmla="*/ 0 h 348"/>
                    <a:gd name="T82" fmla="*/ 0 w 108"/>
                    <a:gd name="T83" fmla="*/ 0 h 348"/>
                    <a:gd name="T84" fmla="*/ 0 w 108"/>
                    <a:gd name="T85" fmla="*/ 0 h 348"/>
                    <a:gd name="T86" fmla="*/ 0 w 108"/>
                    <a:gd name="T87" fmla="*/ 0 h 348"/>
                    <a:gd name="T88" fmla="*/ 0 w 108"/>
                    <a:gd name="T89" fmla="*/ 0 h 348"/>
                    <a:gd name="T90" fmla="*/ 0 w 108"/>
                    <a:gd name="T91" fmla="*/ 0 h 34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8"/>
                    <a:gd name="T139" fmla="*/ 0 h 348"/>
                    <a:gd name="T140" fmla="*/ 108 w 108"/>
                    <a:gd name="T141" fmla="*/ 348 h 34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8" h="348">
                      <a:moveTo>
                        <a:pt x="2" y="6"/>
                      </a:moveTo>
                      <a:lnTo>
                        <a:pt x="0" y="28"/>
                      </a:lnTo>
                      <a:lnTo>
                        <a:pt x="2" y="52"/>
                      </a:lnTo>
                      <a:lnTo>
                        <a:pt x="6" y="76"/>
                      </a:lnTo>
                      <a:lnTo>
                        <a:pt x="10" y="100"/>
                      </a:lnTo>
                      <a:lnTo>
                        <a:pt x="16" y="122"/>
                      </a:lnTo>
                      <a:lnTo>
                        <a:pt x="20" y="146"/>
                      </a:lnTo>
                      <a:lnTo>
                        <a:pt x="22" y="166"/>
                      </a:lnTo>
                      <a:lnTo>
                        <a:pt x="28" y="178"/>
                      </a:lnTo>
                      <a:lnTo>
                        <a:pt x="22" y="218"/>
                      </a:lnTo>
                      <a:lnTo>
                        <a:pt x="20" y="248"/>
                      </a:lnTo>
                      <a:lnTo>
                        <a:pt x="22" y="278"/>
                      </a:lnTo>
                      <a:lnTo>
                        <a:pt x="28" y="300"/>
                      </a:lnTo>
                      <a:lnTo>
                        <a:pt x="36" y="320"/>
                      </a:lnTo>
                      <a:lnTo>
                        <a:pt x="46" y="328"/>
                      </a:lnTo>
                      <a:lnTo>
                        <a:pt x="54" y="336"/>
                      </a:lnTo>
                      <a:lnTo>
                        <a:pt x="64" y="340"/>
                      </a:lnTo>
                      <a:lnTo>
                        <a:pt x="72" y="348"/>
                      </a:lnTo>
                      <a:lnTo>
                        <a:pt x="76" y="348"/>
                      </a:lnTo>
                      <a:lnTo>
                        <a:pt x="80" y="344"/>
                      </a:lnTo>
                      <a:lnTo>
                        <a:pt x="82" y="338"/>
                      </a:lnTo>
                      <a:lnTo>
                        <a:pt x="90" y="330"/>
                      </a:lnTo>
                      <a:lnTo>
                        <a:pt x="92" y="322"/>
                      </a:lnTo>
                      <a:lnTo>
                        <a:pt x="94" y="302"/>
                      </a:lnTo>
                      <a:lnTo>
                        <a:pt x="96" y="280"/>
                      </a:lnTo>
                      <a:lnTo>
                        <a:pt x="98" y="284"/>
                      </a:lnTo>
                      <a:lnTo>
                        <a:pt x="104" y="288"/>
                      </a:lnTo>
                      <a:lnTo>
                        <a:pt x="106" y="278"/>
                      </a:lnTo>
                      <a:lnTo>
                        <a:pt x="106" y="266"/>
                      </a:lnTo>
                      <a:lnTo>
                        <a:pt x="108" y="250"/>
                      </a:lnTo>
                      <a:lnTo>
                        <a:pt x="106" y="234"/>
                      </a:lnTo>
                      <a:lnTo>
                        <a:pt x="106" y="218"/>
                      </a:lnTo>
                      <a:lnTo>
                        <a:pt x="102" y="206"/>
                      </a:lnTo>
                      <a:lnTo>
                        <a:pt x="100" y="202"/>
                      </a:lnTo>
                      <a:lnTo>
                        <a:pt x="90" y="188"/>
                      </a:lnTo>
                      <a:lnTo>
                        <a:pt x="76" y="172"/>
                      </a:lnTo>
                      <a:lnTo>
                        <a:pt x="72" y="158"/>
                      </a:lnTo>
                      <a:lnTo>
                        <a:pt x="70" y="142"/>
                      </a:lnTo>
                      <a:lnTo>
                        <a:pt x="68" y="122"/>
                      </a:lnTo>
                      <a:lnTo>
                        <a:pt x="68" y="98"/>
                      </a:lnTo>
                      <a:lnTo>
                        <a:pt x="68" y="74"/>
                      </a:lnTo>
                      <a:lnTo>
                        <a:pt x="68" y="54"/>
                      </a:lnTo>
                      <a:lnTo>
                        <a:pt x="78" y="0"/>
                      </a:lnTo>
                      <a:lnTo>
                        <a:pt x="52" y="14"/>
                      </a:lnTo>
                      <a:lnTo>
                        <a:pt x="24" y="14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46" name="Freeform 84"/>
                <p:cNvSpPr>
                  <a:spLocks/>
                </p:cNvSpPr>
                <p:nvPr/>
              </p:nvSpPr>
              <p:spPr bwMode="auto">
                <a:xfrm>
                  <a:off x="869" y="2628"/>
                  <a:ext cx="6" cy="31"/>
                </a:xfrm>
                <a:custGeom>
                  <a:avLst/>
                  <a:gdLst>
                    <a:gd name="T0" fmla="*/ 1 w 12"/>
                    <a:gd name="T1" fmla="*/ 0 h 62"/>
                    <a:gd name="T2" fmla="*/ 0 w 12"/>
                    <a:gd name="T3" fmla="*/ 1 h 62"/>
                    <a:gd name="T4" fmla="*/ 1 w 12"/>
                    <a:gd name="T5" fmla="*/ 1 h 62"/>
                    <a:gd name="T6" fmla="*/ 1 w 12"/>
                    <a:gd name="T7" fmla="*/ 1 h 62"/>
                    <a:gd name="T8" fmla="*/ 1 w 12"/>
                    <a:gd name="T9" fmla="*/ 1 h 62"/>
                    <a:gd name="T10" fmla="*/ 1 w 12"/>
                    <a:gd name="T11" fmla="*/ 1 h 62"/>
                    <a:gd name="T12" fmla="*/ 1 w 12"/>
                    <a:gd name="T13" fmla="*/ 1 h 62"/>
                    <a:gd name="T14" fmla="*/ 1 w 12"/>
                    <a:gd name="T15" fmla="*/ 1 h 62"/>
                    <a:gd name="T16" fmla="*/ 1 w 12"/>
                    <a:gd name="T17" fmla="*/ 1 h 62"/>
                    <a:gd name="T18" fmla="*/ 1 w 12"/>
                    <a:gd name="T19" fmla="*/ 1 h 62"/>
                    <a:gd name="T20" fmla="*/ 1 w 12"/>
                    <a:gd name="T21" fmla="*/ 0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62"/>
                    <a:gd name="T35" fmla="*/ 12 w 12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62">
                      <a:moveTo>
                        <a:pt x="2" y="0"/>
                      </a:moveTo>
                      <a:lnTo>
                        <a:pt x="0" y="4"/>
                      </a:lnTo>
                      <a:lnTo>
                        <a:pt x="2" y="12"/>
                      </a:lnTo>
                      <a:lnTo>
                        <a:pt x="4" y="28"/>
                      </a:lnTo>
                      <a:lnTo>
                        <a:pt x="4" y="40"/>
                      </a:lnTo>
                      <a:lnTo>
                        <a:pt x="12" y="62"/>
                      </a:lnTo>
                      <a:lnTo>
                        <a:pt x="10" y="50"/>
                      </a:lnTo>
                      <a:lnTo>
                        <a:pt x="6" y="36"/>
                      </a:lnTo>
                      <a:lnTo>
                        <a:pt x="4" y="14"/>
                      </a:lnTo>
                      <a:lnTo>
                        <a:pt x="6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47" name="Freeform 85"/>
                <p:cNvSpPr>
                  <a:spLocks/>
                </p:cNvSpPr>
                <p:nvPr/>
              </p:nvSpPr>
              <p:spPr bwMode="auto">
                <a:xfrm>
                  <a:off x="861" y="2637"/>
                  <a:ext cx="5" cy="20"/>
                </a:xfrm>
                <a:custGeom>
                  <a:avLst/>
                  <a:gdLst>
                    <a:gd name="T0" fmla="*/ 1 w 10"/>
                    <a:gd name="T1" fmla="*/ 1 h 40"/>
                    <a:gd name="T2" fmla="*/ 1 w 10"/>
                    <a:gd name="T3" fmla="*/ 1 h 40"/>
                    <a:gd name="T4" fmla="*/ 0 w 10"/>
                    <a:gd name="T5" fmla="*/ 0 h 40"/>
                    <a:gd name="T6" fmla="*/ 0 w 10"/>
                    <a:gd name="T7" fmla="*/ 1 h 40"/>
                    <a:gd name="T8" fmla="*/ 1 w 10"/>
                    <a:gd name="T9" fmla="*/ 1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"/>
                    <a:gd name="T16" fmla="*/ 0 h 40"/>
                    <a:gd name="T17" fmla="*/ 10 w 10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" h="40">
                      <a:moveTo>
                        <a:pt x="10" y="40"/>
                      </a:moveTo>
                      <a:lnTo>
                        <a:pt x="4" y="22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10" y="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48" name="Freeform 86"/>
                <p:cNvSpPr>
                  <a:spLocks/>
                </p:cNvSpPr>
                <p:nvPr/>
              </p:nvSpPr>
              <p:spPr bwMode="auto">
                <a:xfrm>
                  <a:off x="859" y="2626"/>
                  <a:ext cx="4" cy="5"/>
                </a:xfrm>
                <a:custGeom>
                  <a:avLst/>
                  <a:gdLst>
                    <a:gd name="T0" fmla="*/ 0 w 8"/>
                    <a:gd name="T1" fmla="*/ 0 h 10"/>
                    <a:gd name="T2" fmla="*/ 1 w 8"/>
                    <a:gd name="T3" fmla="*/ 1 h 10"/>
                    <a:gd name="T4" fmla="*/ 1 w 8"/>
                    <a:gd name="T5" fmla="*/ 1 h 10"/>
                    <a:gd name="T6" fmla="*/ 1 w 8"/>
                    <a:gd name="T7" fmla="*/ 1 h 10"/>
                    <a:gd name="T8" fmla="*/ 0 w 8"/>
                    <a:gd name="T9" fmla="*/ 0 h 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0"/>
                    <a:gd name="T17" fmla="*/ 8 w 8"/>
                    <a:gd name="T18" fmla="*/ 10 h 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0">
                      <a:moveTo>
                        <a:pt x="0" y="0"/>
                      </a:move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49" name="Freeform 87"/>
                <p:cNvSpPr>
                  <a:spLocks/>
                </p:cNvSpPr>
                <p:nvPr/>
              </p:nvSpPr>
              <p:spPr bwMode="auto">
                <a:xfrm>
                  <a:off x="853" y="2635"/>
                  <a:ext cx="5" cy="17"/>
                </a:xfrm>
                <a:custGeom>
                  <a:avLst/>
                  <a:gdLst>
                    <a:gd name="T0" fmla="*/ 1 w 10"/>
                    <a:gd name="T1" fmla="*/ 1 h 34"/>
                    <a:gd name="T2" fmla="*/ 1 w 10"/>
                    <a:gd name="T3" fmla="*/ 1 h 34"/>
                    <a:gd name="T4" fmla="*/ 1 w 10"/>
                    <a:gd name="T5" fmla="*/ 0 h 34"/>
                    <a:gd name="T6" fmla="*/ 0 w 10"/>
                    <a:gd name="T7" fmla="*/ 1 h 34"/>
                    <a:gd name="T8" fmla="*/ 1 w 10"/>
                    <a:gd name="T9" fmla="*/ 1 h 34"/>
                    <a:gd name="T10" fmla="*/ 1 w 10"/>
                    <a:gd name="T11" fmla="*/ 1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34"/>
                    <a:gd name="T20" fmla="*/ 10 w 10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34">
                      <a:moveTo>
                        <a:pt x="10" y="34"/>
                      </a:moveTo>
                      <a:lnTo>
                        <a:pt x="2" y="16"/>
                      </a:lnTo>
                      <a:lnTo>
                        <a:pt x="2" y="0"/>
                      </a:lnTo>
                      <a:lnTo>
                        <a:pt x="0" y="14"/>
                      </a:lnTo>
                      <a:lnTo>
                        <a:pt x="2" y="24"/>
                      </a:lnTo>
                      <a:lnTo>
                        <a:pt x="10" y="3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0" name="Freeform 88"/>
                <p:cNvSpPr>
                  <a:spLocks/>
                </p:cNvSpPr>
                <p:nvPr/>
              </p:nvSpPr>
              <p:spPr bwMode="auto">
                <a:xfrm>
                  <a:off x="850" y="2625"/>
                  <a:ext cx="2" cy="3"/>
                </a:xfrm>
                <a:custGeom>
                  <a:avLst/>
                  <a:gdLst>
                    <a:gd name="T0" fmla="*/ 1 w 4"/>
                    <a:gd name="T1" fmla="*/ 0 h 8"/>
                    <a:gd name="T2" fmla="*/ 0 w 4"/>
                    <a:gd name="T3" fmla="*/ 0 h 8"/>
                    <a:gd name="T4" fmla="*/ 1 w 4"/>
                    <a:gd name="T5" fmla="*/ 0 h 8"/>
                    <a:gd name="T6" fmla="*/ 1 w 4"/>
                    <a:gd name="T7" fmla="*/ 0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"/>
                    <a:gd name="T13" fmla="*/ 0 h 8"/>
                    <a:gd name="T14" fmla="*/ 4 w 4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" h="8">
                      <a:moveTo>
                        <a:pt x="4" y="8"/>
                      </a:move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51" name="Freeform 89"/>
                <p:cNvSpPr>
                  <a:spLocks/>
                </p:cNvSpPr>
                <p:nvPr/>
              </p:nvSpPr>
              <p:spPr bwMode="auto">
                <a:xfrm>
                  <a:off x="878" y="2610"/>
                  <a:ext cx="4" cy="25"/>
                </a:xfrm>
                <a:custGeom>
                  <a:avLst/>
                  <a:gdLst>
                    <a:gd name="T0" fmla="*/ 0 w 10"/>
                    <a:gd name="T1" fmla="*/ 0 h 52"/>
                    <a:gd name="T2" fmla="*/ 0 w 10"/>
                    <a:gd name="T3" fmla="*/ 0 h 52"/>
                    <a:gd name="T4" fmla="*/ 0 w 10"/>
                    <a:gd name="T5" fmla="*/ 0 h 52"/>
                    <a:gd name="T6" fmla="*/ 0 w 10"/>
                    <a:gd name="T7" fmla="*/ 0 h 52"/>
                    <a:gd name="T8" fmla="*/ 0 w 10"/>
                    <a:gd name="T9" fmla="*/ 0 h 52"/>
                    <a:gd name="T10" fmla="*/ 0 w 10"/>
                    <a:gd name="T11" fmla="*/ 0 h 52"/>
                    <a:gd name="T12" fmla="*/ 0 w 10"/>
                    <a:gd name="T13" fmla="*/ 0 h 52"/>
                    <a:gd name="T14" fmla="*/ 0 w 10"/>
                    <a:gd name="T15" fmla="*/ 0 h 52"/>
                    <a:gd name="T16" fmla="*/ 0 w 10"/>
                    <a:gd name="T17" fmla="*/ 0 h 52"/>
                    <a:gd name="T18" fmla="*/ 0 w 10"/>
                    <a:gd name="T19" fmla="*/ 0 h 52"/>
                    <a:gd name="T20" fmla="*/ 0 w 10"/>
                    <a:gd name="T21" fmla="*/ 0 h 52"/>
                    <a:gd name="T22" fmla="*/ 0 w 10"/>
                    <a:gd name="T23" fmla="*/ 0 h 52"/>
                    <a:gd name="T24" fmla="*/ 0 w 10"/>
                    <a:gd name="T25" fmla="*/ 0 h 52"/>
                    <a:gd name="T26" fmla="*/ 0 w 10"/>
                    <a:gd name="T27" fmla="*/ 0 h 5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"/>
                    <a:gd name="T43" fmla="*/ 0 h 52"/>
                    <a:gd name="T44" fmla="*/ 10 w 10"/>
                    <a:gd name="T45" fmla="*/ 52 h 5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" h="52">
                      <a:moveTo>
                        <a:pt x="8" y="52"/>
                      </a:moveTo>
                      <a:lnTo>
                        <a:pt x="10" y="50"/>
                      </a:lnTo>
                      <a:lnTo>
                        <a:pt x="6" y="44"/>
                      </a:lnTo>
                      <a:lnTo>
                        <a:pt x="4" y="28"/>
                      </a:lnTo>
                      <a:lnTo>
                        <a:pt x="4" y="14"/>
                      </a:lnTo>
                      <a:lnTo>
                        <a:pt x="4" y="8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2" y="18"/>
                      </a:lnTo>
                      <a:lnTo>
                        <a:pt x="2" y="28"/>
                      </a:lnTo>
                      <a:lnTo>
                        <a:pt x="2" y="34"/>
                      </a:lnTo>
                      <a:lnTo>
                        <a:pt x="8" y="5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14" name="Group 90"/>
              <p:cNvGrpSpPr>
                <a:grpSpLocks/>
              </p:cNvGrpSpPr>
              <p:nvPr/>
            </p:nvGrpSpPr>
            <p:grpSpPr bwMode="auto">
              <a:xfrm>
                <a:off x="815" y="2254"/>
                <a:ext cx="143" cy="251"/>
                <a:chOff x="815" y="2254"/>
                <a:chExt cx="143" cy="251"/>
              </a:xfrm>
            </p:grpSpPr>
            <p:sp>
              <p:nvSpPr>
                <p:cNvPr id="34041" name="Freeform 91"/>
                <p:cNvSpPr>
                  <a:spLocks/>
                </p:cNvSpPr>
                <p:nvPr/>
              </p:nvSpPr>
              <p:spPr bwMode="auto">
                <a:xfrm>
                  <a:off x="815" y="2254"/>
                  <a:ext cx="143" cy="251"/>
                </a:xfrm>
                <a:custGeom>
                  <a:avLst/>
                  <a:gdLst>
                    <a:gd name="T0" fmla="*/ 0 w 288"/>
                    <a:gd name="T1" fmla="*/ 1 h 501"/>
                    <a:gd name="T2" fmla="*/ 0 w 288"/>
                    <a:gd name="T3" fmla="*/ 1 h 501"/>
                    <a:gd name="T4" fmla="*/ 0 w 288"/>
                    <a:gd name="T5" fmla="*/ 1 h 501"/>
                    <a:gd name="T6" fmla="*/ 0 w 288"/>
                    <a:gd name="T7" fmla="*/ 1 h 501"/>
                    <a:gd name="T8" fmla="*/ 0 w 288"/>
                    <a:gd name="T9" fmla="*/ 1 h 501"/>
                    <a:gd name="T10" fmla="*/ 0 w 288"/>
                    <a:gd name="T11" fmla="*/ 1 h 501"/>
                    <a:gd name="T12" fmla="*/ 0 w 288"/>
                    <a:gd name="T13" fmla="*/ 1 h 501"/>
                    <a:gd name="T14" fmla="*/ 0 w 288"/>
                    <a:gd name="T15" fmla="*/ 1 h 501"/>
                    <a:gd name="T16" fmla="*/ 0 w 288"/>
                    <a:gd name="T17" fmla="*/ 1 h 501"/>
                    <a:gd name="T18" fmla="*/ 0 w 288"/>
                    <a:gd name="T19" fmla="*/ 1 h 501"/>
                    <a:gd name="T20" fmla="*/ 0 w 288"/>
                    <a:gd name="T21" fmla="*/ 1 h 501"/>
                    <a:gd name="T22" fmla="*/ 0 w 288"/>
                    <a:gd name="T23" fmla="*/ 1 h 501"/>
                    <a:gd name="T24" fmla="*/ 0 w 288"/>
                    <a:gd name="T25" fmla="*/ 1 h 501"/>
                    <a:gd name="T26" fmla="*/ 0 w 288"/>
                    <a:gd name="T27" fmla="*/ 1 h 501"/>
                    <a:gd name="T28" fmla="*/ 0 w 288"/>
                    <a:gd name="T29" fmla="*/ 1 h 501"/>
                    <a:gd name="T30" fmla="*/ 0 w 288"/>
                    <a:gd name="T31" fmla="*/ 1 h 501"/>
                    <a:gd name="T32" fmla="*/ 0 w 288"/>
                    <a:gd name="T33" fmla="*/ 1 h 501"/>
                    <a:gd name="T34" fmla="*/ 0 w 288"/>
                    <a:gd name="T35" fmla="*/ 1 h 501"/>
                    <a:gd name="T36" fmla="*/ 0 w 288"/>
                    <a:gd name="T37" fmla="*/ 1 h 501"/>
                    <a:gd name="T38" fmla="*/ 0 w 288"/>
                    <a:gd name="T39" fmla="*/ 1 h 501"/>
                    <a:gd name="T40" fmla="*/ 0 w 288"/>
                    <a:gd name="T41" fmla="*/ 1 h 501"/>
                    <a:gd name="T42" fmla="*/ 0 w 288"/>
                    <a:gd name="T43" fmla="*/ 1 h 501"/>
                    <a:gd name="T44" fmla="*/ 0 w 288"/>
                    <a:gd name="T45" fmla="*/ 1 h 501"/>
                    <a:gd name="T46" fmla="*/ 0 w 288"/>
                    <a:gd name="T47" fmla="*/ 1 h 501"/>
                    <a:gd name="T48" fmla="*/ 0 w 288"/>
                    <a:gd name="T49" fmla="*/ 1 h 501"/>
                    <a:gd name="T50" fmla="*/ 0 w 288"/>
                    <a:gd name="T51" fmla="*/ 1 h 501"/>
                    <a:gd name="T52" fmla="*/ 0 w 288"/>
                    <a:gd name="T53" fmla="*/ 1 h 501"/>
                    <a:gd name="T54" fmla="*/ 0 w 288"/>
                    <a:gd name="T55" fmla="*/ 1 h 501"/>
                    <a:gd name="T56" fmla="*/ 0 w 288"/>
                    <a:gd name="T57" fmla="*/ 1 h 501"/>
                    <a:gd name="T58" fmla="*/ 0 w 288"/>
                    <a:gd name="T59" fmla="*/ 1 h 501"/>
                    <a:gd name="T60" fmla="*/ 0 w 288"/>
                    <a:gd name="T61" fmla="*/ 1 h 501"/>
                    <a:gd name="T62" fmla="*/ 0 w 288"/>
                    <a:gd name="T63" fmla="*/ 1 h 501"/>
                    <a:gd name="T64" fmla="*/ 0 w 288"/>
                    <a:gd name="T65" fmla="*/ 1 h 501"/>
                    <a:gd name="T66" fmla="*/ 0 w 288"/>
                    <a:gd name="T67" fmla="*/ 1 h 501"/>
                    <a:gd name="T68" fmla="*/ 0 w 288"/>
                    <a:gd name="T69" fmla="*/ 1 h 501"/>
                    <a:gd name="T70" fmla="*/ 0 w 288"/>
                    <a:gd name="T71" fmla="*/ 1 h 501"/>
                    <a:gd name="T72" fmla="*/ 0 w 288"/>
                    <a:gd name="T73" fmla="*/ 1 h 501"/>
                    <a:gd name="T74" fmla="*/ 0 w 288"/>
                    <a:gd name="T75" fmla="*/ 1 h 501"/>
                    <a:gd name="T76" fmla="*/ 0 w 288"/>
                    <a:gd name="T77" fmla="*/ 1 h 501"/>
                    <a:gd name="T78" fmla="*/ 0 w 288"/>
                    <a:gd name="T79" fmla="*/ 1 h 501"/>
                    <a:gd name="T80" fmla="*/ 0 w 288"/>
                    <a:gd name="T81" fmla="*/ 1 h 501"/>
                    <a:gd name="T82" fmla="*/ 0 w 288"/>
                    <a:gd name="T83" fmla="*/ 1 h 501"/>
                    <a:gd name="T84" fmla="*/ 0 w 288"/>
                    <a:gd name="T85" fmla="*/ 1 h 501"/>
                    <a:gd name="T86" fmla="*/ 0 w 288"/>
                    <a:gd name="T87" fmla="*/ 1 h 501"/>
                    <a:gd name="T88" fmla="*/ 0 w 288"/>
                    <a:gd name="T89" fmla="*/ 1 h 501"/>
                    <a:gd name="T90" fmla="*/ 0 w 288"/>
                    <a:gd name="T91" fmla="*/ 1 h 501"/>
                    <a:gd name="T92" fmla="*/ 0 w 288"/>
                    <a:gd name="T93" fmla="*/ 1 h 501"/>
                    <a:gd name="T94" fmla="*/ 0 w 288"/>
                    <a:gd name="T95" fmla="*/ 0 h 501"/>
                    <a:gd name="T96" fmla="*/ 0 w 288"/>
                    <a:gd name="T97" fmla="*/ 1 h 50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88"/>
                    <a:gd name="T148" fmla="*/ 0 h 501"/>
                    <a:gd name="T149" fmla="*/ 288 w 288"/>
                    <a:gd name="T150" fmla="*/ 501 h 50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88" h="501">
                      <a:moveTo>
                        <a:pt x="210" y="4"/>
                      </a:moveTo>
                      <a:lnTo>
                        <a:pt x="184" y="36"/>
                      </a:lnTo>
                      <a:lnTo>
                        <a:pt x="132" y="50"/>
                      </a:lnTo>
                      <a:lnTo>
                        <a:pt x="106" y="52"/>
                      </a:lnTo>
                      <a:lnTo>
                        <a:pt x="70" y="62"/>
                      </a:lnTo>
                      <a:lnTo>
                        <a:pt x="56" y="78"/>
                      </a:lnTo>
                      <a:lnTo>
                        <a:pt x="46" y="100"/>
                      </a:lnTo>
                      <a:lnTo>
                        <a:pt x="44" y="118"/>
                      </a:lnTo>
                      <a:lnTo>
                        <a:pt x="36" y="174"/>
                      </a:lnTo>
                      <a:lnTo>
                        <a:pt x="32" y="200"/>
                      </a:lnTo>
                      <a:lnTo>
                        <a:pt x="26" y="235"/>
                      </a:lnTo>
                      <a:lnTo>
                        <a:pt x="16" y="271"/>
                      </a:lnTo>
                      <a:lnTo>
                        <a:pt x="10" y="307"/>
                      </a:lnTo>
                      <a:lnTo>
                        <a:pt x="10" y="341"/>
                      </a:lnTo>
                      <a:lnTo>
                        <a:pt x="4" y="387"/>
                      </a:lnTo>
                      <a:lnTo>
                        <a:pt x="2" y="445"/>
                      </a:lnTo>
                      <a:lnTo>
                        <a:pt x="0" y="487"/>
                      </a:lnTo>
                      <a:lnTo>
                        <a:pt x="16" y="491"/>
                      </a:lnTo>
                      <a:lnTo>
                        <a:pt x="30" y="493"/>
                      </a:lnTo>
                      <a:lnTo>
                        <a:pt x="46" y="497"/>
                      </a:lnTo>
                      <a:lnTo>
                        <a:pt x="70" y="501"/>
                      </a:lnTo>
                      <a:lnTo>
                        <a:pt x="92" y="501"/>
                      </a:lnTo>
                      <a:lnTo>
                        <a:pt x="110" y="495"/>
                      </a:lnTo>
                      <a:lnTo>
                        <a:pt x="126" y="485"/>
                      </a:lnTo>
                      <a:lnTo>
                        <a:pt x="122" y="447"/>
                      </a:lnTo>
                      <a:lnTo>
                        <a:pt x="122" y="405"/>
                      </a:lnTo>
                      <a:lnTo>
                        <a:pt x="120" y="361"/>
                      </a:lnTo>
                      <a:lnTo>
                        <a:pt x="120" y="273"/>
                      </a:lnTo>
                      <a:lnTo>
                        <a:pt x="128" y="349"/>
                      </a:lnTo>
                      <a:lnTo>
                        <a:pt x="132" y="365"/>
                      </a:lnTo>
                      <a:lnTo>
                        <a:pt x="146" y="375"/>
                      </a:lnTo>
                      <a:lnTo>
                        <a:pt x="148" y="407"/>
                      </a:lnTo>
                      <a:lnTo>
                        <a:pt x="170" y="415"/>
                      </a:lnTo>
                      <a:lnTo>
                        <a:pt x="222" y="421"/>
                      </a:lnTo>
                      <a:lnTo>
                        <a:pt x="288" y="419"/>
                      </a:lnTo>
                      <a:lnTo>
                        <a:pt x="284" y="389"/>
                      </a:lnTo>
                      <a:lnTo>
                        <a:pt x="280" y="355"/>
                      </a:lnTo>
                      <a:lnTo>
                        <a:pt x="276" y="313"/>
                      </a:lnTo>
                      <a:lnTo>
                        <a:pt x="272" y="261"/>
                      </a:lnTo>
                      <a:lnTo>
                        <a:pt x="276" y="200"/>
                      </a:lnTo>
                      <a:lnTo>
                        <a:pt x="280" y="142"/>
                      </a:lnTo>
                      <a:lnTo>
                        <a:pt x="282" y="100"/>
                      </a:lnTo>
                      <a:lnTo>
                        <a:pt x="272" y="76"/>
                      </a:lnTo>
                      <a:lnTo>
                        <a:pt x="258" y="72"/>
                      </a:lnTo>
                      <a:lnTo>
                        <a:pt x="236" y="52"/>
                      </a:lnTo>
                      <a:lnTo>
                        <a:pt x="224" y="42"/>
                      </a:lnTo>
                      <a:lnTo>
                        <a:pt x="220" y="24"/>
                      </a:lnTo>
                      <a:lnTo>
                        <a:pt x="222" y="0"/>
                      </a:lnTo>
                      <a:lnTo>
                        <a:pt x="210" y="4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34042" name="Group 92"/>
                <p:cNvGrpSpPr>
                  <a:grpSpLocks/>
                </p:cNvGrpSpPr>
                <p:nvPr/>
              </p:nvGrpSpPr>
              <p:grpSpPr bwMode="auto">
                <a:xfrm>
                  <a:off x="816" y="2261"/>
                  <a:ext cx="139" cy="239"/>
                  <a:chOff x="816" y="2261"/>
                  <a:chExt cx="139" cy="239"/>
                </a:xfrm>
              </p:grpSpPr>
              <p:sp>
                <p:nvSpPr>
                  <p:cNvPr id="34043" name="Freeform 93"/>
                  <p:cNvSpPr>
                    <a:spLocks/>
                  </p:cNvSpPr>
                  <p:nvPr/>
                </p:nvSpPr>
                <p:spPr bwMode="auto">
                  <a:xfrm>
                    <a:off x="816" y="2270"/>
                    <a:ext cx="139" cy="230"/>
                  </a:xfrm>
                  <a:custGeom>
                    <a:avLst/>
                    <a:gdLst>
                      <a:gd name="T0" fmla="*/ 0 w 280"/>
                      <a:gd name="T1" fmla="*/ 1 h 459"/>
                      <a:gd name="T2" fmla="*/ 0 w 280"/>
                      <a:gd name="T3" fmla="*/ 1 h 459"/>
                      <a:gd name="T4" fmla="*/ 0 w 280"/>
                      <a:gd name="T5" fmla="*/ 1 h 459"/>
                      <a:gd name="T6" fmla="*/ 0 w 280"/>
                      <a:gd name="T7" fmla="*/ 1 h 459"/>
                      <a:gd name="T8" fmla="*/ 0 w 280"/>
                      <a:gd name="T9" fmla="*/ 1 h 459"/>
                      <a:gd name="T10" fmla="*/ 0 w 280"/>
                      <a:gd name="T11" fmla="*/ 1 h 459"/>
                      <a:gd name="T12" fmla="*/ 0 w 280"/>
                      <a:gd name="T13" fmla="*/ 0 h 459"/>
                      <a:gd name="T14" fmla="*/ 0 w 280"/>
                      <a:gd name="T15" fmla="*/ 1 h 459"/>
                      <a:gd name="T16" fmla="*/ 0 w 280"/>
                      <a:gd name="T17" fmla="*/ 1 h 459"/>
                      <a:gd name="T18" fmla="*/ 0 w 280"/>
                      <a:gd name="T19" fmla="*/ 1 h 459"/>
                      <a:gd name="T20" fmla="*/ 0 w 280"/>
                      <a:gd name="T21" fmla="*/ 1 h 459"/>
                      <a:gd name="T22" fmla="*/ 0 w 280"/>
                      <a:gd name="T23" fmla="*/ 1 h 459"/>
                      <a:gd name="T24" fmla="*/ 0 w 280"/>
                      <a:gd name="T25" fmla="*/ 1 h 459"/>
                      <a:gd name="T26" fmla="*/ 0 w 280"/>
                      <a:gd name="T27" fmla="*/ 1 h 459"/>
                      <a:gd name="T28" fmla="*/ 0 w 280"/>
                      <a:gd name="T29" fmla="*/ 1 h 459"/>
                      <a:gd name="T30" fmla="*/ 0 w 280"/>
                      <a:gd name="T31" fmla="*/ 1 h 459"/>
                      <a:gd name="T32" fmla="*/ 0 w 280"/>
                      <a:gd name="T33" fmla="*/ 1 h 459"/>
                      <a:gd name="T34" fmla="*/ 0 w 280"/>
                      <a:gd name="T35" fmla="*/ 1 h 459"/>
                      <a:gd name="T36" fmla="*/ 0 w 280"/>
                      <a:gd name="T37" fmla="*/ 1 h 459"/>
                      <a:gd name="T38" fmla="*/ 0 w 280"/>
                      <a:gd name="T39" fmla="*/ 1 h 459"/>
                      <a:gd name="T40" fmla="*/ 0 w 280"/>
                      <a:gd name="T41" fmla="*/ 1 h 459"/>
                      <a:gd name="T42" fmla="*/ 0 w 280"/>
                      <a:gd name="T43" fmla="*/ 1 h 459"/>
                      <a:gd name="T44" fmla="*/ 0 w 280"/>
                      <a:gd name="T45" fmla="*/ 1 h 459"/>
                      <a:gd name="T46" fmla="*/ 0 w 280"/>
                      <a:gd name="T47" fmla="*/ 1 h 459"/>
                      <a:gd name="T48" fmla="*/ 0 w 280"/>
                      <a:gd name="T49" fmla="*/ 1 h 459"/>
                      <a:gd name="T50" fmla="*/ 0 w 280"/>
                      <a:gd name="T51" fmla="*/ 1 h 459"/>
                      <a:gd name="T52" fmla="*/ 0 w 280"/>
                      <a:gd name="T53" fmla="*/ 1 h 459"/>
                      <a:gd name="T54" fmla="*/ 0 w 280"/>
                      <a:gd name="T55" fmla="*/ 1 h 459"/>
                      <a:gd name="T56" fmla="*/ 0 w 280"/>
                      <a:gd name="T57" fmla="*/ 1 h 459"/>
                      <a:gd name="T58" fmla="*/ 0 w 280"/>
                      <a:gd name="T59" fmla="*/ 1 h 459"/>
                      <a:gd name="T60" fmla="*/ 0 w 280"/>
                      <a:gd name="T61" fmla="*/ 1 h 459"/>
                      <a:gd name="T62" fmla="*/ 0 w 280"/>
                      <a:gd name="T63" fmla="*/ 1 h 459"/>
                      <a:gd name="T64" fmla="*/ 0 w 280"/>
                      <a:gd name="T65" fmla="*/ 1 h 459"/>
                      <a:gd name="T66" fmla="*/ 0 w 280"/>
                      <a:gd name="T67" fmla="*/ 1 h 459"/>
                      <a:gd name="T68" fmla="*/ 0 w 280"/>
                      <a:gd name="T69" fmla="*/ 1 h 459"/>
                      <a:gd name="T70" fmla="*/ 0 w 280"/>
                      <a:gd name="T71" fmla="*/ 1 h 459"/>
                      <a:gd name="T72" fmla="*/ 0 w 280"/>
                      <a:gd name="T73" fmla="*/ 1 h 459"/>
                      <a:gd name="T74" fmla="*/ 0 w 280"/>
                      <a:gd name="T75" fmla="*/ 1 h 459"/>
                      <a:gd name="T76" fmla="*/ 0 w 280"/>
                      <a:gd name="T77" fmla="*/ 1 h 459"/>
                      <a:gd name="T78" fmla="*/ 0 w 280"/>
                      <a:gd name="T79" fmla="*/ 1 h 459"/>
                      <a:gd name="T80" fmla="*/ 0 w 280"/>
                      <a:gd name="T81" fmla="*/ 1 h 459"/>
                      <a:gd name="T82" fmla="*/ 0 w 280"/>
                      <a:gd name="T83" fmla="*/ 1 h 459"/>
                      <a:gd name="T84" fmla="*/ 0 w 280"/>
                      <a:gd name="T85" fmla="*/ 1 h 459"/>
                      <a:gd name="T86" fmla="*/ 0 w 280"/>
                      <a:gd name="T87" fmla="*/ 1 h 459"/>
                      <a:gd name="T88" fmla="*/ 0 w 280"/>
                      <a:gd name="T89" fmla="*/ 1 h 459"/>
                      <a:gd name="T90" fmla="*/ 0 w 280"/>
                      <a:gd name="T91" fmla="*/ 1 h 459"/>
                      <a:gd name="T92" fmla="*/ 0 w 280"/>
                      <a:gd name="T93" fmla="*/ 1 h 459"/>
                      <a:gd name="T94" fmla="*/ 0 w 280"/>
                      <a:gd name="T95" fmla="*/ 1 h 459"/>
                      <a:gd name="T96" fmla="*/ 0 w 280"/>
                      <a:gd name="T97" fmla="*/ 1 h 459"/>
                      <a:gd name="T98" fmla="*/ 0 w 280"/>
                      <a:gd name="T99" fmla="*/ 1 h 459"/>
                      <a:gd name="T100" fmla="*/ 0 w 280"/>
                      <a:gd name="T101" fmla="*/ 1 h 459"/>
                      <a:gd name="T102" fmla="*/ 0 w 280"/>
                      <a:gd name="T103" fmla="*/ 1 h 459"/>
                      <a:gd name="T104" fmla="*/ 0 w 280"/>
                      <a:gd name="T105" fmla="*/ 1 h 45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80"/>
                      <a:gd name="T160" fmla="*/ 0 h 459"/>
                      <a:gd name="T161" fmla="*/ 280 w 280"/>
                      <a:gd name="T162" fmla="*/ 459 h 459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80" h="459">
                        <a:moveTo>
                          <a:pt x="280" y="385"/>
                        </a:moveTo>
                        <a:lnTo>
                          <a:pt x="274" y="343"/>
                        </a:lnTo>
                        <a:lnTo>
                          <a:pt x="262" y="263"/>
                        </a:lnTo>
                        <a:lnTo>
                          <a:pt x="264" y="196"/>
                        </a:lnTo>
                        <a:lnTo>
                          <a:pt x="268" y="152"/>
                        </a:lnTo>
                        <a:lnTo>
                          <a:pt x="272" y="104"/>
                        </a:lnTo>
                        <a:lnTo>
                          <a:pt x="272" y="78"/>
                        </a:lnTo>
                        <a:lnTo>
                          <a:pt x="266" y="50"/>
                        </a:lnTo>
                        <a:lnTo>
                          <a:pt x="252" y="52"/>
                        </a:lnTo>
                        <a:lnTo>
                          <a:pt x="234" y="64"/>
                        </a:lnTo>
                        <a:lnTo>
                          <a:pt x="226" y="76"/>
                        </a:lnTo>
                        <a:lnTo>
                          <a:pt x="210" y="52"/>
                        </a:lnTo>
                        <a:lnTo>
                          <a:pt x="202" y="34"/>
                        </a:lnTo>
                        <a:lnTo>
                          <a:pt x="194" y="0"/>
                        </a:lnTo>
                        <a:lnTo>
                          <a:pt x="182" y="14"/>
                        </a:lnTo>
                        <a:lnTo>
                          <a:pt x="148" y="20"/>
                        </a:lnTo>
                        <a:lnTo>
                          <a:pt x="118" y="30"/>
                        </a:lnTo>
                        <a:lnTo>
                          <a:pt x="98" y="30"/>
                        </a:lnTo>
                        <a:lnTo>
                          <a:pt x="68" y="46"/>
                        </a:lnTo>
                        <a:lnTo>
                          <a:pt x="56" y="54"/>
                        </a:lnTo>
                        <a:lnTo>
                          <a:pt x="48" y="94"/>
                        </a:lnTo>
                        <a:lnTo>
                          <a:pt x="60" y="132"/>
                        </a:lnTo>
                        <a:lnTo>
                          <a:pt x="76" y="184"/>
                        </a:lnTo>
                        <a:lnTo>
                          <a:pt x="80" y="209"/>
                        </a:lnTo>
                        <a:lnTo>
                          <a:pt x="88" y="269"/>
                        </a:lnTo>
                        <a:lnTo>
                          <a:pt x="90" y="303"/>
                        </a:lnTo>
                        <a:lnTo>
                          <a:pt x="76" y="235"/>
                        </a:lnTo>
                        <a:lnTo>
                          <a:pt x="68" y="184"/>
                        </a:lnTo>
                        <a:lnTo>
                          <a:pt x="56" y="148"/>
                        </a:lnTo>
                        <a:lnTo>
                          <a:pt x="46" y="116"/>
                        </a:lnTo>
                        <a:lnTo>
                          <a:pt x="38" y="172"/>
                        </a:lnTo>
                        <a:lnTo>
                          <a:pt x="38" y="217"/>
                        </a:lnTo>
                        <a:lnTo>
                          <a:pt x="40" y="239"/>
                        </a:lnTo>
                        <a:lnTo>
                          <a:pt x="52" y="297"/>
                        </a:lnTo>
                        <a:lnTo>
                          <a:pt x="56" y="339"/>
                        </a:lnTo>
                        <a:lnTo>
                          <a:pt x="52" y="391"/>
                        </a:lnTo>
                        <a:lnTo>
                          <a:pt x="52" y="423"/>
                        </a:lnTo>
                        <a:lnTo>
                          <a:pt x="46" y="369"/>
                        </a:lnTo>
                        <a:lnTo>
                          <a:pt x="46" y="333"/>
                        </a:lnTo>
                        <a:lnTo>
                          <a:pt x="44" y="295"/>
                        </a:lnTo>
                        <a:lnTo>
                          <a:pt x="34" y="255"/>
                        </a:lnTo>
                        <a:lnTo>
                          <a:pt x="30" y="233"/>
                        </a:lnTo>
                        <a:lnTo>
                          <a:pt x="30" y="217"/>
                        </a:lnTo>
                        <a:lnTo>
                          <a:pt x="20" y="255"/>
                        </a:lnTo>
                        <a:lnTo>
                          <a:pt x="16" y="283"/>
                        </a:lnTo>
                        <a:lnTo>
                          <a:pt x="14" y="299"/>
                        </a:lnTo>
                        <a:lnTo>
                          <a:pt x="14" y="321"/>
                        </a:lnTo>
                        <a:lnTo>
                          <a:pt x="8" y="353"/>
                        </a:lnTo>
                        <a:lnTo>
                          <a:pt x="22" y="315"/>
                        </a:lnTo>
                        <a:lnTo>
                          <a:pt x="26" y="293"/>
                        </a:lnTo>
                        <a:lnTo>
                          <a:pt x="26" y="315"/>
                        </a:lnTo>
                        <a:lnTo>
                          <a:pt x="18" y="345"/>
                        </a:lnTo>
                        <a:lnTo>
                          <a:pt x="8" y="371"/>
                        </a:lnTo>
                        <a:lnTo>
                          <a:pt x="6" y="397"/>
                        </a:lnTo>
                        <a:lnTo>
                          <a:pt x="4" y="427"/>
                        </a:lnTo>
                        <a:lnTo>
                          <a:pt x="0" y="453"/>
                        </a:lnTo>
                        <a:lnTo>
                          <a:pt x="14" y="451"/>
                        </a:lnTo>
                        <a:lnTo>
                          <a:pt x="24" y="449"/>
                        </a:lnTo>
                        <a:lnTo>
                          <a:pt x="40" y="457"/>
                        </a:lnTo>
                        <a:lnTo>
                          <a:pt x="64" y="459"/>
                        </a:lnTo>
                        <a:lnTo>
                          <a:pt x="84" y="457"/>
                        </a:lnTo>
                        <a:lnTo>
                          <a:pt x="96" y="453"/>
                        </a:lnTo>
                        <a:lnTo>
                          <a:pt x="114" y="447"/>
                        </a:lnTo>
                        <a:lnTo>
                          <a:pt x="114" y="405"/>
                        </a:lnTo>
                        <a:lnTo>
                          <a:pt x="114" y="375"/>
                        </a:lnTo>
                        <a:lnTo>
                          <a:pt x="108" y="347"/>
                        </a:lnTo>
                        <a:lnTo>
                          <a:pt x="110" y="309"/>
                        </a:lnTo>
                        <a:lnTo>
                          <a:pt x="112" y="267"/>
                        </a:lnTo>
                        <a:lnTo>
                          <a:pt x="112" y="231"/>
                        </a:lnTo>
                        <a:lnTo>
                          <a:pt x="106" y="180"/>
                        </a:lnTo>
                        <a:lnTo>
                          <a:pt x="98" y="150"/>
                        </a:lnTo>
                        <a:lnTo>
                          <a:pt x="98" y="128"/>
                        </a:lnTo>
                        <a:lnTo>
                          <a:pt x="106" y="156"/>
                        </a:lnTo>
                        <a:lnTo>
                          <a:pt x="116" y="194"/>
                        </a:lnTo>
                        <a:lnTo>
                          <a:pt x="118" y="215"/>
                        </a:lnTo>
                        <a:lnTo>
                          <a:pt x="126" y="241"/>
                        </a:lnTo>
                        <a:lnTo>
                          <a:pt x="130" y="273"/>
                        </a:lnTo>
                        <a:lnTo>
                          <a:pt x="130" y="301"/>
                        </a:lnTo>
                        <a:lnTo>
                          <a:pt x="138" y="329"/>
                        </a:lnTo>
                        <a:lnTo>
                          <a:pt x="138" y="305"/>
                        </a:lnTo>
                        <a:lnTo>
                          <a:pt x="138" y="277"/>
                        </a:lnTo>
                        <a:lnTo>
                          <a:pt x="138" y="237"/>
                        </a:lnTo>
                        <a:lnTo>
                          <a:pt x="134" y="203"/>
                        </a:lnTo>
                        <a:lnTo>
                          <a:pt x="132" y="182"/>
                        </a:lnTo>
                        <a:lnTo>
                          <a:pt x="138" y="207"/>
                        </a:lnTo>
                        <a:lnTo>
                          <a:pt x="144" y="235"/>
                        </a:lnTo>
                        <a:lnTo>
                          <a:pt x="144" y="265"/>
                        </a:lnTo>
                        <a:lnTo>
                          <a:pt x="144" y="295"/>
                        </a:lnTo>
                        <a:lnTo>
                          <a:pt x="144" y="321"/>
                        </a:lnTo>
                        <a:lnTo>
                          <a:pt x="146" y="331"/>
                        </a:lnTo>
                        <a:lnTo>
                          <a:pt x="150" y="341"/>
                        </a:lnTo>
                        <a:lnTo>
                          <a:pt x="150" y="371"/>
                        </a:lnTo>
                        <a:lnTo>
                          <a:pt x="168" y="379"/>
                        </a:lnTo>
                        <a:lnTo>
                          <a:pt x="202" y="379"/>
                        </a:lnTo>
                        <a:lnTo>
                          <a:pt x="190" y="345"/>
                        </a:lnTo>
                        <a:lnTo>
                          <a:pt x="180" y="311"/>
                        </a:lnTo>
                        <a:lnTo>
                          <a:pt x="176" y="267"/>
                        </a:lnTo>
                        <a:lnTo>
                          <a:pt x="176" y="229"/>
                        </a:lnTo>
                        <a:lnTo>
                          <a:pt x="168" y="196"/>
                        </a:lnTo>
                        <a:lnTo>
                          <a:pt x="184" y="239"/>
                        </a:lnTo>
                        <a:lnTo>
                          <a:pt x="184" y="263"/>
                        </a:lnTo>
                        <a:lnTo>
                          <a:pt x="184" y="297"/>
                        </a:lnTo>
                        <a:lnTo>
                          <a:pt x="192" y="331"/>
                        </a:lnTo>
                        <a:lnTo>
                          <a:pt x="198" y="357"/>
                        </a:lnTo>
                        <a:lnTo>
                          <a:pt x="210" y="385"/>
                        </a:lnTo>
                        <a:lnTo>
                          <a:pt x="234" y="383"/>
                        </a:lnTo>
                        <a:lnTo>
                          <a:pt x="280" y="385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4044" name="Freeform 94"/>
                  <p:cNvSpPr>
                    <a:spLocks/>
                  </p:cNvSpPr>
                  <p:nvPr/>
                </p:nvSpPr>
                <p:spPr bwMode="auto">
                  <a:xfrm>
                    <a:off x="914" y="2261"/>
                    <a:ext cx="29" cy="43"/>
                  </a:xfrm>
                  <a:custGeom>
                    <a:avLst/>
                    <a:gdLst>
                      <a:gd name="T0" fmla="*/ 1 w 58"/>
                      <a:gd name="T1" fmla="*/ 0 h 86"/>
                      <a:gd name="T2" fmla="*/ 0 w 58"/>
                      <a:gd name="T3" fmla="*/ 1 h 86"/>
                      <a:gd name="T4" fmla="*/ 1 w 58"/>
                      <a:gd name="T5" fmla="*/ 1 h 86"/>
                      <a:gd name="T6" fmla="*/ 1 w 58"/>
                      <a:gd name="T7" fmla="*/ 1 h 86"/>
                      <a:gd name="T8" fmla="*/ 1 w 58"/>
                      <a:gd name="T9" fmla="*/ 1 h 86"/>
                      <a:gd name="T10" fmla="*/ 1 w 58"/>
                      <a:gd name="T11" fmla="*/ 1 h 86"/>
                      <a:gd name="T12" fmla="*/ 1 w 58"/>
                      <a:gd name="T13" fmla="*/ 1 h 86"/>
                      <a:gd name="T14" fmla="*/ 1 w 58"/>
                      <a:gd name="T15" fmla="*/ 1 h 86"/>
                      <a:gd name="T16" fmla="*/ 1 w 58"/>
                      <a:gd name="T17" fmla="*/ 1 h 86"/>
                      <a:gd name="T18" fmla="*/ 1 w 58"/>
                      <a:gd name="T19" fmla="*/ 1 h 86"/>
                      <a:gd name="T20" fmla="*/ 1 w 58"/>
                      <a:gd name="T21" fmla="*/ 1 h 86"/>
                      <a:gd name="T22" fmla="*/ 1 w 58"/>
                      <a:gd name="T23" fmla="*/ 1 h 86"/>
                      <a:gd name="T24" fmla="*/ 1 w 58"/>
                      <a:gd name="T25" fmla="*/ 1 h 86"/>
                      <a:gd name="T26" fmla="*/ 1 w 58"/>
                      <a:gd name="T27" fmla="*/ 0 h 8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58"/>
                      <a:gd name="T43" fmla="*/ 0 h 86"/>
                      <a:gd name="T44" fmla="*/ 58 w 58"/>
                      <a:gd name="T45" fmla="*/ 86 h 8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58" h="86">
                        <a:moveTo>
                          <a:pt x="14" y="0"/>
                        </a:moveTo>
                        <a:lnTo>
                          <a:pt x="0" y="16"/>
                        </a:lnTo>
                        <a:lnTo>
                          <a:pt x="4" y="38"/>
                        </a:lnTo>
                        <a:lnTo>
                          <a:pt x="14" y="62"/>
                        </a:lnTo>
                        <a:lnTo>
                          <a:pt x="18" y="72"/>
                        </a:lnTo>
                        <a:lnTo>
                          <a:pt x="26" y="86"/>
                        </a:lnTo>
                        <a:lnTo>
                          <a:pt x="38" y="76"/>
                        </a:lnTo>
                        <a:lnTo>
                          <a:pt x="46" y="70"/>
                        </a:lnTo>
                        <a:lnTo>
                          <a:pt x="58" y="64"/>
                        </a:lnTo>
                        <a:lnTo>
                          <a:pt x="42" y="52"/>
                        </a:lnTo>
                        <a:lnTo>
                          <a:pt x="28" y="38"/>
                        </a:lnTo>
                        <a:lnTo>
                          <a:pt x="20" y="30"/>
                        </a:lnTo>
                        <a:lnTo>
                          <a:pt x="12" y="18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3815" name="Group 95"/>
              <p:cNvGrpSpPr>
                <a:grpSpLocks/>
              </p:cNvGrpSpPr>
              <p:nvPr/>
            </p:nvGrpSpPr>
            <p:grpSpPr bwMode="auto">
              <a:xfrm>
                <a:off x="888" y="2437"/>
                <a:ext cx="125" cy="32"/>
                <a:chOff x="888" y="2437"/>
                <a:chExt cx="125" cy="32"/>
              </a:xfrm>
            </p:grpSpPr>
            <p:sp>
              <p:nvSpPr>
                <p:cNvPr id="34039" name="Freeform 96"/>
                <p:cNvSpPr>
                  <a:spLocks/>
                </p:cNvSpPr>
                <p:nvPr/>
              </p:nvSpPr>
              <p:spPr bwMode="auto">
                <a:xfrm>
                  <a:off x="888" y="2438"/>
                  <a:ext cx="125" cy="26"/>
                </a:xfrm>
                <a:custGeom>
                  <a:avLst/>
                  <a:gdLst>
                    <a:gd name="T0" fmla="*/ 0 w 250"/>
                    <a:gd name="T1" fmla="*/ 1 h 52"/>
                    <a:gd name="T2" fmla="*/ 1 w 250"/>
                    <a:gd name="T3" fmla="*/ 1 h 52"/>
                    <a:gd name="T4" fmla="*/ 1 w 250"/>
                    <a:gd name="T5" fmla="*/ 1 h 52"/>
                    <a:gd name="T6" fmla="*/ 1 w 250"/>
                    <a:gd name="T7" fmla="*/ 1 h 52"/>
                    <a:gd name="T8" fmla="*/ 1 w 250"/>
                    <a:gd name="T9" fmla="*/ 1 h 52"/>
                    <a:gd name="T10" fmla="*/ 1 w 250"/>
                    <a:gd name="T11" fmla="*/ 0 h 52"/>
                    <a:gd name="T12" fmla="*/ 1 w 250"/>
                    <a:gd name="T13" fmla="*/ 1 h 52"/>
                    <a:gd name="T14" fmla="*/ 1 w 250"/>
                    <a:gd name="T15" fmla="*/ 1 h 52"/>
                    <a:gd name="T16" fmla="*/ 1 w 250"/>
                    <a:gd name="T17" fmla="*/ 1 h 52"/>
                    <a:gd name="T18" fmla="*/ 1 w 250"/>
                    <a:gd name="T19" fmla="*/ 1 h 52"/>
                    <a:gd name="T20" fmla="*/ 1 w 250"/>
                    <a:gd name="T21" fmla="*/ 1 h 52"/>
                    <a:gd name="T22" fmla="*/ 0 w 250"/>
                    <a:gd name="T23" fmla="*/ 1 h 52"/>
                    <a:gd name="T24" fmla="*/ 0 w 250"/>
                    <a:gd name="T25" fmla="*/ 1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50"/>
                    <a:gd name="T40" fmla="*/ 0 h 52"/>
                    <a:gd name="T41" fmla="*/ 250 w 25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50" h="52">
                      <a:moveTo>
                        <a:pt x="0" y="8"/>
                      </a:moveTo>
                      <a:lnTo>
                        <a:pt x="34" y="10"/>
                      </a:lnTo>
                      <a:lnTo>
                        <a:pt x="86" y="12"/>
                      </a:lnTo>
                      <a:lnTo>
                        <a:pt x="154" y="10"/>
                      </a:lnTo>
                      <a:lnTo>
                        <a:pt x="206" y="4"/>
                      </a:lnTo>
                      <a:lnTo>
                        <a:pt x="250" y="0"/>
                      </a:lnTo>
                      <a:lnTo>
                        <a:pt x="250" y="32"/>
                      </a:lnTo>
                      <a:lnTo>
                        <a:pt x="192" y="48"/>
                      </a:lnTo>
                      <a:lnTo>
                        <a:pt x="122" y="52"/>
                      </a:lnTo>
                      <a:lnTo>
                        <a:pt x="76" y="52"/>
                      </a:lnTo>
                      <a:lnTo>
                        <a:pt x="22" y="50"/>
                      </a:lnTo>
                      <a:lnTo>
                        <a:pt x="0" y="4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40" name="Oval 97"/>
                <p:cNvSpPr>
                  <a:spLocks noChangeArrowheads="1"/>
                </p:cNvSpPr>
                <p:nvPr/>
              </p:nvSpPr>
              <p:spPr bwMode="auto">
                <a:xfrm>
                  <a:off x="924" y="2437"/>
                  <a:ext cx="53" cy="32"/>
                </a:xfrm>
                <a:prstGeom prst="ellipse">
                  <a:avLst/>
                </a:prstGeom>
                <a:solidFill>
                  <a:srgbClr val="8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altLang="pt-BR"/>
                </a:p>
              </p:txBody>
            </p:sp>
          </p:grpSp>
          <p:grpSp>
            <p:nvGrpSpPr>
              <p:cNvPr id="33816" name="Group 98"/>
              <p:cNvGrpSpPr>
                <a:grpSpLocks/>
              </p:cNvGrpSpPr>
              <p:nvPr/>
            </p:nvGrpSpPr>
            <p:grpSpPr bwMode="auto">
              <a:xfrm>
                <a:off x="1149" y="2238"/>
                <a:ext cx="81" cy="144"/>
                <a:chOff x="1149" y="2238"/>
                <a:chExt cx="81" cy="144"/>
              </a:xfrm>
            </p:grpSpPr>
            <p:sp>
              <p:nvSpPr>
                <p:cNvPr id="34033" name="Freeform 99"/>
                <p:cNvSpPr>
                  <a:spLocks/>
                </p:cNvSpPr>
                <p:nvPr/>
              </p:nvSpPr>
              <p:spPr bwMode="auto">
                <a:xfrm>
                  <a:off x="1149" y="2238"/>
                  <a:ext cx="81" cy="144"/>
                </a:xfrm>
                <a:custGeom>
                  <a:avLst/>
                  <a:gdLst>
                    <a:gd name="T0" fmla="*/ 1 w 162"/>
                    <a:gd name="T1" fmla="*/ 1 h 287"/>
                    <a:gd name="T2" fmla="*/ 1 w 162"/>
                    <a:gd name="T3" fmla="*/ 1 h 287"/>
                    <a:gd name="T4" fmla="*/ 1 w 162"/>
                    <a:gd name="T5" fmla="*/ 0 h 287"/>
                    <a:gd name="T6" fmla="*/ 1 w 162"/>
                    <a:gd name="T7" fmla="*/ 1 h 287"/>
                    <a:gd name="T8" fmla="*/ 1 w 162"/>
                    <a:gd name="T9" fmla="*/ 1 h 287"/>
                    <a:gd name="T10" fmla="*/ 1 w 162"/>
                    <a:gd name="T11" fmla="*/ 1 h 287"/>
                    <a:gd name="T12" fmla="*/ 1 w 162"/>
                    <a:gd name="T13" fmla="*/ 1 h 287"/>
                    <a:gd name="T14" fmla="*/ 1 w 162"/>
                    <a:gd name="T15" fmla="*/ 1 h 287"/>
                    <a:gd name="T16" fmla="*/ 1 w 162"/>
                    <a:gd name="T17" fmla="*/ 1 h 287"/>
                    <a:gd name="T18" fmla="*/ 0 w 162"/>
                    <a:gd name="T19" fmla="*/ 1 h 287"/>
                    <a:gd name="T20" fmla="*/ 1 w 162"/>
                    <a:gd name="T21" fmla="*/ 1 h 28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2"/>
                    <a:gd name="T34" fmla="*/ 0 h 287"/>
                    <a:gd name="T35" fmla="*/ 162 w 162"/>
                    <a:gd name="T36" fmla="*/ 287 h 28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2" h="287">
                      <a:moveTo>
                        <a:pt x="4" y="30"/>
                      </a:moveTo>
                      <a:lnTo>
                        <a:pt x="14" y="20"/>
                      </a:lnTo>
                      <a:lnTo>
                        <a:pt x="126" y="0"/>
                      </a:lnTo>
                      <a:lnTo>
                        <a:pt x="138" y="4"/>
                      </a:lnTo>
                      <a:lnTo>
                        <a:pt x="144" y="10"/>
                      </a:lnTo>
                      <a:lnTo>
                        <a:pt x="150" y="20"/>
                      </a:lnTo>
                      <a:lnTo>
                        <a:pt x="162" y="174"/>
                      </a:lnTo>
                      <a:lnTo>
                        <a:pt x="82" y="287"/>
                      </a:lnTo>
                      <a:lnTo>
                        <a:pt x="54" y="285"/>
                      </a:lnTo>
                      <a:lnTo>
                        <a:pt x="0" y="118"/>
                      </a:lnTo>
                      <a:lnTo>
                        <a:pt x="4" y="3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34" name="Freeform 100"/>
                <p:cNvSpPr>
                  <a:spLocks/>
                </p:cNvSpPr>
                <p:nvPr/>
              </p:nvSpPr>
              <p:spPr bwMode="auto">
                <a:xfrm>
                  <a:off x="1155" y="2252"/>
                  <a:ext cx="25" cy="40"/>
                </a:xfrm>
                <a:custGeom>
                  <a:avLst/>
                  <a:gdLst>
                    <a:gd name="T0" fmla="*/ 1 w 50"/>
                    <a:gd name="T1" fmla="*/ 1 h 80"/>
                    <a:gd name="T2" fmla="*/ 1 w 50"/>
                    <a:gd name="T3" fmla="*/ 1 h 80"/>
                    <a:gd name="T4" fmla="*/ 1 w 50"/>
                    <a:gd name="T5" fmla="*/ 1 h 80"/>
                    <a:gd name="T6" fmla="*/ 1 w 50"/>
                    <a:gd name="T7" fmla="*/ 1 h 80"/>
                    <a:gd name="T8" fmla="*/ 1 w 50"/>
                    <a:gd name="T9" fmla="*/ 1 h 80"/>
                    <a:gd name="T10" fmla="*/ 0 w 50"/>
                    <a:gd name="T11" fmla="*/ 1 h 80"/>
                    <a:gd name="T12" fmla="*/ 0 w 50"/>
                    <a:gd name="T13" fmla="*/ 0 h 80"/>
                    <a:gd name="T14" fmla="*/ 1 w 50"/>
                    <a:gd name="T15" fmla="*/ 1 h 80"/>
                    <a:gd name="T16" fmla="*/ 1 w 50"/>
                    <a:gd name="T17" fmla="*/ 1 h 80"/>
                    <a:gd name="T18" fmla="*/ 1 w 50"/>
                    <a:gd name="T19" fmla="*/ 1 h 80"/>
                    <a:gd name="T20" fmla="*/ 1 w 50"/>
                    <a:gd name="T21" fmla="*/ 1 h 80"/>
                    <a:gd name="T22" fmla="*/ 1 w 50"/>
                    <a:gd name="T23" fmla="*/ 1 h 8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0"/>
                    <a:gd name="T37" fmla="*/ 0 h 80"/>
                    <a:gd name="T38" fmla="*/ 50 w 50"/>
                    <a:gd name="T39" fmla="*/ 80 h 8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0" h="80">
                      <a:moveTo>
                        <a:pt x="50" y="40"/>
                      </a:moveTo>
                      <a:lnTo>
                        <a:pt x="34" y="56"/>
                      </a:lnTo>
                      <a:lnTo>
                        <a:pt x="26" y="80"/>
                      </a:lnTo>
                      <a:lnTo>
                        <a:pt x="8" y="60"/>
                      </a:lnTo>
                      <a:lnTo>
                        <a:pt x="2" y="48"/>
                      </a:ln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18" y="18"/>
                      </a:lnTo>
                      <a:lnTo>
                        <a:pt x="20" y="26"/>
                      </a:lnTo>
                      <a:lnTo>
                        <a:pt x="24" y="32"/>
                      </a:lnTo>
                      <a:lnTo>
                        <a:pt x="36" y="38"/>
                      </a:lnTo>
                      <a:lnTo>
                        <a:pt x="50" y="4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35" name="Freeform 101"/>
                <p:cNvSpPr>
                  <a:spLocks/>
                </p:cNvSpPr>
                <p:nvPr/>
              </p:nvSpPr>
              <p:spPr bwMode="auto">
                <a:xfrm>
                  <a:off x="1182" y="2243"/>
                  <a:ext cx="40" cy="51"/>
                </a:xfrm>
                <a:custGeom>
                  <a:avLst/>
                  <a:gdLst>
                    <a:gd name="T0" fmla="*/ 0 w 80"/>
                    <a:gd name="T1" fmla="*/ 1 h 102"/>
                    <a:gd name="T2" fmla="*/ 1 w 80"/>
                    <a:gd name="T3" fmla="*/ 1 h 102"/>
                    <a:gd name="T4" fmla="*/ 1 w 80"/>
                    <a:gd name="T5" fmla="*/ 1 h 102"/>
                    <a:gd name="T6" fmla="*/ 1 w 80"/>
                    <a:gd name="T7" fmla="*/ 1 h 102"/>
                    <a:gd name="T8" fmla="*/ 1 w 80"/>
                    <a:gd name="T9" fmla="*/ 1 h 102"/>
                    <a:gd name="T10" fmla="*/ 1 w 80"/>
                    <a:gd name="T11" fmla="*/ 1 h 102"/>
                    <a:gd name="T12" fmla="*/ 1 w 80"/>
                    <a:gd name="T13" fmla="*/ 1 h 102"/>
                    <a:gd name="T14" fmla="*/ 1 w 80"/>
                    <a:gd name="T15" fmla="*/ 1 h 102"/>
                    <a:gd name="T16" fmla="*/ 1 w 80"/>
                    <a:gd name="T17" fmla="*/ 1 h 102"/>
                    <a:gd name="T18" fmla="*/ 1 w 80"/>
                    <a:gd name="T19" fmla="*/ 1 h 102"/>
                    <a:gd name="T20" fmla="*/ 1 w 80"/>
                    <a:gd name="T21" fmla="*/ 0 h 102"/>
                    <a:gd name="T22" fmla="*/ 1 w 80"/>
                    <a:gd name="T23" fmla="*/ 1 h 102"/>
                    <a:gd name="T24" fmla="*/ 1 w 80"/>
                    <a:gd name="T25" fmla="*/ 1 h 102"/>
                    <a:gd name="T26" fmla="*/ 1 w 80"/>
                    <a:gd name="T27" fmla="*/ 1 h 102"/>
                    <a:gd name="T28" fmla="*/ 1 w 80"/>
                    <a:gd name="T29" fmla="*/ 1 h 102"/>
                    <a:gd name="T30" fmla="*/ 1 w 80"/>
                    <a:gd name="T31" fmla="*/ 1 h 102"/>
                    <a:gd name="T32" fmla="*/ 0 w 80"/>
                    <a:gd name="T33" fmla="*/ 1 h 10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0"/>
                    <a:gd name="T52" fmla="*/ 0 h 102"/>
                    <a:gd name="T53" fmla="*/ 80 w 80"/>
                    <a:gd name="T54" fmla="*/ 102 h 10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0" h="102">
                      <a:moveTo>
                        <a:pt x="0" y="58"/>
                      </a:moveTo>
                      <a:lnTo>
                        <a:pt x="8" y="64"/>
                      </a:lnTo>
                      <a:lnTo>
                        <a:pt x="18" y="76"/>
                      </a:lnTo>
                      <a:lnTo>
                        <a:pt x="26" y="102"/>
                      </a:lnTo>
                      <a:lnTo>
                        <a:pt x="46" y="86"/>
                      </a:lnTo>
                      <a:lnTo>
                        <a:pt x="64" y="74"/>
                      </a:lnTo>
                      <a:lnTo>
                        <a:pt x="78" y="56"/>
                      </a:lnTo>
                      <a:lnTo>
                        <a:pt x="78" y="36"/>
                      </a:lnTo>
                      <a:lnTo>
                        <a:pt x="80" y="16"/>
                      </a:lnTo>
                      <a:lnTo>
                        <a:pt x="78" y="6"/>
                      </a:lnTo>
                      <a:lnTo>
                        <a:pt x="74" y="0"/>
                      </a:lnTo>
                      <a:lnTo>
                        <a:pt x="74" y="8"/>
                      </a:lnTo>
                      <a:lnTo>
                        <a:pt x="62" y="20"/>
                      </a:lnTo>
                      <a:lnTo>
                        <a:pt x="48" y="36"/>
                      </a:lnTo>
                      <a:lnTo>
                        <a:pt x="32" y="46"/>
                      </a:lnTo>
                      <a:lnTo>
                        <a:pt x="18" y="54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36" name="Freeform 102"/>
                <p:cNvSpPr>
                  <a:spLocks/>
                </p:cNvSpPr>
                <p:nvPr/>
              </p:nvSpPr>
              <p:spPr bwMode="auto">
                <a:xfrm>
                  <a:off x="1171" y="2274"/>
                  <a:ext cx="31" cy="98"/>
                </a:xfrm>
                <a:custGeom>
                  <a:avLst/>
                  <a:gdLst>
                    <a:gd name="T0" fmla="*/ 1 w 62"/>
                    <a:gd name="T1" fmla="*/ 0 h 195"/>
                    <a:gd name="T2" fmla="*/ 1 w 62"/>
                    <a:gd name="T3" fmla="*/ 1 h 195"/>
                    <a:gd name="T4" fmla="*/ 0 w 62"/>
                    <a:gd name="T5" fmla="*/ 1 h 195"/>
                    <a:gd name="T6" fmla="*/ 0 w 62"/>
                    <a:gd name="T7" fmla="*/ 1 h 195"/>
                    <a:gd name="T8" fmla="*/ 1 w 62"/>
                    <a:gd name="T9" fmla="*/ 1 h 195"/>
                    <a:gd name="T10" fmla="*/ 1 w 62"/>
                    <a:gd name="T11" fmla="*/ 1 h 195"/>
                    <a:gd name="T12" fmla="*/ 1 w 62"/>
                    <a:gd name="T13" fmla="*/ 1 h 195"/>
                    <a:gd name="T14" fmla="*/ 1 w 62"/>
                    <a:gd name="T15" fmla="*/ 1 h 195"/>
                    <a:gd name="T16" fmla="*/ 1 w 62"/>
                    <a:gd name="T17" fmla="*/ 1 h 195"/>
                    <a:gd name="T18" fmla="*/ 1 w 62"/>
                    <a:gd name="T19" fmla="*/ 1 h 195"/>
                    <a:gd name="T20" fmla="*/ 1 w 62"/>
                    <a:gd name="T21" fmla="*/ 1 h 195"/>
                    <a:gd name="T22" fmla="*/ 1 w 62"/>
                    <a:gd name="T23" fmla="*/ 1 h 195"/>
                    <a:gd name="T24" fmla="*/ 1 w 62"/>
                    <a:gd name="T25" fmla="*/ 1 h 195"/>
                    <a:gd name="T26" fmla="*/ 1 w 62"/>
                    <a:gd name="T27" fmla="*/ 1 h 195"/>
                    <a:gd name="T28" fmla="*/ 1 w 62"/>
                    <a:gd name="T29" fmla="*/ 1 h 195"/>
                    <a:gd name="T30" fmla="*/ 1 w 62"/>
                    <a:gd name="T31" fmla="*/ 1 h 195"/>
                    <a:gd name="T32" fmla="*/ 1 w 62"/>
                    <a:gd name="T33" fmla="*/ 1 h 195"/>
                    <a:gd name="T34" fmla="*/ 1 w 62"/>
                    <a:gd name="T35" fmla="*/ 1 h 195"/>
                    <a:gd name="T36" fmla="*/ 1 w 62"/>
                    <a:gd name="T37" fmla="*/ 0 h 19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95"/>
                    <a:gd name="T59" fmla="*/ 62 w 62"/>
                    <a:gd name="T60" fmla="*/ 195 h 19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95">
                      <a:moveTo>
                        <a:pt x="18" y="0"/>
                      </a:moveTo>
                      <a:lnTo>
                        <a:pt x="4" y="12"/>
                      </a:lnTo>
                      <a:lnTo>
                        <a:pt x="0" y="32"/>
                      </a:lnTo>
                      <a:lnTo>
                        <a:pt x="0" y="40"/>
                      </a:lnTo>
                      <a:lnTo>
                        <a:pt x="4" y="50"/>
                      </a:lnTo>
                      <a:lnTo>
                        <a:pt x="8" y="56"/>
                      </a:lnTo>
                      <a:lnTo>
                        <a:pt x="6" y="72"/>
                      </a:lnTo>
                      <a:lnTo>
                        <a:pt x="4" y="100"/>
                      </a:lnTo>
                      <a:lnTo>
                        <a:pt x="20" y="146"/>
                      </a:lnTo>
                      <a:lnTo>
                        <a:pt x="32" y="195"/>
                      </a:lnTo>
                      <a:lnTo>
                        <a:pt x="44" y="166"/>
                      </a:lnTo>
                      <a:lnTo>
                        <a:pt x="58" y="130"/>
                      </a:lnTo>
                      <a:lnTo>
                        <a:pt x="62" y="114"/>
                      </a:lnTo>
                      <a:lnTo>
                        <a:pt x="52" y="80"/>
                      </a:lnTo>
                      <a:lnTo>
                        <a:pt x="40" y="56"/>
                      </a:lnTo>
                      <a:lnTo>
                        <a:pt x="44" y="38"/>
                      </a:lnTo>
                      <a:lnTo>
                        <a:pt x="38" y="20"/>
                      </a:lnTo>
                      <a:lnTo>
                        <a:pt x="32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37" name="Freeform 103"/>
                <p:cNvSpPr>
                  <a:spLocks/>
                </p:cNvSpPr>
                <p:nvPr/>
              </p:nvSpPr>
              <p:spPr bwMode="auto">
                <a:xfrm>
                  <a:off x="1157" y="2280"/>
                  <a:ext cx="16" cy="42"/>
                </a:xfrm>
                <a:custGeom>
                  <a:avLst/>
                  <a:gdLst>
                    <a:gd name="T0" fmla="*/ 0 w 32"/>
                    <a:gd name="T1" fmla="*/ 0 h 84"/>
                    <a:gd name="T2" fmla="*/ 1 w 32"/>
                    <a:gd name="T3" fmla="*/ 1 h 84"/>
                    <a:gd name="T4" fmla="*/ 1 w 32"/>
                    <a:gd name="T5" fmla="*/ 1 h 84"/>
                    <a:gd name="T6" fmla="*/ 1 w 32"/>
                    <a:gd name="T7" fmla="*/ 1 h 84"/>
                    <a:gd name="T8" fmla="*/ 1 w 32"/>
                    <a:gd name="T9" fmla="*/ 1 h 84"/>
                    <a:gd name="T10" fmla="*/ 1 w 32"/>
                    <a:gd name="T11" fmla="*/ 1 h 84"/>
                    <a:gd name="T12" fmla="*/ 1 w 32"/>
                    <a:gd name="T13" fmla="*/ 1 h 84"/>
                    <a:gd name="T14" fmla="*/ 1 w 32"/>
                    <a:gd name="T15" fmla="*/ 1 h 84"/>
                    <a:gd name="T16" fmla="*/ 1 w 32"/>
                    <a:gd name="T17" fmla="*/ 1 h 84"/>
                    <a:gd name="T18" fmla="*/ 0 w 32"/>
                    <a:gd name="T19" fmla="*/ 0 h 8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2"/>
                    <a:gd name="T31" fmla="*/ 0 h 84"/>
                    <a:gd name="T32" fmla="*/ 32 w 32"/>
                    <a:gd name="T33" fmla="*/ 84 h 8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2" h="84">
                      <a:moveTo>
                        <a:pt x="0" y="0"/>
                      </a:moveTo>
                      <a:lnTo>
                        <a:pt x="10" y="18"/>
                      </a:lnTo>
                      <a:lnTo>
                        <a:pt x="20" y="28"/>
                      </a:lnTo>
                      <a:lnTo>
                        <a:pt x="26" y="30"/>
                      </a:lnTo>
                      <a:lnTo>
                        <a:pt x="32" y="46"/>
                      </a:lnTo>
                      <a:lnTo>
                        <a:pt x="28" y="84"/>
                      </a:lnTo>
                      <a:lnTo>
                        <a:pt x="24" y="70"/>
                      </a:lnTo>
                      <a:lnTo>
                        <a:pt x="14" y="46"/>
                      </a:lnTo>
                      <a:lnTo>
                        <a:pt x="6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38" name="Freeform 104"/>
                <p:cNvSpPr>
                  <a:spLocks/>
                </p:cNvSpPr>
                <p:nvPr/>
              </p:nvSpPr>
              <p:spPr bwMode="auto">
                <a:xfrm>
                  <a:off x="1193" y="2274"/>
                  <a:ext cx="28" cy="55"/>
                </a:xfrm>
                <a:custGeom>
                  <a:avLst/>
                  <a:gdLst>
                    <a:gd name="T0" fmla="*/ 1 w 56"/>
                    <a:gd name="T1" fmla="*/ 1 h 110"/>
                    <a:gd name="T2" fmla="*/ 0 w 56"/>
                    <a:gd name="T3" fmla="*/ 1 h 110"/>
                    <a:gd name="T4" fmla="*/ 1 w 56"/>
                    <a:gd name="T5" fmla="*/ 1 h 110"/>
                    <a:gd name="T6" fmla="*/ 1 w 56"/>
                    <a:gd name="T7" fmla="*/ 1 h 110"/>
                    <a:gd name="T8" fmla="*/ 1 w 56"/>
                    <a:gd name="T9" fmla="*/ 1 h 110"/>
                    <a:gd name="T10" fmla="*/ 1 w 56"/>
                    <a:gd name="T11" fmla="*/ 1 h 110"/>
                    <a:gd name="T12" fmla="*/ 1 w 56"/>
                    <a:gd name="T13" fmla="*/ 1 h 110"/>
                    <a:gd name="T14" fmla="*/ 1 w 56"/>
                    <a:gd name="T15" fmla="*/ 1 h 110"/>
                    <a:gd name="T16" fmla="*/ 1 w 56"/>
                    <a:gd name="T17" fmla="*/ 1 h 110"/>
                    <a:gd name="T18" fmla="*/ 1 w 56"/>
                    <a:gd name="T19" fmla="*/ 0 h 110"/>
                    <a:gd name="T20" fmla="*/ 1 w 56"/>
                    <a:gd name="T21" fmla="*/ 0 h 110"/>
                    <a:gd name="T22" fmla="*/ 1 w 56"/>
                    <a:gd name="T23" fmla="*/ 1 h 110"/>
                    <a:gd name="T24" fmla="*/ 1 w 56"/>
                    <a:gd name="T25" fmla="*/ 1 h 110"/>
                    <a:gd name="T26" fmla="*/ 1 w 56"/>
                    <a:gd name="T27" fmla="*/ 1 h 11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6"/>
                    <a:gd name="T43" fmla="*/ 0 h 110"/>
                    <a:gd name="T44" fmla="*/ 56 w 56"/>
                    <a:gd name="T45" fmla="*/ 110 h 11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6" h="110">
                      <a:moveTo>
                        <a:pt x="2" y="42"/>
                      </a:moveTo>
                      <a:lnTo>
                        <a:pt x="0" y="54"/>
                      </a:lnTo>
                      <a:lnTo>
                        <a:pt x="8" y="70"/>
                      </a:lnTo>
                      <a:lnTo>
                        <a:pt x="12" y="84"/>
                      </a:lnTo>
                      <a:lnTo>
                        <a:pt x="20" y="110"/>
                      </a:lnTo>
                      <a:lnTo>
                        <a:pt x="32" y="78"/>
                      </a:lnTo>
                      <a:lnTo>
                        <a:pt x="40" y="54"/>
                      </a:lnTo>
                      <a:lnTo>
                        <a:pt x="48" y="32"/>
                      </a:lnTo>
                      <a:lnTo>
                        <a:pt x="52" y="14"/>
                      </a:lnTo>
                      <a:lnTo>
                        <a:pt x="56" y="0"/>
                      </a:lnTo>
                      <a:lnTo>
                        <a:pt x="54" y="0"/>
                      </a:lnTo>
                      <a:lnTo>
                        <a:pt x="48" y="10"/>
                      </a:lnTo>
                      <a:lnTo>
                        <a:pt x="30" y="24"/>
                      </a:lnTo>
                      <a:lnTo>
                        <a:pt x="2" y="4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17" name="Group 105"/>
              <p:cNvGrpSpPr>
                <a:grpSpLocks/>
              </p:cNvGrpSpPr>
              <p:nvPr/>
            </p:nvGrpSpPr>
            <p:grpSpPr bwMode="auto">
              <a:xfrm>
                <a:off x="1072" y="2955"/>
                <a:ext cx="103" cy="81"/>
                <a:chOff x="1072" y="2955"/>
                <a:chExt cx="103" cy="81"/>
              </a:xfrm>
            </p:grpSpPr>
            <p:sp>
              <p:nvSpPr>
                <p:cNvPr id="34030" name="Freeform 106"/>
                <p:cNvSpPr>
                  <a:spLocks/>
                </p:cNvSpPr>
                <p:nvPr/>
              </p:nvSpPr>
              <p:spPr bwMode="auto">
                <a:xfrm>
                  <a:off x="1072" y="2955"/>
                  <a:ext cx="103" cy="81"/>
                </a:xfrm>
                <a:custGeom>
                  <a:avLst/>
                  <a:gdLst>
                    <a:gd name="T0" fmla="*/ 1 w 205"/>
                    <a:gd name="T1" fmla="*/ 0 h 162"/>
                    <a:gd name="T2" fmla="*/ 1 w 205"/>
                    <a:gd name="T3" fmla="*/ 1 h 162"/>
                    <a:gd name="T4" fmla="*/ 1 w 205"/>
                    <a:gd name="T5" fmla="*/ 1 h 162"/>
                    <a:gd name="T6" fmla="*/ 1 w 205"/>
                    <a:gd name="T7" fmla="*/ 1 h 162"/>
                    <a:gd name="T8" fmla="*/ 1 w 205"/>
                    <a:gd name="T9" fmla="*/ 1 h 162"/>
                    <a:gd name="T10" fmla="*/ 1 w 205"/>
                    <a:gd name="T11" fmla="*/ 1 h 162"/>
                    <a:gd name="T12" fmla="*/ 1 w 205"/>
                    <a:gd name="T13" fmla="*/ 1 h 162"/>
                    <a:gd name="T14" fmla="*/ 1 w 205"/>
                    <a:gd name="T15" fmla="*/ 1 h 162"/>
                    <a:gd name="T16" fmla="*/ 1 w 205"/>
                    <a:gd name="T17" fmla="*/ 1 h 162"/>
                    <a:gd name="T18" fmla="*/ 1 w 205"/>
                    <a:gd name="T19" fmla="*/ 1 h 162"/>
                    <a:gd name="T20" fmla="*/ 0 w 205"/>
                    <a:gd name="T21" fmla="*/ 1 h 162"/>
                    <a:gd name="T22" fmla="*/ 1 w 205"/>
                    <a:gd name="T23" fmla="*/ 1 h 162"/>
                    <a:gd name="T24" fmla="*/ 1 w 205"/>
                    <a:gd name="T25" fmla="*/ 1 h 162"/>
                    <a:gd name="T26" fmla="*/ 1 w 205"/>
                    <a:gd name="T27" fmla="*/ 1 h 162"/>
                    <a:gd name="T28" fmla="*/ 1 w 205"/>
                    <a:gd name="T29" fmla="*/ 1 h 162"/>
                    <a:gd name="T30" fmla="*/ 1 w 205"/>
                    <a:gd name="T31" fmla="*/ 1 h 162"/>
                    <a:gd name="T32" fmla="*/ 1 w 205"/>
                    <a:gd name="T33" fmla="*/ 1 h 162"/>
                    <a:gd name="T34" fmla="*/ 1 w 205"/>
                    <a:gd name="T35" fmla="*/ 0 h 16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5"/>
                    <a:gd name="T55" fmla="*/ 0 h 162"/>
                    <a:gd name="T56" fmla="*/ 205 w 205"/>
                    <a:gd name="T57" fmla="*/ 162 h 16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5" h="162">
                      <a:moveTo>
                        <a:pt x="193" y="0"/>
                      </a:moveTo>
                      <a:lnTo>
                        <a:pt x="203" y="26"/>
                      </a:lnTo>
                      <a:lnTo>
                        <a:pt x="205" y="48"/>
                      </a:lnTo>
                      <a:lnTo>
                        <a:pt x="201" y="76"/>
                      </a:lnTo>
                      <a:lnTo>
                        <a:pt x="175" y="90"/>
                      </a:lnTo>
                      <a:lnTo>
                        <a:pt x="163" y="88"/>
                      </a:lnTo>
                      <a:lnTo>
                        <a:pt x="139" y="130"/>
                      </a:lnTo>
                      <a:lnTo>
                        <a:pt x="81" y="156"/>
                      </a:lnTo>
                      <a:lnTo>
                        <a:pt x="50" y="162"/>
                      </a:lnTo>
                      <a:lnTo>
                        <a:pt x="10" y="156"/>
                      </a:lnTo>
                      <a:lnTo>
                        <a:pt x="0" y="140"/>
                      </a:lnTo>
                      <a:lnTo>
                        <a:pt x="2" y="116"/>
                      </a:lnTo>
                      <a:lnTo>
                        <a:pt x="28" y="98"/>
                      </a:lnTo>
                      <a:lnTo>
                        <a:pt x="48" y="80"/>
                      </a:lnTo>
                      <a:lnTo>
                        <a:pt x="73" y="40"/>
                      </a:lnTo>
                      <a:lnTo>
                        <a:pt x="89" y="20"/>
                      </a:lnTo>
                      <a:lnTo>
                        <a:pt x="89" y="2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31" name="Freeform 107"/>
                <p:cNvSpPr>
                  <a:spLocks/>
                </p:cNvSpPr>
                <p:nvPr/>
              </p:nvSpPr>
              <p:spPr bwMode="auto">
                <a:xfrm>
                  <a:off x="1102" y="2966"/>
                  <a:ext cx="47" cy="34"/>
                </a:xfrm>
                <a:custGeom>
                  <a:avLst/>
                  <a:gdLst>
                    <a:gd name="T0" fmla="*/ 1 w 93"/>
                    <a:gd name="T1" fmla="*/ 1 h 68"/>
                    <a:gd name="T2" fmla="*/ 1 w 93"/>
                    <a:gd name="T3" fmla="*/ 1 h 68"/>
                    <a:gd name="T4" fmla="*/ 1 w 93"/>
                    <a:gd name="T5" fmla="*/ 1 h 68"/>
                    <a:gd name="T6" fmla="*/ 1 w 93"/>
                    <a:gd name="T7" fmla="*/ 1 h 68"/>
                    <a:gd name="T8" fmla="*/ 0 w 93"/>
                    <a:gd name="T9" fmla="*/ 1 h 68"/>
                    <a:gd name="T10" fmla="*/ 1 w 93"/>
                    <a:gd name="T11" fmla="*/ 1 h 68"/>
                    <a:gd name="T12" fmla="*/ 1 w 93"/>
                    <a:gd name="T13" fmla="*/ 0 h 68"/>
                    <a:gd name="T14" fmla="*/ 1 w 93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3"/>
                    <a:gd name="T25" fmla="*/ 0 h 68"/>
                    <a:gd name="T26" fmla="*/ 93 w 93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3" h="68">
                      <a:moveTo>
                        <a:pt x="93" y="16"/>
                      </a:moveTo>
                      <a:lnTo>
                        <a:pt x="81" y="44"/>
                      </a:lnTo>
                      <a:lnTo>
                        <a:pt x="61" y="68"/>
                      </a:lnTo>
                      <a:lnTo>
                        <a:pt x="33" y="62"/>
                      </a:lnTo>
                      <a:lnTo>
                        <a:pt x="0" y="52"/>
                      </a:lnTo>
                      <a:lnTo>
                        <a:pt x="19" y="24"/>
                      </a:lnTo>
                      <a:lnTo>
                        <a:pt x="25" y="0"/>
                      </a:lnTo>
                      <a:lnTo>
                        <a:pt x="93" y="16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32" name="Freeform 108"/>
                <p:cNvSpPr>
                  <a:spLocks/>
                </p:cNvSpPr>
                <p:nvPr/>
              </p:nvSpPr>
              <p:spPr bwMode="auto">
                <a:xfrm>
                  <a:off x="1077" y="2994"/>
                  <a:ext cx="55" cy="27"/>
                </a:xfrm>
                <a:custGeom>
                  <a:avLst/>
                  <a:gdLst>
                    <a:gd name="T0" fmla="*/ 1 w 109"/>
                    <a:gd name="T1" fmla="*/ 1 h 54"/>
                    <a:gd name="T2" fmla="*/ 1 w 109"/>
                    <a:gd name="T3" fmla="*/ 1 h 54"/>
                    <a:gd name="T4" fmla="*/ 1 w 109"/>
                    <a:gd name="T5" fmla="*/ 1 h 54"/>
                    <a:gd name="T6" fmla="*/ 1 w 109"/>
                    <a:gd name="T7" fmla="*/ 1 h 54"/>
                    <a:gd name="T8" fmla="*/ 1 w 109"/>
                    <a:gd name="T9" fmla="*/ 1 h 54"/>
                    <a:gd name="T10" fmla="*/ 0 w 109"/>
                    <a:gd name="T11" fmla="*/ 1 h 54"/>
                    <a:gd name="T12" fmla="*/ 1 w 109"/>
                    <a:gd name="T13" fmla="*/ 1 h 54"/>
                    <a:gd name="T14" fmla="*/ 1 w 109"/>
                    <a:gd name="T15" fmla="*/ 0 h 54"/>
                    <a:gd name="T16" fmla="*/ 1 w 109"/>
                    <a:gd name="T17" fmla="*/ 1 h 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54"/>
                    <a:gd name="T29" fmla="*/ 109 w 109"/>
                    <a:gd name="T30" fmla="*/ 54 h 5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54">
                      <a:moveTo>
                        <a:pt x="109" y="16"/>
                      </a:moveTo>
                      <a:lnTo>
                        <a:pt x="91" y="38"/>
                      </a:lnTo>
                      <a:lnTo>
                        <a:pt x="52" y="52"/>
                      </a:lnTo>
                      <a:lnTo>
                        <a:pt x="26" y="54"/>
                      </a:lnTo>
                      <a:lnTo>
                        <a:pt x="6" y="50"/>
                      </a:lnTo>
                      <a:lnTo>
                        <a:pt x="0" y="40"/>
                      </a:lnTo>
                      <a:lnTo>
                        <a:pt x="20" y="28"/>
                      </a:lnTo>
                      <a:lnTo>
                        <a:pt x="46" y="0"/>
                      </a:lnTo>
                      <a:lnTo>
                        <a:pt x="109" y="16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18" name="Group 109"/>
              <p:cNvGrpSpPr>
                <a:grpSpLocks/>
              </p:cNvGrpSpPr>
              <p:nvPr/>
            </p:nvGrpSpPr>
            <p:grpSpPr bwMode="auto">
              <a:xfrm>
                <a:off x="1203" y="2941"/>
                <a:ext cx="72" cy="93"/>
                <a:chOff x="1203" y="2941"/>
                <a:chExt cx="72" cy="93"/>
              </a:xfrm>
            </p:grpSpPr>
            <p:sp>
              <p:nvSpPr>
                <p:cNvPr id="34027" name="Freeform 110"/>
                <p:cNvSpPr>
                  <a:spLocks/>
                </p:cNvSpPr>
                <p:nvPr/>
              </p:nvSpPr>
              <p:spPr bwMode="auto">
                <a:xfrm>
                  <a:off x="1203" y="2941"/>
                  <a:ext cx="72" cy="93"/>
                </a:xfrm>
                <a:custGeom>
                  <a:avLst/>
                  <a:gdLst>
                    <a:gd name="T0" fmla="*/ 1 w 144"/>
                    <a:gd name="T1" fmla="*/ 1 h 186"/>
                    <a:gd name="T2" fmla="*/ 1 w 144"/>
                    <a:gd name="T3" fmla="*/ 1 h 186"/>
                    <a:gd name="T4" fmla="*/ 1 w 144"/>
                    <a:gd name="T5" fmla="*/ 1 h 186"/>
                    <a:gd name="T6" fmla="*/ 1 w 144"/>
                    <a:gd name="T7" fmla="*/ 1 h 186"/>
                    <a:gd name="T8" fmla="*/ 1 w 144"/>
                    <a:gd name="T9" fmla="*/ 1 h 186"/>
                    <a:gd name="T10" fmla="*/ 1 w 144"/>
                    <a:gd name="T11" fmla="*/ 1 h 186"/>
                    <a:gd name="T12" fmla="*/ 1 w 144"/>
                    <a:gd name="T13" fmla="*/ 1 h 186"/>
                    <a:gd name="T14" fmla="*/ 1 w 144"/>
                    <a:gd name="T15" fmla="*/ 1 h 186"/>
                    <a:gd name="T16" fmla="*/ 1 w 144"/>
                    <a:gd name="T17" fmla="*/ 1 h 186"/>
                    <a:gd name="T18" fmla="*/ 1 w 144"/>
                    <a:gd name="T19" fmla="*/ 1 h 186"/>
                    <a:gd name="T20" fmla="*/ 1 w 144"/>
                    <a:gd name="T21" fmla="*/ 1 h 186"/>
                    <a:gd name="T22" fmla="*/ 1 w 144"/>
                    <a:gd name="T23" fmla="*/ 1 h 186"/>
                    <a:gd name="T24" fmla="*/ 1 w 144"/>
                    <a:gd name="T25" fmla="*/ 1 h 186"/>
                    <a:gd name="T26" fmla="*/ 0 w 144"/>
                    <a:gd name="T27" fmla="*/ 1 h 186"/>
                    <a:gd name="T28" fmla="*/ 1 w 144"/>
                    <a:gd name="T29" fmla="*/ 0 h 186"/>
                    <a:gd name="T30" fmla="*/ 1 w 144"/>
                    <a:gd name="T31" fmla="*/ 1 h 18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4"/>
                    <a:gd name="T49" fmla="*/ 0 h 186"/>
                    <a:gd name="T50" fmla="*/ 144 w 144"/>
                    <a:gd name="T51" fmla="*/ 186 h 18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4" h="186">
                      <a:moveTo>
                        <a:pt x="98" y="26"/>
                      </a:moveTo>
                      <a:lnTo>
                        <a:pt x="124" y="88"/>
                      </a:lnTo>
                      <a:lnTo>
                        <a:pt x="142" y="112"/>
                      </a:lnTo>
                      <a:lnTo>
                        <a:pt x="144" y="130"/>
                      </a:lnTo>
                      <a:lnTo>
                        <a:pt x="138" y="152"/>
                      </a:lnTo>
                      <a:lnTo>
                        <a:pt x="118" y="178"/>
                      </a:lnTo>
                      <a:lnTo>
                        <a:pt x="92" y="186"/>
                      </a:lnTo>
                      <a:lnTo>
                        <a:pt x="46" y="186"/>
                      </a:lnTo>
                      <a:lnTo>
                        <a:pt x="18" y="168"/>
                      </a:lnTo>
                      <a:lnTo>
                        <a:pt x="10" y="148"/>
                      </a:lnTo>
                      <a:lnTo>
                        <a:pt x="8" y="120"/>
                      </a:lnTo>
                      <a:lnTo>
                        <a:pt x="18" y="100"/>
                      </a:lnTo>
                      <a:lnTo>
                        <a:pt x="12" y="92"/>
                      </a:lnTo>
                      <a:lnTo>
                        <a:pt x="0" y="74"/>
                      </a:lnTo>
                      <a:lnTo>
                        <a:pt x="4" y="0"/>
                      </a:lnTo>
                      <a:lnTo>
                        <a:pt x="98" y="2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28" name="Freeform 111"/>
                <p:cNvSpPr>
                  <a:spLocks/>
                </p:cNvSpPr>
                <p:nvPr/>
              </p:nvSpPr>
              <p:spPr bwMode="auto">
                <a:xfrm>
                  <a:off x="1215" y="2988"/>
                  <a:ext cx="55" cy="36"/>
                </a:xfrm>
                <a:custGeom>
                  <a:avLst/>
                  <a:gdLst>
                    <a:gd name="T0" fmla="*/ 1 w 110"/>
                    <a:gd name="T1" fmla="*/ 1 h 72"/>
                    <a:gd name="T2" fmla="*/ 1 w 110"/>
                    <a:gd name="T3" fmla="*/ 1 h 72"/>
                    <a:gd name="T4" fmla="*/ 1 w 110"/>
                    <a:gd name="T5" fmla="*/ 1 h 72"/>
                    <a:gd name="T6" fmla="*/ 1 w 110"/>
                    <a:gd name="T7" fmla="*/ 1 h 72"/>
                    <a:gd name="T8" fmla="*/ 1 w 110"/>
                    <a:gd name="T9" fmla="*/ 1 h 72"/>
                    <a:gd name="T10" fmla="*/ 1 w 110"/>
                    <a:gd name="T11" fmla="*/ 1 h 72"/>
                    <a:gd name="T12" fmla="*/ 1 w 110"/>
                    <a:gd name="T13" fmla="*/ 1 h 72"/>
                    <a:gd name="T14" fmla="*/ 0 w 110"/>
                    <a:gd name="T15" fmla="*/ 1 h 72"/>
                    <a:gd name="T16" fmla="*/ 1 w 110"/>
                    <a:gd name="T17" fmla="*/ 1 h 72"/>
                    <a:gd name="T18" fmla="*/ 1 w 110"/>
                    <a:gd name="T19" fmla="*/ 0 h 72"/>
                    <a:gd name="T20" fmla="*/ 1 w 110"/>
                    <a:gd name="T21" fmla="*/ 1 h 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0"/>
                    <a:gd name="T34" fmla="*/ 0 h 72"/>
                    <a:gd name="T35" fmla="*/ 110 w 110"/>
                    <a:gd name="T36" fmla="*/ 72 h 7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0" h="72">
                      <a:moveTo>
                        <a:pt x="96" y="4"/>
                      </a:moveTo>
                      <a:lnTo>
                        <a:pt x="110" y="20"/>
                      </a:lnTo>
                      <a:lnTo>
                        <a:pt x="102" y="52"/>
                      </a:lnTo>
                      <a:lnTo>
                        <a:pt x="86" y="66"/>
                      </a:lnTo>
                      <a:lnTo>
                        <a:pt x="38" y="72"/>
                      </a:lnTo>
                      <a:lnTo>
                        <a:pt x="18" y="62"/>
                      </a:lnTo>
                      <a:lnTo>
                        <a:pt x="2" y="46"/>
                      </a:lnTo>
                      <a:lnTo>
                        <a:pt x="0" y="30"/>
                      </a:lnTo>
                      <a:lnTo>
                        <a:pt x="8" y="4"/>
                      </a:lnTo>
                      <a:lnTo>
                        <a:pt x="48" y="0"/>
                      </a:lnTo>
                      <a:lnTo>
                        <a:pt x="96" y="4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29" name="Freeform 112"/>
                <p:cNvSpPr>
                  <a:spLocks/>
                </p:cNvSpPr>
                <p:nvPr/>
              </p:nvSpPr>
              <p:spPr bwMode="auto">
                <a:xfrm>
                  <a:off x="1213" y="2958"/>
                  <a:ext cx="47" cy="30"/>
                </a:xfrm>
                <a:custGeom>
                  <a:avLst/>
                  <a:gdLst>
                    <a:gd name="T0" fmla="*/ 1 w 94"/>
                    <a:gd name="T1" fmla="*/ 1 h 60"/>
                    <a:gd name="T2" fmla="*/ 1 w 94"/>
                    <a:gd name="T3" fmla="*/ 1 h 60"/>
                    <a:gd name="T4" fmla="*/ 1 w 94"/>
                    <a:gd name="T5" fmla="*/ 1 h 60"/>
                    <a:gd name="T6" fmla="*/ 1 w 94"/>
                    <a:gd name="T7" fmla="*/ 1 h 60"/>
                    <a:gd name="T8" fmla="*/ 0 w 94"/>
                    <a:gd name="T9" fmla="*/ 1 h 60"/>
                    <a:gd name="T10" fmla="*/ 1 w 94"/>
                    <a:gd name="T11" fmla="*/ 0 h 60"/>
                    <a:gd name="T12" fmla="*/ 1 w 94"/>
                    <a:gd name="T13" fmla="*/ 1 h 60"/>
                    <a:gd name="T14" fmla="*/ 1 w 94"/>
                    <a:gd name="T15" fmla="*/ 1 h 60"/>
                    <a:gd name="T16" fmla="*/ 1 w 94"/>
                    <a:gd name="T17" fmla="*/ 1 h 6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4"/>
                    <a:gd name="T28" fmla="*/ 0 h 60"/>
                    <a:gd name="T29" fmla="*/ 94 w 94"/>
                    <a:gd name="T30" fmla="*/ 60 h 6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4" h="60">
                      <a:moveTo>
                        <a:pt x="94" y="56"/>
                      </a:moveTo>
                      <a:lnTo>
                        <a:pt x="44" y="56"/>
                      </a:lnTo>
                      <a:lnTo>
                        <a:pt x="10" y="60"/>
                      </a:lnTo>
                      <a:lnTo>
                        <a:pt x="6" y="44"/>
                      </a:lnTo>
                      <a:lnTo>
                        <a:pt x="0" y="22"/>
                      </a:lnTo>
                      <a:lnTo>
                        <a:pt x="16" y="0"/>
                      </a:lnTo>
                      <a:lnTo>
                        <a:pt x="68" y="2"/>
                      </a:lnTo>
                      <a:lnTo>
                        <a:pt x="82" y="18"/>
                      </a:lnTo>
                      <a:lnTo>
                        <a:pt x="94" y="56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3819" name="Freeform 113"/>
              <p:cNvSpPr>
                <a:spLocks/>
              </p:cNvSpPr>
              <p:nvPr/>
            </p:nvSpPr>
            <p:spPr bwMode="auto">
              <a:xfrm>
                <a:off x="1039" y="2245"/>
                <a:ext cx="294" cy="734"/>
              </a:xfrm>
              <a:custGeom>
                <a:avLst/>
                <a:gdLst>
                  <a:gd name="T0" fmla="*/ 1 w 587"/>
                  <a:gd name="T1" fmla="*/ 1 h 1468"/>
                  <a:gd name="T2" fmla="*/ 1 w 587"/>
                  <a:gd name="T3" fmla="*/ 1 h 1468"/>
                  <a:gd name="T4" fmla="*/ 1 w 587"/>
                  <a:gd name="T5" fmla="*/ 1 h 1468"/>
                  <a:gd name="T6" fmla="*/ 1 w 587"/>
                  <a:gd name="T7" fmla="*/ 1 h 1468"/>
                  <a:gd name="T8" fmla="*/ 1 w 587"/>
                  <a:gd name="T9" fmla="*/ 1 h 1468"/>
                  <a:gd name="T10" fmla="*/ 1 w 587"/>
                  <a:gd name="T11" fmla="*/ 1 h 1468"/>
                  <a:gd name="T12" fmla="*/ 1 w 587"/>
                  <a:gd name="T13" fmla="*/ 1 h 1468"/>
                  <a:gd name="T14" fmla="*/ 1 w 587"/>
                  <a:gd name="T15" fmla="*/ 1 h 1468"/>
                  <a:gd name="T16" fmla="*/ 1 w 587"/>
                  <a:gd name="T17" fmla="*/ 1 h 1468"/>
                  <a:gd name="T18" fmla="*/ 1 w 587"/>
                  <a:gd name="T19" fmla="*/ 1 h 1468"/>
                  <a:gd name="T20" fmla="*/ 1 w 587"/>
                  <a:gd name="T21" fmla="*/ 1 h 1468"/>
                  <a:gd name="T22" fmla="*/ 1 w 587"/>
                  <a:gd name="T23" fmla="*/ 1 h 1468"/>
                  <a:gd name="T24" fmla="*/ 1 w 587"/>
                  <a:gd name="T25" fmla="*/ 1 h 1468"/>
                  <a:gd name="T26" fmla="*/ 1 w 587"/>
                  <a:gd name="T27" fmla="*/ 1 h 1468"/>
                  <a:gd name="T28" fmla="*/ 1 w 587"/>
                  <a:gd name="T29" fmla="*/ 1 h 1468"/>
                  <a:gd name="T30" fmla="*/ 1 w 587"/>
                  <a:gd name="T31" fmla="*/ 1 h 1468"/>
                  <a:gd name="T32" fmla="*/ 1 w 587"/>
                  <a:gd name="T33" fmla="*/ 1 h 1468"/>
                  <a:gd name="T34" fmla="*/ 1 w 587"/>
                  <a:gd name="T35" fmla="*/ 1 h 1468"/>
                  <a:gd name="T36" fmla="*/ 1 w 587"/>
                  <a:gd name="T37" fmla="*/ 1 h 1468"/>
                  <a:gd name="T38" fmla="*/ 1 w 587"/>
                  <a:gd name="T39" fmla="*/ 1 h 1468"/>
                  <a:gd name="T40" fmla="*/ 1 w 587"/>
                  <a:gd name="T41" fmla="*/ 1 h 1468"/>
                  <a:gd name="T42" fmla="*/ 1 w 587"/>
                  <a:gd name="T43" fmla="*/ 1 h 1468"/>
                  <a:gd name="T44" fmla="*/ 1 w 587"/>
                  <a:gd name="T45" fmla="*/ 1 h 1468"/>
                  <a:gd name="T46" fmla="*/ 1 w 587"/>
                  <a:gd name="T47" fmla="*/ 1 h 1468"/>
                  <a:gd name="T48" fmla="*/ 1 w 587"/>
                  <a:gd name="T49" fmla="*/ 1 h 1468"/>
                  <a:gd name="T50" fmla="*/ 1 w 587"/>
                  <a:gd name="T51" fmla="*/ 1 h 1468"/>
                  <a:gd name="T52" fmla="*/ 1 w 587"/>
                  <a:gd name="T53" fmla="*/ 1 h 1468"/>
                  <a:gd name="T54" fmla="*/ 1 w 587"/>
                  <a:gd name="T55" fmla="*/ 1 h 1468"/>
                  <a:gd name="T56" fmla="*/ 1 w 587"/>
                  <a:gd name="T57" fmla="*/ 1 h 1468"/>
                  <a:gd name="T58" fmla="*/ 1 w 587"/>
                  <a:gd name="T59" fmla="*/ 1 h 1468"/>
                  <a:gd name="T60" fmla="*/ 1 w 587"/>
                  <a:gd name="T61" fmla="*/ 1 h 1468"/>
                  <a:gd name="T62" fmla="*/ 1 w 587"/>
                  <a:gd name="T63" fmla="*/ 1 h 1468"/>
                  <a:gd name="T64" fmla="*/ 1 w 587"/>
                  <a:gd name="T65" fmla="*/ 1 h 1468"/>
                  <a:gd name="T66" fmla="*/ 1 w 587"/>
                  <a:gd name="T67" fmla="*/ 1 h 1468"/>
                  <a:gd name="T68" fmla="*/ 1 w 587"/>
                  <a:gd name="T69" fmla="*/ 1 h 1468"/>
                  <a:gd name="T70" fmla="*/ 1 w 587"/>
                  <a:gd name="T71" fmla="*/ 1 h 1468"/>
                  <a:gd name="T72" fmla="*/ 1 w 587"/>
                  <a:gd name="T73" fmla="*/ 1 h 1468"/>
                  <a:gd name="T74" fmla="*/ 1 w 587"/>
                  <a:gd name="T75" fmla="*/ 1 h 1468"/>
                  <a:gd name="T76" fmla="*/ 1 w 587"/>
                  <a:gd name="T77" fmla="*/ 1 h 1468"/>
                  <a:gd name="T78" fmla="*/ 1 w 587"/>
                  <a:gd name="T79" fmla="*/ 1 h 1468"/>
                  <a:gd name="T80" fmla="*/ 1 w 587"/>
                  <a:gd name="T81" fmla="*/ 1 h 1468"/>
                  <a:gd name="T82" fmla="*/ 1 w 587"/>
                  <a:gd name="T83" fmla="*/ 1 h 1468"/>
                  <a:gd name="T84" fmla="*/ 1 w 587"/>
                  <a:gd name="T85" fmla="*/ 1 h 14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87"/>
                  <a:gd name="T130" fmla="*/ 0 h 1468"/>
                  <a:gd name="T131" fmla="*/ 587 w 587"/>
                  <a:gd name="T132" fmla="*/ 1468 h 146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87" h="1468">
                    <a:moveTo>
                      <a:pt x="293" y="265"/>
                    </a:moveTo>
                    <a:lnTo>
                      <a:pt x="287" y="238"/>
                    </a:lnTo>
                    <a:lnTo>
                      <a:pt x="279" y="212"/>
                    </a:lnTo>
                    <a:lnTo>
                      <a:pt x="273" y="188"/>
                    </a:lnTo>
                    <a:lnTo>
                      <a:pt x="263" y="164"/>
                    </a:lnTo>
                    <a:lnTo>
                      <a:pt x="253" y="138"/>
                    </a:lnTo>
                    <a:lnTo>
                      <a:pt x="243" y="116"/>
                    </a:lnTo>
                    <a:lnTo>
                      <a:pt x="231" y="80"/>
                    </a:lnTo>
                    <a:lnTo>
                      <a:pt x="227" y="40"/>
                    </a:lnTo>
                    <a:lnTo>
                      <a:pt x="229" y="10"/>
                    </a:lnTo>
                    <a:lnTo>
                      <a:pt x="201" y="42"/>
                    </a:lnTo>
                    <a:lnTo>
                      <a:pt x="175" y="56"/>
                    </a:lnTo>
                    <a:lnTo>
                      <a:pt x="130" y="74"/>
                    </a:lnTo>
                    <a:lnTo>
                      <a:pt x="98" y="80"/>
                    </a:lnTo>
                    <a:lnTo>
                      <a:pt x="80" y="86"/>
                    </a:lnTo>
                    <a:lnTo>
                      <a:pt x="64" y="94"/>
                    </a:lnTo>
                    <a:lnTo>
                      <a:pt x="56" y="110"/>
                    </a:lnTo>
                    <a:lnTo>
                      <a:pt x="52" y="130"/>
                    </a:lnTo>
                    <a:lnTo>
                      <a:pt x="46" y="162"/>
                    </a:lnTo>
                    <a:lnTo>
                      <a:pt x="46" y="202"/>
                    </a:lnTo>
                    <a:lnTo>
                      <a:pt x="28" y="291"/>
                    </a:lnTo>
                    <a:lnTo>
                      <a:pt x="12" y="327"/>
                    </a:lnTo>
                    <a:lnTo>
                      <a:pt x="8" y="363"/>
                    </a:lnTo>
                    <a:lnTo>
                      <a:pt x="6" y="389"/>
                    </a:lnTo>
                    <a:lnTo>
                      <a:pt x="0" y="419"/>
                    </a:lnTo>
                    <a:lnTo>
                      <a:pt x="8" y="439"/>
                    </a:lnTo>
                    <a:lnTo>
                      <a:pt x="22" y="455"/>
                    </a:lnTo>
                    <a:lnTo>
                      <a:pt x="36" y="463"/>
                    </a:lnTo>
                    <a:lnTo>
                      <a:pt x="68" y="455"/>
                    </a:lnTo>
                    <a:lnTo>
                      <a:pt x="110" y="447"/>
                    </a:lnTo>
                    <a:lnTo>
                      <a:pt x="114" y="509"/>
                    </a:lnTo>
                    <a:lnTo>
                      <a:pt x="92" y="583"/>
                    </a:lnTo>
                    <a:lnTo>
                      <a:pt x="102" y="593"/>
                    </a:lnTo>
                    <a:lnTo>
                      <a:pt x="82" y="715"/>
                    </a:lnTo>
                    <a:lnTo>
                      <a:pt x="102" y="723"/>
                    </a:lnTo>
                    <a:lnTo>
                      <a:pt x="86" y="1009"/>
                    </a:lnTo>
                    <a:lnTo>
                      <a:pt x="134" y="1356"/>
                    </a:lnTo>
                    <a:lnTo>
                      <a:pt x="128" y="1398"/>
                    </a:lnTo>
                    <a:lnTo>
                      <a:pt x="145" y="1450"/>
                    </a:lnTo>
                    <a:lnTo>
                      <a:pt x="165" y="1468"/>
                    </a:lnTo>
                    <a:lnTo>
                      <a:pt x="195" y="1462"/>
                    </a:lnTo>
                    <a:lnTo>
                      <a:pt x="243" y="1450"/>
                    </a:lnTo>
                    <a:lnTo>
                      <a:pt x="269" y="1436"/>
                    </a:lnTo>
                    <a:lnTo>
                      <a:pt x="275" y="1388"/>
                    </a:lnTo>
                    <a:lnTo>
                      <a:pt x="269" y="1358"/>
                    </a:lnTo>
                    <a:lnTo>
                      <a:pt x="263" y="1077"/>
                    </a:lnTo>
                    <a:lnTo>
                      <a:pt x="269" y="875"/>
                    </a:lnTo>
                    <a:lnTo>
                      <a:pt x="281" y="753"/>
                    </a:lnTo>
                    <a:lnTo>
                      <a:pt x="291" y="875"/>
                    </a:lnTo>
                    <a:lnTo>
                      <a:pt x="315" y="1384"/>
                    </a:lnTo>
                    <a:lnTo>
                      <a:pt x="321" y="1434"/>
                    </a:lnTo>
                    <a:lnTo>
                      <a:pt x="339" y="1438"/>
                    </a:lnTo>
                    <a:lnTo>
                      <a:pt x="379" y="1462"/>
                    </a:lnTo>
                    <a:lnTo>
                      <a:pt x="399" y="1458"/>
                    </a:lnTo>
                    <a:lnTo>
                      <a:pt x="423" y="1438"/>
                    </a:lnTo>
                    <a:lnTo>
                      <a:pt x="435" y="1432"/>
                    </a:lnTo>
                    <a:lnTo>
                      <a:pt x="445" y="1386"/>
                    </a:lnTo>
                    <a:lnTo>
                      <a:pt x="477" y="911"/>
                    </a:lnTo>
                    <a:lnTo>
                      <a:pt x="481" y="727"/>
                    </a:lnTo>
                    <a:lnTo>
                      <a:pt x="497" y="713"/>
                    </a:lnTo>
                    <a:lnTo>
                      <a:pt x="483" y="589"/>
                    </a:lnTo>
                    <a:lnTo>
                      <a:pt x="493" y="573"/>
                    </a:lnTo>
                    <a:lnTo>
                      <a:pt x="483" y="517"/>
                    </a:lnTo>
                    <a:lnTo>
                      <a:pt x="575" y="441"/>
                    </a:lnTo>
                    <a:lnTo>
                      <a:pt x="587" y="421"/>
                    </a:lnTo>
                    <a:lnTo>
                      <a:pt x="587" y="385"/>
                    </a:lnTo>
                    <a:lnTo>
                      <a:pt x="581" y="341"/>
                    </a:lnTo>
                    <a:lnTo>
                      <a:pt x="565" y="291"/>
                    </a:lnTo>
                    <a:lnTo>
                      <a:pt x="553" y="238"/>
                    </a:lnTo>
                    <a:lnTo>
                      <a:pt x="551" y="194"/>
                    </a:lnTo>
                    <a:lnTo>
                      <a:pt x="545" y="156"/>
                    </a:lnTo>
                    <a:lnTo>
                      <a:pt x="539" y="120"/>
                    </a:lnTo>
                    <a:lnTo>
                      <a:pt x="537" y="90"/>
                    </a:lnTo>
                    <a:lnTo>
                      <a:pt x="511" y="64"/>
                    </a:lnTo>
                    <a:lnTo>
                      <a:pt x="475" y="58"/>
                    </a:lnTo>
                    <a:lnTo>
                      <a:pt x="437" y="48"/>
                    </a:lnTo>
                    <a:lnTo>
                      <a:pt x="417" y="40"/>
                    </a:lnTo>
                    <a:lnTo>
                      <a:pt x="391" y="28"/>
                    </a:lnTo>
                    <a:lnTo>
                      <a:pt x="367" y="0"/>
                    </a:lnTo>
                    <a:lnTo>
                      <a:pt x="367" y="38"/>
                    </a:lnTo>
                    <a:lnTo>
                      <a:pt x="365" y="62"/>
                    </a:lnTo>
                    <a:lnTo>
                      <a:pt x="355" y="96"/>
                    </a:lnTo>
                    <a:lnTo>
                      <a:pt x="347" y="126"/>
                    </a:lnTo>
                    <a:lnTo>
                      <a:pt x="337" y="158"/>
                    </a:lnTo>
                    <a:lnTo>
                      <a:pt x="325" y="188"/>
                    </a:lnTo>
                    <a:lnTo>
                      <a:pt x="313" y="218"/>
                    </a:lnTo>
                    <a:lnTo>
                      <a:pt x="293" y="265"/>
                    </a:lnTo>
                    <a:close/>
                  </a:path>
                </a:pathLst>
              </a:custGeom>
              <a:solidFill>
                <a:srgbClr val="FFFFCC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3820" name="Group 114"/>
              <p:cNvGrpSpPr>
                <a:grpSpLocks/>
              </p:cNvGrpSpPr>
              <p:nvPr/>
            </p:nvGrpSpPr>
            <p:grpSpPr bwMode="auto">
              <a:xfrm>
                <a:off x="1130" y="2120"/>
                <a:ext cx="98" cy="150"/>
                <a:chOff x="1130" y="2120"/>
                <a:chExt cx="98" cy="150"/>
              </a:xfrm>
            </p:grpSpPr>
            <p:sp>
              <p:nvSpPr>
                <p:cNvPr id="34002" name="Freeform 115"/>
                <p:cNvSpPr>
                  <a:spLocks/>
                </p:cNvSpPr>
                <p:nvPr/>
              </p:nvSpPr>
              <p:spPr bwMode="auto">
                <a:xfrm>
                  <a:off x="1164" y="2214"/>
                  <a:ext cx="53" cy="56"/>
                </a:xfrm>
                <a:custGeom>
                  <a:avLst/>
                  <a:gdLst>
                    <a:gd name="T0" fmla="*/ 0 w 106"/>
                    <a:gd name="T1" fmla="*/ 1 h 112"/>
                    <a:gd name="T2" fmla="*/ 1 w 106"/>
                    <a:gd name="T3" fmla="*/ 1 h 112"/>
                    <a:gd name="T4" fmla="*/ 1 w 106"/>
                    <a:gd name="T5" fmla="*/ 1 h 112"/>
                    <a:gd name="T6" fmla="*/ 1 w 106"/>
                    <a:gd name="T7" fmla="*/ 1 h 112"/>
                    <a:gd name="T8" fmla="*/ 1 w 106"/>
                    <a:gd name="T9" fmla="*/ 1 h 112"/>
                    <a:gd name="T10" fmla="*/ 1 w 106"/>
                    <a:gd name="T11" fmla="*/ 1 h 112"/>
                    <a:gd name="T12" fmla="*/ 1 w 106"/>
                    <a:gd name="T13" fmla="*/ 1 h 112"/>
                    <a:gd name="T14" fmla="*/ 1 w 106"/>
                    <a:gd name="T15" fmla="*/ 1 h 112"/>
                    <a:gd name="T16" fmla="*/ 1 w 106"/>
                    <a:gd name="T17" fmla="*/ 1 h 112"/>
                    <a:gd name="T18" fmla="*/ 1 w 106"/>
                    <a:gd name="T19" fmla="*/ 1 h 112"/>
                    <a:gd name="T20" fmla="*/ 1 w 106"/>
                    <a:gd name="T21" fmla="*/ 1 h 112"/>
                    <a:gd name="T22" fmla="*/ 1 w 106"/>
                    <a:gd name="T23" fmla="*/ 1 h 112"/>
                    <a:gd name="T24" fmla="*/ 1 w 106"/>
                    <a:gd name="T25" fmla="*/ 1 h 112"/>
                    <a:gd name="T26" fmla="*/ 1 w 106"/>
                    <a:gd name="T27" fmla="*/ 1 h 112"/>
                    <a:gd name="T28" fmla="*/ 1 w 106"/>
                    <a:gd name="T29" fmla="*/ 0 h 112"/>
                    <a:gd name="T30" fmla="*/ 0 w 106"/>
                    <a:gd name="T31" fmla="*/ 1 h 11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6"/>
                    <a:gd name="T49" fmla="*/ 0 h 112"/>
                    <a:gd name="T50" fmla="*/ 106 w 106"/>
                    <a:gd name="T51" fmla="*/ 112 h 11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6" h="112">
                      <a:moveTo>
                        <a:pt x="0" y="82"/>
                      </a:moveTo>
                      <a:lnTo>
                        <a:pt x="6" y="100"/>
                      </a:lnTo>
                      <a:lnTo>
                        <a:pt x="14" y="106"/>
                      </a:lnTo>
                      <a:lnTo>
                        <a:pt x="24" y="112"/>
                      </a:lnTo>
                      <a:lnTo>
                        <a:pt x="40" y="112"/>
                      </a:lnTo>
                      <a:lnTo>
                        <a:pt x="52" y="106"/>
                      </a:lnTo>
                      <a:lnTo>
                        <a:pt x="68" y="98"/>
                      </a:lnTo>
                      <a:lnTo>
                        <a:pt x="80" y="90"/>
                      </a:lnTo>
                      <a:lnTo>
                        <a:pt x="90" y="82"/>
                      </a:lnTo>
                      <a:lnTo>
                        <a:pt x="98" y="74"/>
                      </a:lnTo>
                      <a:lnTo>
                        <a:pt x="106" y="60"/>
                      </a:lnTo>
                      <a:lnTo>
                        <a:pt x="106" y="52"/>
                      </a:lnTo>
                      <a:lnTo>
                        <a:pt x="106" y="42"/>
                      </a:lnTo>
                      <a:lnTo>
                        <a:pt x="106" y="26"/>
                      </a:lnTo>
                      <a:lnTo>
                        <a:pt x="104" y="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34003" name="Group 116"/>
                <p:cNvGrpSpPr>
                  <a:grpSpLocks/>
                </p:cNvGrpSpPr>
                <p:nvPr/>
              </p:nvGrpSpPr>
              <p:grpSpPr bwMode="auto">
                <a:xfrm>
                  <a:off x="1130" y="2120"/>
                  <a:ext cx="98" cy="141"/>
                  <a:chOff x="1130" y="2120"/>
                  <a:chExt cx="98" cy="141"/>
                </a:xfrm>
              </p:grpSpPr>
              <p:sp>
                <p:nvSpPr>
                  <p:cNvPr id="34004" name="Freeform 117"/>
                  <p:cNvSpPr>
                    <a:spLocks/>
                  </p:cNvSpPr>
                  <p:nvPr/>
                </p:nvSpPr>
                <p:spPr bwMode="auto">
                  <a:xfrm>
                    <a:off x="1130" y="2120"/>
                    <a:ext cx="98" cy="95"/>
                  </a:xfrm>
                  <a:custGeom>
                    <a:avLst/>
                    <a:gdLst>
                      <a:gd name="T0" fmla="*/ 1 w 196"/>
                      <a:gd name="T1" fmla="*/ 0 h 190"/>
                      <a:gd name="T2" fmla="*/ 1 w 196"/>
                      <a:gd name="T3" fmla="*/ 1 h 190"/>
                      <a:gd name="T4" fmla="*/ 1 w 196"/>
                      <a:gd name="T5" fmla="*/ 1 h 190"/>
                      <a:gd name="T6" fmla="*/ 1 w 196"/>
                      <a:gd name="T7" fmla="*/ 1 h 190"/>
                      <a:gd name="T8" fmla="*/ 1 w 196"/>
                      <a:gd name="T9" fmla="*/ 1 h 190"/>
                      <a:gd name="T10" fmla="*/ 0 w 196"/>
                      <a:gd name="T11" fmla="*/ 1 h 190"/>
                      <a:gd name="T12" fmla="*/ 0 w 196"/>
                      <a:gd name="T13" fmla="*/ 1 h 190"/>
                      <a:gd name="T14" fmla="*/ 1 w 196"/>
                      <a:gd name="T15" fmla="*/ 1 h 190"/>
                      <a:gd name="T16" fmla="*/ 1 w 196"/>
                      <a:gd name="T17" fmla="*/ 1 h 190"/>
                      <a:gd name="T18" fmla="*/ 1 w 196"/>
                      <a:gd name="T19" fmla="*/ 1 h 190"/>
                      <a:gd name="T20" fmla="*/ 1 w 196"/>
                      <a:gd name="T21" fmla="*/ 1 h 190"/>
                      <a:gd name="T22" fmla="*/ 1 w 196"/>
                      <a:gd name="T23" fmla="*/ 1 h 190"/>
                      <a:gd name="T24" fmla="*/ 1 w 196"/>
                      <a:gd name="T25" fmla="*/ 1 h 190"/>
                      <a:gd name="T26" fmla="*/ 1 w 196"/>
                      <a:gd name="T27" fmla="*/ 1 h 190"/>
                      <a:gd name="T28" fmla="*/ 1 w 196"/>
                      <a:gd name="T29" fmla="*/ 1 h 190"/>
                      <a:gd name="T30" fmla="*/ 1 w 196"/>
                      <a:gd name="T31" fmla="*/ 1 h 190"/>
                      <a:gd name="T32" fmla="*/ 1 w 196"/>
                      <a:gd name="T33" fmla="*/ 1 h 190"/>
                      <a:gd name="T34" fmla="*/ 1 w 196"/>
                      <a:gd name="T35" fmla="*/ 1 h 190"/>
                      <a:gd name="T36" fmla="*/ 1 w 196"/>
                      <a:gd name="T37" fmla="*/ 1 h 190"/>
                      <a:gd name="T38" fmla="*/ 1 w 196"/>
                      <a:gd name="T39" fmla="*/ 0 h 190"/>
                      <a:gd name="T40" fmla="*/ 1 w 196"/>
                      <a:gd name="T41" fmla="*/ 0 h 19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96"/>
                      <a:gd name="T64" fmla="*/ 0 h 190"/>
                      <a:gd name="T65" fmla="*/ 196 w 196"/>
                      <a:gd name="T66" fmla="*/ 190 h 19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96" h="190">
                        <a:moveTo>
                          <a:pt x="66" y="0"/>
                        </a:moveTo>
                        <a:lnTo>
                          <a:pt x="40" y="18"/>
                        </a:lnTo>
                        <a:lnTo>
                          <a:pt x="30" y="36"/>
                        </a:lnTo>
                        <a:lnTo>
                          <a:pt x="10" y="48"/>
                        </a:lnTo>
                        <a:lnTo>
                          <a:pt x="4" y="62"/>
                        </a:lnTo>
                        <a:lnTo>
                          <a:pt x="0" y="90"/>
                        </a:lnTo>
                        <a:lnTo>
                          <a:pt x="0" y="110"/>
                        </a:lnTo>
                        <a:lnTo>
                          <a:pt x="4" y="128"/>
                        </a:lnTo>
                        <a:lnTo>
                          <a:pt x="16" y="140"/>
                        </a:lnTo>
                        <a:lnTo>
                          <a:pt x="178" y="190"/>
                        </a:lnTo>
                        <a:lnTo>
                          <a:pt x="182" y="162"/>
                        </a:lnTo>
                        <a:lnTo>
                          <a:pt x="188" y="140"/>
                        </a:lnTo>
                        <a:lnTo>
                          <a:pt x="196" y="120"/>
                        </a:lnTo>
                        <a:lnTo>
                          <a:pt x="196" y="94"/>
                        </a:lnTo>
                        <a:lnTo>
                          <a:pt x="192" y="68"/>
                        </a:lnTo>
                        <a:lnTo>
                          <a:pt x="184" y="48"/>
                        </a:lnTo>
                        <a:lnTo>
                          <a:pt x="172" y="28"/>
                        </a:lnTo>
                        <a:lnTo>
                          <a:pt x="156" y="16"/>
                        </a:lnTo>
                        <a:lnTo>
                          <a:pt x="136" y="4"/>
                        </a:lnTo>
                        <a:lnTo>
                          <a:pt x="98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3175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34005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1136" y="2159"/>
                    <a:ext cx="85" cy="102"/>
                    <a:chOff x="1136" y="2159"/>
                    <a:chExt cx="85" cy="102"/>
                  </a:xfrm>
                </p:grpSpPr>
                <p:sp>
                  <p:nvSpPr>
                    <p:cNvPr id="34008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1136" y="2159"/>
                      <a:ext cx="85" cy="102"/>
                    </a:xfrm>
                    <a:custGeom>
                      <a:avLst/>
                      <a:gdLst>
                        <a:gd name="T0" fmla="*/ 0 w 170"/>
                        <a:gd name="T1" fmla="*/ 1 h 204"/>
                        <a:gd name="T2" fmla="*/ 1 w 170"/>
                        <a:gd name="T3" fmla="*/ 1 h 204"/>
                        <a:gd name="T4" fmla="*/ 1 w 170"/>
                        <a:gd name="T5" fmla="*/ 1 h 204"/>
                        <a:gd name="T6" fmla="*/ 1 w 170"/>
                        <a:gd name="T7" fmla="*/ 1 h 204"/>
                        <a:gd name="T8" fmla="*/ 1 w 170"/>
                        <a:gd name="T9" fmla="*/ 1 h 204"/>
                        <a:gd name="T10" fmla="*/ 1 w 170"/>
                        <a:gd name="T11" fmla="*/ 1 h 204"/>
                        <a:gd name="T12" fmla="*/ 1 w 170"/>
                        <a:gd name="T13" fmla="*/ 1 h 204"/>
                        <a:gd name="T14" fmla="*/ 1 w 170"/>
                        <a:gd name="T15" fmla="*/ 1 h 204"/>
                        <a:gd name="T16" fmla="*/ 1 w 170"/>
                        <a:gd name="T17" fmla="*/ 1 h 204"/>
                        <a:gd name="T18" fmla="*/ 1 w 170"/>
                        <a:gd name="T19" fmla="*/ 1 h 204"/>
                        <a:gd name="T20" fmla="*/ 1 w 170"/>
                        <a:gd name="T21" fmla="*/ 1 h 204"/>
                        <a:gd name="T22" fmla="*/ 1 w 170"/>
                        <a:gd name="T23" fmla="*/ 1 h 204"/>
                        <a:gd name="T24" fmla="*/ 1 w 170"/>
                        <a:gd name="T25" fmla="*/ 1 h 204"/>
                        <a:gd name="T26" fmla="*/ 1 w 170"/>
                        <a:gd name="T27" fmla="*/ 1 h 204"/>
                        <a:gd name="T28" fmla="*/ 1 w 170"/>
                        <a:gd name="T29" fmla="*/ 1 h 204"/>
                        <a:gd name="T30" fmla="*/ 1 w 170"/>
                        <a:gd name="T31" fmla="*/ 1 h 204"/>
                        <a:gd name="T32" fmla="*/ 1 w 170"/>
                        <a:gd name="T33" fmla="*/ 1 h 204"/>
                        <a:gd name="T34" fmla="*/ 1 w 170"/>
                        <a:gd name="T35" fmla="*/ 1 h 204"/>
                        <a:gd name="T36" fmla="*/ 1 w 170"/>
                        <a:gd name="T37" fmla="*/ 1 h 204"/>
                        <a:gd name="T38" fmla="*/ 1 w 170"/>
                        <a:gd name="T39" fmla="*/ 1 h 204"/>
                        <a:gd name="T40" fmla="*/ 1 w 170"/>
                        <a:gd name="T41" fmla="*/ 1 h 204"/>
                        <a:gd name="T42" fmla="*/ 1 w 170"/>
                        <a:gd name="T43" fmla="*/ 1 h 204"/>
                        <a:gd name="T44" fmla="*/ 1 w 170"/>
                        <a:gd name="T45" fmla="*/ 1 h 204"/>
                        <a:gd name="T46" fmla="*/ 1 w 170"/>
                        <a:gd name="T47" fmla="*/ 1 h 204"/>
                        <a:gd name="T48" fmla="*/ 1 w 170"/>
                        <a:gd name="T49" fmla="*/ 1 h 204"/>
                        <a:gd name="T50" fmla="*/ 1 w 170"/>
                        <a:gd name="T51" fmla="*/ 1 h 204"/>
                        <a:gd name="T52" fmla="*/ 1 w 170"/>
                        <a:gd name="T53" fmla="*/ 1 h 204"/>
                        <a:gd name="T54" fmla="*/ 1 w 170"/>
                        <a:gd name="T55" fmla="*/ 1 h 204"/>
                        <a:gd name="T56" fmla="*/ 1 w 170"/>
                        <a:gd name="T57" fmla="*/ 1 h 204"/>
                        <a:gd name="T58" fmla="*/ 1 w 170"/>
                        <a:gd name="T59" fmla="*/ 1 h 204"/>
                        <a:gd name="T60" fmla="*/ 1 w 170"/>
                        <a:gd name="T61" fmla="*/ 1 h 204"/>
                        <a:gd name="T62" fmla="*/ 1 w 170"/>
                        <a:gd name="T63" fmla="*/ 1 h 204"/>
                        <a:gd name="T64" fmla="*/ 1 w 170"/>
                        <a:gd name="T65" fmla="*/ 1 h 204"/>
                        <a:gd name="T66" fmla="*/ 1 w 170"/>
                        <a:gd name="T67" fmla="*/ 1 h 204"/>
                        <a:gd name="T68" fmla="*/ 1 w 170"/>
                        <a:gd name="T69" fmla="*/ 1 h 204"/>
                        <a:gd name="T70" fmla="*/ 1 w 170"/>
                        <a:gd name="T71" fmla="*/ 1 h 204"/>
                        <a:gd name="T72" fmla="*/ 1 w 170"/>
                        <a:gd name="T73" fmla="*/ 0 h 204"/>
                        <a:gd name="T74" fmla="*/ 1 w 170"/>
                        <a:gd name="T75" fmla="*/ 0 h 204"/>
                        <a:gd name="T76" fmla="*/ 1 w 170"/>
                        <a:gd name="T77" fmla="*/ 1 h 204"/>
                        <a:gd name="T78" fmla="*/ 1 w 170"/>
                        <a:gd name="T79" fmla="*/ 1 h 204"/>
                        <a:gd name="T80" fmla="*/ 0 w 170"/>
                        <a:gd name="T81" fmla="*/ 1 h 204"/>
                        <a:gd name="T82" fmla="*/ 0 w 170"/>
                        <a:gd name="T83" fmla="*/ 1 h 204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w 170"/>
                        <a:gd name="T127" fmla="*/ 0 h 204"/>
                        <a:gd name="T128" fmla="*/ 170 w 170"/>
                        <a:gd name="T129" fmla="*/ 204 h 204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T126" t="T127" r="T128" b="T129"/>
                      <a:pathLst>
                        <a:path w="170" h="204">
                          <a:moveTo>
                            <a:pt x="0" y="62"/>
                          </a:moveTo>
                          <a:lnTo>
                            <a:pt x="6" y="70"/>
                          </a:lnTo>
                          <a:lnTo>
                            <a:pt x="6" y="82"/>
                          </a:lnTo>
                          <a:lnTo>
                            <a:pt x="8" y="94"/>
                          </a:lnTo>
                          <a:lnTo>
                            <a:pt x="12" y="112"/>
                          </a:lnTo>
                          <a:lnTo>
                            <a:pt x="18" y="130"/>
                          </a:lnTo>
                          <a:lnTo>
                            <a:pt x="24" y="150"/>
                          </a:lnTo>
                          <a:lnTo>
                            <a:pt x="30" y="172"/>
                          </a:lnTo>
                          <a:lnTo>
                            <a:pt x="36" y="184"/>
                          </a:lnTo>
                          <a:lnTo>
                            <a:pt x="42" y="192"/>
                          </a:lnTo>
                          <a:lnTo>
                            <a:pt x="50" y="202"/>
                          </a:lnTo>
                          <a:lnTo>
                            <a:pt x="62" y="204"/>
                          </a:lnTo>
                          <a:lnTo>
                            <a:pt x="76" y="200"/>
                          </a:lnTo>
                          <a:lnTo>
                            <a:pt x="92" y="194"/>
                          </a:lnTo>
                          <a:lnTo>
                            <a:pt x="102" y="190"/>
                          </a:lnTo>
                          <a:lnTo>
                            <a:pt x="114" y="182"/>
                          </a:lnTo>
                          <a:lnTo>
                            <a:pt x="124" y="176"/>
                          </a:lnTo>
                          <a:lnTo>
                            <a:pt x="132" y="168"/>
                          </a:lnTo>
                          <a:lnTo>
                            <a:pt x="140" y="156"/>
                          </a:lnTo>
                          <a:lnTo>
                            <a:pt x="150" y="144"/>
                          </a:lnTo>
                          <a:lnTo>
                            <a:pt x="158" y="130"/>
                          </a:lnTo>
                          <a:lnTo>
                            <a:pt x="160" y="108"/>
                          </a:lnTo>
                          <a:lnTo>
                            <a:pt x="160" y="94"/>
                          </a:lnTo>
                          <a:lnTo>
                            <a:pt x="164" y="84"/>
                          </a:lnTo>
                          <a:lnTo>
                            <a:pt x="170" y="74"/>
                          </a:lnTo>
                          <a:lnTo>
                            <a:pt x="170" y="62"/>
                          </a:lnTo>
                          <a:lnTo>
                            <a:pt x="168" y="46"/>
                          </a:lnTo>
                          <a:lnTo>
                            <a:pt x="160" y="36"/>
                          </a:lnTo>
                          <a:lnTo>
                            <a:pt x="152" y="36"/>
                          </a:lnTo>
                          <a:lnTo>
                            <a:pt x="146" y="42"/>
                          </a:lnTo>
                          <a:lnTo>
                            <a:pt x="142" y="54"/>
                          </a:lnTo>
                          <a:lnTo>
                            <a:pt x="136" y="36"/>
                          </a:lnTo>
                          <a:lnTo>
                            <a:pt x="128" y="34"/>
                          </a:lnTo>
                          <a:lnTo>
                            <a:pt x="120" y="32"/>
                          </a:lnTo>
                          <a:lnTo>
                            <a:pt x="90" y="24"/>
                          </a:lnTo>
                          <a:lnTo>
                            <a:pt x="66" y="8"/>
                          </a:lnTo>
                          <a:lnTo>
                            <a:pt x="42" y="0"/>
                          </a:lnTo>
                          <a:lnTo>
                            <a:pt x="20" y="0"/>
                          </a:lnTo>
                          <a:lnTo>
                            <a:pt x="6" y="8"/>
                          </a:lnTo>
                          <a:lnTo>
                            <a:pt x="2" y="36"/>
                          </a:lnTo>
                          <a:lnTo>
                            <a:pt x="0" y="50"/>
                          </a:lnTo>
                          <a:lnTo>
                            <a:pt x="0" y="62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 w="3175">
                      <a:solidFill>
                        <a:srgbClr val="402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009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1151" y="2236"/>
                      <a:ext cx="27" cy="5"/>
                    </a:xfrm>
                    <a:custGeom>
                      <a:avLst/>
                      <a:gdLst>
                        <a:gd name="T0" fmla="*/ 1 w 54"/>
                        <a:gd name="T1" fmla="*/ 1 h 10"/>
                        <a:gd name="T2" fmla="*/ 0 w 54"/>
                        <a:gd name="T3" fmla="*/ 1 h 10"/>
                        <a:gd name="T4" fmla="*/ 0 w 54"/>
                        <a:gd name="T5" fmla="*/ 1 h 10"/>
                        <a:gd name="T6" fmla="*/ 1 w 54"/>
                        <a:gd name="T7" fmla="*/ 1 h 10"/>
                        <a:gd name="T8" fmla="*/ 1 w 54"/>
                        <a:gd name="T9" fmla="*/ 1 h 10"/>
                        <a:gd name="T10" fmla="*/ 1 w 54"/>
                        <a:gd name="T11" fmla="*/ 1 h 10"/>
                        <a:gd name="T12" fmla="*/ 1 w 54"/>
                        <a:gd name="T13" fmla="*/ 0 h 10"/>
                        <a:gd name="T14" fmla="*/ 1 w 54"/>
                        <a:gd name="T15" fmla="*/ 1 h 10"/>
                        <a:gd name="T16" fmla="*/ 1 w 54"/>
                        <a:gd name="T17" fmla="*/ 1 h 10"/>
                        <a:gd name="T18" fmla="*/ 1 w 54"/>
                        <a:gd name="T19" fmla="*/ 1 h 10"/>
                        <a:gd name="T20" fmla="*/ 1 w 54"/>
                        <a:gd name="T21" fmla="*/ 1 h 10"/>
                        <a:gd name="T22" fmla="*/ 1 w 54"/>
                        <a:gd name="T23" fmla="*/ 1 h 10"/>
                        <a:gd name="T24" fmla="*/ 1 w 54"/>
                        <a:gd name="T25" fmla="*/ 1 h 10"/>
                        <a:gd name="T26" fmla="*/ 1 w 54"/>
                        <a:gd name="T27" fmla="*/ 1 h 10"/>
                        <a:gd name="T28" fmla="*/ 1 w 54"/>
                        <a:gd name="T29" fmla="*/ 1 h 10"/>
                        <a:gd name="T30" fmla="*/ 1 w 54"/>
                        <a:gd name="T31" fmla="*/ 1 h 10"/>
                        <a:gd name="T32" fmla="*/ 1 w 54"/>
                        <a:gd name="T33" fmla="*/ 1 h 10"/>
                        <a:gd name="T34" fmla="*/ 1 w 54"/>
                        <a:gd name="T35" fmla="*/ 1 h 10"/>
                        <a:gd name="T36" fmla="*/ 1 w 54"/>
                        <a:gd name="T37" fmla="*/ 1 h 10"/>
                        <a:gd name="T38" fmla="*/ 1 w 54"/>
                        <a:gd name="T39" fmla="*/ 1 h 10"/>
                        <a:gd name="T40" fmla="*/ 1 w 54"/>
                        <a:gd name="T41" fmla="*/ 1 h 10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4"/>
                        <a:gd name="T64" fmla="*/ 0 h 10"/>
                        <a:gd name="T65" fmla="*/ 54 w 54"/>
                        <a:gd name="T66" fmla="*/ 10 h 10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4" h="10">
                          <a:moveTo>
                            <a:pt x="2" y="10"/>
                          </a:moveTo>
                          <a:lnTo>
                            <a:pt x="0" y="6"/>
                          </a:lnTo>
                          <a:lnTo>
                            <a:pt x="0" y="2"/>
                          </a:lnTo>
                          <a:lnTo>
                            <a:pt x="2" y="4"/>
                          </a:lnTo>
                          <a:lnTo>
                            <a:pt x="12" y="2"/>
                          </a:lnTo>
                          <a:lnTo>
                            <a:pt x="18" y="2"/>
                          </a:lnTo>
                          <a:lnTo>
                            <a:pt x="22" y="0"/>
                          </a:lnTo>
                          <a:lnTo>
                            <a:pt x="38" y="2"/>
                          </a:lnTo>
                          <a:lnTo>
                            <a:pt x="46" y="4"/>
                          </a:lnTo>
                          <a:lnTo>
                            <a:pt x="48" y="2"/>
                          </a:lnTo>
                          <a:lnTo>
                            <a:pt x="52" y="2"/>
                          </a:lnTo>
                          <a:lnTo>
                            <a:pt x="52" y="6"/>
                          </a:lnTo>
                          <a:lnTo>
                            <a:pt x="54" y="10"/>
                          </a:lnTo>
                          <a:lnTo>
                            <a:pt x="48" y="6"/>
                          </a:lnTo>
                          <a:lnTo>
                            <a:pt x="38" y="4"/>
                          </a:lnTo>
                          <a:lnTo>
                            <a:pt x="24" y="4"/>
                          </a:lnTo>
                          <a:lnTo>
                            <a:pt x="18" y="6"/>
                          </a:lnTo>
                          <a:lnTo>
                            <a:pt x="12" y="4"/>
                          </a:lnTo>
                          <a:lnTo>
                            <a:pt x="6" y="6"/>
                          </a:lnTo>
                          <a:lnTo>
                            <a:pt x="2" y="6"/>
                          </a:lnTo>
                          <a:lnTo>
                            <a:pt x="2" y="1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010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1156" y="2244"/>
                      <a:ext cx="13" cy="2"/>
                    </a:xfrm>
                    <a:custGeom>
                      <a:avLst/>
                      <a:gdLst>
                        <a:gd name="T0" fmla="*/ 0 w 26"/>
                        <a:gd name="T1" fmla="*/ 0 h 4"/>
                        <a:gd name="T2" fmla="*/ 1 w 26"/>
                        <a:gd name="T3" fmla="*/ 0 h 4"/>
                        <a:gd name="T4" fmla="*/ 1 w 26"/>
                        <a:gd name="T5" fmla="*/ 0 h 4"/>
                        <a:gd name="T6" fmla="*/ 1 w 26"/>
                        <a:gd name="T7" fmla="*/ 0 h 4"/>
                        <a:gd name="T8" fmla="*/ 1 w 26"/>
                        <a:gd name="T9" fmla="*/ 1 h 4"/>
                        <a:gd name="T10" fmla="*/ 1 w 26"/>
                        <a:gd name="T11" fmla="*/ 1 h 4"/>
                        <a:gd name="T12" fmla="*/ 0 w 26"/>
                        <a:gd name="T13" fmla="*/ 0 h 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6"/>
                        <a:gd name="T22" fmla="*/ 0 h 4"/>
                        <a:gd name="T23" fmla="*/ 26 w 26"/>
                        <a:gd name="T24" fmla="*/ 4 h 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6" h="4">
                          <a:moveTo>
                            <a:pt x="0" y="0"/>
                          </a:moveTo>
                          <a:lnTo>
                            <a:pt x="6" y="0"/>
                          </a:lnTo>
                          <a:lnTo>
                            <a:pt x="12" y="0"/>
                          </a:lnTo>
                          <a:lnTo>
                            <a:pt x="26" y="0"/>
                          </a:lnTo>
                          <a:lnTo>
                            <a:pt x="14" y="4"/>
                          </a:lnTo>
                          <a:lnTo>
                            <a:pt x="6" y="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011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1160" y="2254"/>
                      <a:ext cx="9" cy="5"/>
                    </a:xfrm>
                    <a:custGeom>
                      <a:avLst/>
                      <a:gdLst>
                        <a:gd name="T0" fmla="*/ 0 w 18"/>
                        <a:gd name="T1" fmla="*/ 0 h 10"/>
                        <a:gd name="T2" fmla="*/ 1 w 18"/>
                        <a:gd name="T3" fmla="*/ 1 h 10"/>
                        <a:gd name="T4" fmla="*/ 1 w 18"/>
                        <a:gd name="T5" fmla="*/ 1 h 10"/>
                        <a:gd name="T6" fmla="*/ 1 w 18"/>
                        <a:gd name="T7" fmla="*/ 1 h 10"/>
                        <a:gd name="T8" fmla="*/ 1 w 18"/>
                        <a:gd name="T9" fmla="*/ 0 h 10"/>
                        <a:gd name="T10" fmla="*/ 1 w 18"/>
                        <a:gd name="T11" fmla="*/ 0 h 10"/>
                        <a:gd name="T12" fmla="*/ 0 w 18"/>
                        <a:gd name="T13" fmla="*/ 0 h 1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8"/>
                        <a:gd name="T22" fmla="*/ 0 h 10"/>
                        <a:gd name="T23" fmla="*/ 18 w 18"/>
                        <a:gd name="T24" fmla="*/ 10 h 1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8" h="10">
                          <a:moveTo>
                            <a:pt x="0" y="0"/>
                          </a:moveTo>
                          <a:lnTo>
                            <a:pt x="8" y="2"/>
                          </a:lnTo>
                          <a:lnTo>
                            <a:pt x="10" y="10"/>
                          </a:lnTo>
                          <a:lnTo>
                            <a:pt x="10" y="2"/>
                          </a:lnTo>
                          <a:lnTo>
                            <a:pt x="18" y="0"/>
                          </a:lnTo>
                          <a:lnTo>
                            <a:pt x="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012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1211" y="2187"/>
                      <a:ext cx="4" cy="11"/>
                    </a:xfrm>
                    <a:custGeom>
                      <a:avLst/>
                      <a:gdLst>
                        <a:gd name="T0" fmla="*/ 1 w 8"/>
                        <a:gd name="T1" fmla="*/ 0 h 22"/>
                        <a:gd name="T2" fmla="*/ 0 w 8"/>
                        <a:gd name="T3" fmla="*/ 1 h 22"/>
                        <a:gd name="T4" fmla="*/ 1 w 8"/>
                        <a:gd name="T5" fmla="*/ 1 h 22"/>
                        <a:gd name="T6" fmla="*/ 1 w 8"/>
                        <a:gd name="T7" fmla="*/ 1 h 22"/>
                        <a:gd name="T8" fmla="*/ 1 w 8"/>
                        <a:gd name="T9" fmla="*/ 1 h 22"/>
                        <a:gd name="T10" fmla="*/ 1 w 8"/>
                        <a:gd name="T11" fmla="*/ 1 h 22"/>
                        <a:gd name="T12" fmla="*/ 1 w 8"/>
                        <a:gd name="T13" fmla="*/ 0 h 2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"/>
                        <a:gd name="T22" fmla="*/ 0 h 22"/>
                        <a:gd name="T23" fmla="*/ 8 w 8"/>
                        <a:gd name="T24" fmla="*/ 22 h 2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" h="22">
                          <a:moveTo>
                            <a:pt x="2" y="0"/>
                          </a:moveTo>
                          <a:lnTo>
                            <a:pt x="0" y="4"/>
                          </a:lnTo>
                          <a:lnTo>
                            <a:pt x="2" y="8"/>
                          </a:lnTo>
                          <a:lnTo>
                            <a:pt x="4" y="14"/>
                          </a:lnTo>
                          <a:lnTo>
                            <a:pt x="2" y="22"/>
                          </a:lnTo>
                          <a:lnTo>
                            <a:pt x="8" y="10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013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1211" y="2181"/>
                      <a:ext cx="6" cy="17"/>
                    </a:xfrm>
                    <a:custGeom>
                      <a:avLst/>
                      <a:gdLst>
                        <a:gd name="T0" fmla="*/ 1 w 12"/>
                        <a:gd name="T1" fmla="*/ 1 h 34"/>
                        <a:gd name="T2" fmla="*/ 0 w 12"/>
                        <a:gd name="T3" fmla="*/ 1 h 34"/>
                        <a:gd name="T4" fmla="*/ 1 w 12"/>
                        <a:gd name="T5" fmla="*/ 0 h 34"/>
                        <a:gd name="T6" fmla="*/ 1 w 12"/>
                        <a:gd name="T7" fmla="*/ 0 h 34"/>
                        <a:gd name="T8" fmla="*/ 1 w 12"/>
                        <a:gd name="T9" fmla="*/ 1 h 34"/>
                        <a:gd name="T10" fmla="*/ 1 w 12"/>
                        <a:gd name="T11" fmla="*/ 1 h 34"/>
                        <a:gd name="T12" fmla="*/ 1 w 12"/>
                        <a:gd name="T13" fmla="*/ 1 h 34"/>
                        <a:gd name="T14" fmla="*/ 1 w 12"/>
                        <a:gd name="T15" fmla="*/ 1 h 34"/>
                        <a:gd name="T16" fmla="*/ 1 w 12"/>
                        <a:gd name="T17" fmla="*/ 1 h 34"/>
                        <a:gd name="T18" fmla="*/ 1 w 12"/>
                        <a:gd name="T19" fmla="*/ 1 h 34"/>
                        <a:gd name="T20" fmla="*/ 1 w 12"/>
                        <a:gd name="T21" fmla="*/ 1 h 34"/>
                        <a:gd name="T22" fmla="*/ 1 w 12"/>
                        <a:gd name="T23" fmla="*/ 1 h 34"/>
                        <a:gd name="T24" fmla="*/ 1 w 12"/>
                        <a:gd name="T25" fmla="*/ 1 h 34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2"/>
                        <a:gd name="T40" fmla="*/ 0 h 34"/>
                        <a:gd name="T41" fmla="*/ 12 w 12"/>
                        <a:gd name="T42" fmla="*/ 34 h 34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2" h="34">
                          <a:moveTo>
                            <a:pt x="2" y="12"/>
                          </a:moveTo>
                          <a:lnTo>
                            <a:pt x="0" y="8"/>
                          </a:lnTo>
                          <a:lnTo>
                            <a:pt x="2" y="0"/>
                          </a:lnTo>
                          <a:lnTo>
                            <a:pt x="6" y="0"/>
                          </a:lnTo>
                          <a:lnTo>
                            <a:pt x="10" y="4"/>
                          </a:lnTo>
                          <a:lnTo>
                            <a:pt x="12" y="16"/>
                          </a:lnTo>
                          <a:lnTo>
                            <a:pt x="10" y="30"/>
                          </a:lnTo>
                          <a:lnTo>
                            <a:pt x="6" y="34"/>
                          </a:lnTo>
                          <a:lnTo>
                            <a:pt x="10" y="26"/>
                          </a:lnTo>
                          <a:lnTo>
                            <a:pt x="10" y="12"/>
                          </a:lnTo>
                          <a:lnTo>
                            <a:pt x="8" y="4"/>
                          </a:lnTo>
                          <a:lnTo>
                            <a:pt x="4" y="4"/>
                          </a:lnTo>
                          <a:lnTo>
                            <a:pt x="2" y="12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014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1211" y="2206"/>
                      <a:ext cx="4" cy="5"/>
                    </a:xfrm>
                    <a:custGeom>
                      <a:avLst/>
                      <a:gdLst>
                        <a:gd name="T0" fmla="*/ 1 w 8"/>
                        <a:gd name="T1" fmla="*/ 1 h 10"/>
                        <a:gd name="T2" fmla="*/ 1 w 8"/>
                        <a:gd name="T3" fmla="*/ 0 h 10"/>
                        <a:gd name="T4" fmla="*/ 1 w 8"/>
                        <a:gd name="T5" fmla="*/ 1 h 10"/>
                        <a:gd name="T6" fmla="*/ 0 w 8"/>
                        <a:gd name="T7" fmla="*/ 1 h 10"/>
                        <a:gd name="T8" fmla="*/ 1 w 8"/>
                        <a:gd name="T9" fmla="*/ 1 h 10"/>
                        <a:gd name="T10" fmla="*/ 1 w 8"/>
                        <a:gd name="T11" fmla="*/ 1 h 1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8"/>
                        <a:gd name="T19" fmla="*/ 0 h 10"/>
                        <a:gd name="T20" fmla="*/ 8 w 8"/>
                        <a:gd name="T21" fmla="*/ 10 h 1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8" h="10">
                          <a:moveTo>
                            <a:pt x="8" y="4"/>
                          </a:moveTo>
                          <a:lnTo>
                            <a:pt x="8" y="0"/>
                          </a:lnTo>
                          <a:lnTo>
                            <a:pt x="4" y="2"/>
                          </a:lnTo>
                          <a:lnTo>
                            <a:pt x="0" y="2"/>
                          </a:lnTo>
                          <a:lnTo>
                            <a:pt x="8" y="10"/>
                          </a:lnTo>
                          <a:lnTo>
                            <a:pt x="8" y="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015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1196" y="2206"/>
                      <a:ext cx="5" cy="7"/>
                    </a:xfrm>
                    <a:custGeom>
                      <a:avLst/>
                      <a:gdLst>
                        <a:gd name="T0" fmla="*/ 1 w 10"/>
                        <a:gd name="T1" fmla="*/ 0 h 14"/>
                        <a:gd name="T2" fmla="*/ 0 w 10"/>
                        <a:gd name="T3" fmla="*/ 1 h 14"/>
                        <a:gd name="T4" fmla="*/ 0 w 10"/>
                        <a:gd name="T5" fmla="*/ 1 h 14"/>
                        <a:gd name="T6" fmla="*/ 1 w 1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"/>
                        <a:gd name="T13" fmla="*/ 0 h 14"/>
                        <a:gd name="T14" fmla="*/ 10 w 10"/>
                        <a:gd name="T15" fmla="*/ 14 h 1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" h="14">
                          <a:moveTo>
                            <a:pt x="10" y="0"/>
                          </a:moveTo>
                          <a:lnTo>
                            <a:pt x="0" y="6"/>
                          </a:lnTo>
                          <a:lnTo>
                            <a:pt x="0" y="14"/>
                          </a:lnTo>
                          <a:lnTo>
                            <a:pt x="10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grpSp>
                  <p:nvGrpSpPr>
                    <p:cNvPr id="34016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2" y="2186"/>
                      <a:ext cx="26" cy="15"/>
                      <a:chOff x="1162" y="2186"/>
                      <a:chExt cx="26" cy="15"/>
                    </a:xfrm>
                  </p:grpSpPr>
                  <p:sp>
                    <p:nvSpPr>
                      <p:cNvPr id="34023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68" y="2193"/>
                        <a:ext cx="15" cy="8"/>
                      </a:xfrm>
                      <a:custGeom>
                        <a:avLst/>
                        <a:gdLst>
                          <a:gd name="T0" fmla="*/ 1 w 30"/>
                          <a:gd name="T1" fmla="*/ 1 h 16"/>
                          <a:gd name="T2" fmla="*/ 0 w 30"/>
                          <a:gd name="T3" fmla="*/ 1 h 16"/>
                          <a:gd name="T4" fmla="*/ 1 w 30"/>
                          <a:gd name="T5" fmla="*/ 1 h 16"/>
                          <a:gd name="T6" fmla="*/ 1 w 30"/>
                          <a:gd name="T7" fmla="*/ 1 h 16"/>
                          <a:gd name="T8" fmla="*/ 1 w 30"/>
                          <a:gd name="T9" fmla="*/ 1 h 16"/>
                          <a:gd name="T10" fmla="*/ 1 w 30"/>
                          <a:gd name="T11" fmla="*/ 1 h 16"/>
                          <a:gd name="T12" fmla="*/ 1 w 30"/>
                          <a:gd name="T13" fmla="*/ 1 h 16"/>
                          <a:gd name="T14" fmla="*/ 1 w 30"/>
                          <a:gd name="T15" fmla="*/ 1 h 16"/>
                          <a:gd name="T16" fmla="*/ 1 w 30"/>
                          <a:gd name="T17" fmla="*/ 1 h 16"/>
                          <a:gd name="T18" fmla="*/ 1 w 30"/>
                          <a:gd name="T19" fmla="*/ 1 h 16"/>
                          <a:gd name="T20" fmla="*/ 1 w 30"/>
                          <a:gd name="T21" fmla="*/ 1 h 16"/>
                          <a:gd name="T22" fmla="*/ 1 w 30"/>
                          <a:gd name="T23" fmla="*/ 1 h 16"/>
                          <a:gd name="T24" fmla="*/ 1 w 30"/>
                          <a:gd name="T25" fmla="*/ 1 h 16"/>
                          <a:gd name="T26" fmla="*/ 1 w 30"/>
                          <a:gd name="T27" fmla="*/ 0 h 16"/>
                          <a:gd name="T28" fmla="*/ 1 w 30"/>
                          <a:gd name="T29" fmla="*/ 0 h 16"/>
                          <a:gd name="T30" fmla="*/ 1 w 30"/>
                          <a:gd name="T31" fmla="*/ 0 h 16"/>
                          <a:gd name="T32" fmla="*/ 1 w 30"/>
                          <a:gd name="T33" fmla="*/ 0 h 16"/>
                          <a:gd name="T34" fmla="*/ 1 w 30"/>
                          <a:gd name="T35" fmla="*/ 1 h 1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30"/>
                          <a:gd name="T55" fmla="*/ 0 h 16"/>
                          <a:gd name="T56" fmla="*/ 30 w 30"/>
                          <a:gd name="T57" fmla="*/ 16 h 1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30" h="16">
                            <a:moveTo>
                              <a:pt x="4" y="2"/>
                            </a:moveTo>
                            <a:lnTo>
                              <a:pt x="0" y="6"/>
                            </a:lnTo>
                            <a:lnTo>
                              <a:pt x="2" y="6"/>
                            </a:lnTo>
                            <a:lnTo>
                              <a:pt x="4" y="8"/>
                            </a:lnTo>
                            <a:lnTo>
                              <a:pt x="6" y="14"/>
                            </a:lnTo>
                            <a:lnTo>
                              <a:pt x="10" y="16"/>
                            </a:lnTo>
                            <a:lnTo>
                              <a:pt x="6" y="12"/>
                            </a:lnTo>
                            <a:lnTo>
                              <a:pt x="6" y="8"/>
                            </a:lnTo>
                            <a:lnTo>
                              <a:pt x="12" y="10"/>
                            </a:lnTo>
                            <a:lnTo>
                              <a:pt x="16" y="10"/>
                            </a:lnTo>
                            <a:lnTo>
                              <a:pt x="22" y="8"/>
                            </a:lnTo>
                            <a:lnTo>
                              <a:pt x="26" y="4"/>
                            </a:lnTo>
                            <a:lnTo>
                              <a:pt x="30" y="4"/>
                            </a:lnTo>
                            <a:lnTo>
                              <a:pt x="24" y="0"/>
                            </a:lnTo>
                            <a:lnTo>
                              <a:pt x="18" y="0"/>
                            </a:lnTo>
                            <a:lnTo>
                              <a:pt x="12" y="0"/>
                            </a:lnTo>
                            <a:lnTo>
                              <a:pt x="8" y="0"/>
                            </a:lnTo>
                            <a:lnTo>
                              <a:pt x="4" y="2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4024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62" y="2186"/>
                        <a:ext cx="26" cy="7"/>
                      </a:xfrm>
                      <a:custGeom>
                        <a:avLst/>
                        <a:gdLst>
                          <a:gd name="T0" fmla="*/ 0 w 52"/>
                          <a:gd name="T1" fmla="*/ 1 h 14"/>
                          <a:gd name="T2" fmla="*/ 1 w 52"/>
                          <a:gd name="T3" fmla="*/ 1 h 14"/>
                          <a:gd name="T4" fmla="*/ 1 w 52"/>
                          <a:gd name="T5" fmla="*/ 1 h 14"/>
                          <a:gd name="T6" fmla="*/ 1 w 52"/>
                          <a:gd name="T7" fmla="*/ 1 h 14"/>
                          <a:gd name="T8" fmla="*/ 1 w 52"/>
                          <a:gd name="T9" fmla="*/ 1 h 14"/>
                          <a:gd name="T10" fmla="*/ 1 w 52"/>
                          <a:gd name="T11" fmla="*/ 1 h 14"/>
                          <a:gd name="T12" fmla="*/ 1 w 52"/>
                          <a:gd name="T13" fmla="*/ 0 h 14"/>
                          <a:gd name="T14" fmla="*/ 1 w 52"/>
                          <a:gd name="T15" fmla="*/ 0 h 14"/>
                          <a:gd name="T16" fmla="*/ 1 w 52"/>
                          <a:gd name="T17" fmla="*/ 1 h 14"/>
                          <a:gd name="T18" fmla="*/ 1 w 52"/>
                          <a:gd name="T19" fmla="*/ 0 h 14"/>
                          <a:gd name="T20" fmla="*/ 1 w 52"/>
                          <a:gd name="T21" fmla="*/ 1 h 14"/>
                          <a:gd name="T22" fmla="*/ 1 w 52"/>
                          <a:gd name="T23" fmla="*/ 1 h 14"/>
                          <a:gd name="T24" fmla="*/ 1 w 52"/>
                          <a:gd name="T25" fmla="*/ 1 h 14"/>
                          <a:gd name="T26" fmla="*/ 0 w 52"/>
                          <a:gd name="T27" fmla="*/ 1 h 1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52"/>
                          <a:gd name="T43" fmla="*/ 0 h 14"/>
                          <a:gd name="T44" fmla="*/ 52 w 52"/>
                          <a:gd name="T45" fmla="*/ 14 h 14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52" h="14">
                            <a:moveTo>
                              <a:pt x="0" y="8"/>
                            </a:moveTo>
                            <a:lnTo>
                              <a:pt x="6" y="14"/>
                            </a:lnTo>
                            <a:lnTo>
                              <a:pt x="18" y="8"/>
                            </a:lnTo>
                            <a:lnTo>
                              <a:pt x="32" y="4"/>
                            </a:lnTo>
                            <a:lnTo>
                              <a:pt x="52" y="6"/>
                            </a:lnTo>
                            <a:lnTo>
                              <a:pt x="36" y="2"/>
                            </a:lnTo>
                            <a:lnTo>
                              <a:pt x="40" y="0"/>
                            </a:lnTo>
                            <a:lnTo>
                              <a:pt x="30" y="0"/>
                            </a:lnTo>
                            <a:lnTo>
                              <a:pt x="22" y="2"/>
                            </a:lnTo>
                            <a:lnTo>
                              <a:pt x="26" y="0"/>
                            </a:lnTo>
                            <a:lnTo>
                              <a:pt x="16" y="2"/>
                            </a:lnTo>
                            <a:lnTo>
                              <a:pt x="10" y="6"/>
                            </a:lnTo>
                            <a:lnTo>
                              <a:pt x="12" y="2"/>
                            </a:lnTo>
                            <a:lnTo>
                              <a:pt x="0" y="8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4025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70" y="2195"/>
                        <a:ext cx="2" cy="2"/>
                      </a:xfrm>
                      <a:custGeom>
                        <a:avLst/>
                        <a:gdLst>
                          <a:gd name="T0" fmla="*/ 1 w 4"/>
                          <a:gd name="T1" fmla="*/ 0 h 4"/>
                          <a:gd name="T2" fmla="*/ 0 w 4"/>
                          <a:gd name="T3" fmla="*/ 1 h 4"/>
                          <a:gd name="T4" fmla="*/ 1 w 4"/>
                          <a:gd name="T5" fmla="*/ 1 h 4"/>
                          <a:gd name="T6" fmla="*/ 1 w 4"/>
                          <a:gd name="T7" fmla="*/ 1 h 4"/>
                          <a:gd name="T8" fmla="*/ 1 w 4"/>
                          <a:gd name="T9" fmla="*/ 0 h 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"/>
                          <a:gd name="T16" fmla="*/ 0 h 4"/>
                          <a:gd name="T17" fmla="*/ 4 w 4"/>
                          <a:gd name="T18" fmla="*/ 4 h 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" h="4">
                            <a:moveTo>
                              <a:pt x="2" y="0"/>
                            </a:moveTo>
                            <a:lnTo>
                              <a:pt x="0" y="2"/>
                            </a:lnTo>
                            <a:lnTo>
                              <a:pt x="4" y="4"/>
                            </a:lnTo>
                            <a:lnTo>
                              <a:pt x="4" y="2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FFC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4026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69" y="2191"/>
                        <a:ext cx="12" cy="3"/>
                      </a:xfrm>
                      <a:custGeom>
                        <a:avLst/>
                        <a:gdLst>
                          <a:gd name="T0" fmla="*/ 0 w 24"/>
                          <a:gd name="T1" fmla="*/ 1 h 6"/>
                          <a:gd name="T2" fmla="*/ 1 w 24"/>
                          <a:gd name="T3" fmla="*/ 1 h 6"/>
                          <a:gd name="T4" fmla="*/ 1 w 24"/>
                          <a:gd name="T5" fmla="*/ 1 h 6"/>
                          <a:gd name="T6" fmla="*/ 1 w 24"/>
                          <a:gd name="T7" fmla="*/ 1 h 6"/>
                          <a:gd name="T8" fmla="*/ 1 w 24"/>
                          <a:gd name="T9" fmla="*/ 1 h 6"/>
                          <a:gd name="T10" fmla="*/ 1 w 24"/>
                          <a:gd name="T11" fmla="*/ 0 h 6"/>
                          <a:gd name="T12" fmla="*/ 1 w 24"/>
                          <a:gd name="T13" fmla="*/ 0 h 6"/>
                          <a:gd name="T14" fmla="*/ 1 w 24"/>
                          <a:gd name="T15" fmla="*/ 0 h 6"/>
                          <a:gd name="T16" fmla="*/ 1 w 24"/>
                          <a:gd name="T17" fmla="*/ 1 h 6"/>
                          <a:gd name="T18" fmla="*/ 0 w 24"/>
                          <a:gd name="T19" fmla="*/ 1 h 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4"/>
                          <a:gd name="T31" fmla="*/ 0 h 6"/>
                          <a:gd name="T32" fmla="*/ 24 w 24"/>
                          <a:gd name="T33" fmla="*/ 6 h 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4" h="6">
                            <a:moveTo>
                              <a:pt x="0" y="6"/>
                            </a:moveTo>
                            <a:lnTo>
                              <a:pt x="6" y="2"/>
                            </a:lnTo>
                            <a:lnTo>
                              <a:pt x="12" y="2"/>
                            </a:lnTo>
                            <a:lnTo>
                              <a:pt x="18" y="2"/>
                            </a:lnTo>
                            <a:lnTo>
                              <a:pt x="24" y="4"/>
                            </a:lnTo>
                            <a:lnTo>
                              <a:pt x="18" y="0"/>
                            </a:lnTo>
                            <a:lnTo>
                              <a:pt x="12" y="0"/>
                            </a:lnTo>
                            <a:lnTo>
                              <a:pt x="8" y="0"/>
                            </a:lnTo>
                            <a:lnTo>
                              <a:pt x="4" y="2"/>
                            </a:lnTo>
                            <a:lnTo>
                              <a:pt x="0" y="6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grpSp>
                  <p:nvGrpSpPr>
                    <p:cNvPr id="34017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38" y="2188"/>
                      <a:ext cx="16" cy="15"/>
                      <a:chOff x="1138" y="2188"/>
                      <a:chExt cx="16" cy="15"/>
                    </a:xfrm>
                  </p:grpSpPr>
                  <p:sp>
                    <p:nvSpPr>
                      <p:cNvPr id="34019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0" y="2195"/>
                        <a:ext cx="11" cy="8"/>
                      </a:xfrm>
                      <a:custGeom>
                        <a:avLst/>
                        <a:gdLst>
                          <a:gd name="T0" fmla="*/ 0 w 22"/>
                          <a:gd name="T1" fmla="*/ 1 h 16"/>
                          <a:gd name="T2" fmla="*/ 1 w 22"/>
                          <a:gd name="T3" fmla="*/ 1 h 16"/>
                          <a:gd name="T4" fmla="*/ 1 w 22"/>
                          <a:gd name="T5" fmla="*/ 1 h 16"/>
                          <a:gd name="T6" fmla="*/ 1 w 22"/>
                          <a:gd name="T7" fmla="*/ 1 h 16"/>
                          <a:gd name="T8" fmla="*/ 1 w 22"/>
                          <a:gd name="T9" fmla="*/ 1 h 16"/>
                          <a:gd name="T10" fmla="*/ 1 w 22"/>
                          <a:gd name="T11" fmla="*/ 1 h 16"/>
                          <a:gd name="T12" fmla="*/ 1 w 22"/>
                          <a:gd name="T13" fmla="*/ 1 h 16"/>
                          <a:gd name="T14" fmla="*/ 1 w 22"/>
                          <a:gd name="T15" fmla="*/ 1 h 16"/>
                          <a:gd name="T16" fmla="*/ 1 w 22"/>
                          <a:gd name="T17" fmla="*/ 1 h 16"/>
                          <a:gd name="T18" fmla="*/ 1 w 22"/>
                          <a:gd name="T19" fmla="*/ 1 h 16"/>
                          <a:gd name="T20" fmla="*/ 1 w 22"/>
                          <a:gd name="T21" fmla="*/ 1 h 16"/>
                          <a:gd name="T22" fmla="*/ 1 w 22"/>
                          <a:gd name="T23" fmla="*/ 1 h 16"/>
                          <a:gd name="T24" fmla="*/ 1 w 22"/>
                          <a:gd name="T25" fmla="*/ 0 h 16"/>
                          <a:gd name="T26" fmla="*/ 1 w 22"/>
                          <a:gd name="T27" fmla="*/ 0 h 16"/>
                          <a:gd name="T28" fmla="*/ 1 w 22"/>
                          <a:gd name="T29" fmla="*/ 1 h 16"/>
                          <a:gd name="T30" fmla="*/ 0 w 22"/>
                          <a:gd name="T31" fmla="*/ 1 h 1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22"/>
                          <a:gd name="T49" fmla="*/ 0 h 16"/>
                          <a:gd name="T50" fmla="*/ 22 w 22"/>
                          <a:gd name="T51" fmla="*/ 16 h 1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22" h="16">
                            <a:moveTo>
                              <a:pt x="0" y="4"/>
                            </a:moveTo>
                            <a:lnTo>
                              <a:pt x="4" y="6"/>
                            </a:lnTo>
                            <a:lnTo>
                              <a:pt x="6" y="8"/>
                            </a:lnTo>
                            <a:lnTo>
                              <a:pt x="12" y="10"/>
                            </a:lnTo>
                            <a:lnTo>
                              <a:pt x="18" y="8"/>
                            </a:lnTo>
                            <a:lnTo>
                              <a:pt x="16" y="10"/>
                            </a:lnTo>
                            <a:lnTo>
                              <a:pt x="12" y="16"/>
                            </a:lnTo>
                            <a:lnTo>
                              <a:pt x="18" y="12"/>
                            </a:lnTo>
                            <a:lnTo>
                              <a:pt x="20" y="8"/>
                            </a:lnTo>
                            <a:lnTo>
                              <a:pt x="22" y="6"/>
                            </a:lnTo>
                            <a:lnTo>
                              <a:pt x="22" y="2"/>
                            </a:lnTo>
                            <a:lnTo>
                              <a:pt x="20" y="2"/>
                            </a:lnTo>
                            <a:lnTo>
                              <a:pt x="16" y="0"/>
                            </a:lnTo>
                            <a:lnTo>
                              <a:pt x="10" y="0"/>
                            </a:lnTo>
                            <a:lnTo>
                              <a:pt x="4" y="2"/>
                            </a:lnTo>
                            <a:lnTo>
                              <a:pt x="0" y="4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4020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8" y="2188"/>
                        <a:ext cx="16" cy="13"/>
                      </a:xfrm>
                      <a:custGeom>
                        <a:avLst/>
                        <a:gdLst>
                          <a:gd name="T0" fmla="*/ 0 w 32"/>
                          <a:gd name="T1" fmla="*/ 1 h 26"/>
                          <a:gd name="T2" fmla="*/ 1 w 32"/>
                          <a:gd name="T3" fmla="*/ 0 h 26"/>
                          <a:gd name="T4" fmla="*/ 1 w 32"/>
                          <a:gd name="T5" fmla="*/ 0 h 26"/>
                          <a:gd name="T6" fmla="*/ 1 w 32"/>
                          <a:gd name="T7" fmla="*/ 1 h 26"/>
                          <a:gd name="T8" fmla="*/ 1 w 32"/>
                          <a:gd name="T9" fmla="*/ 0 h 26"/>
                          <a:gd name="T10" fmla="*/ 1 w 32"/>
                          <a:gd name="T11" fmla="*/ 0 h 26"/>
                          <a:gd name="T12" fmla="*/ 1 w 32"/>
                          <a:gd name="T13" fmla="*/ 1 h 26"/>
                          <a:gd name="T14" fmla="*/ 1 w 32"/>
                          <a:gd name="T15" fmla="*/ 1 h 26"/>
                          <a:gd name="T16" fmla="*/ 1 w 32"/>
                          <a:gd name="T17" fmla="*/ 1 h 26"/>
                          <a:gd name="T18" fmla="*/ 1 w 32"/>
                          <a:gd name="T19" fmla="*/ 1 h 26"/>
                          <a:gd name="T20" fmla="*/ 1 w 32"/>
                          <a:gd name="T21" fmla="*/ 1 h 26"/>
                          <a:gd name="T22" fmla="*/ 1 w 32"/>
                          <a:gd name="T23" fmla="*/ 1 h 26"/>
                          <a:gd name="T24" fmla="*/ 1 w 32"/>
                          <a:gd name="T25" fmla="*/ 1 h 26"/>
                          <a:gd name="T26" fmla="*/ 1 w 32"/>
                          <a:gd name="T27" fmla="*/ 1 h 26"/>
                          <a:gd name="T28" fmla="*/ 1 w 32"/>
                          <a:gd name="T29" fmla="*/ 1 h 26"/>
                          <a:gd name="T30" fmla="*/ 1 w 32"/>
                          <a:gd name="T31" fmla="*/ 1 h 26"/>
                          <a:gd name="T32" fmla="*/ 1 w 32"/>
                          <a:gd name="T33" fmla="*/ 1 h 26"/>
                          <a:gd name="T34" fmla="*/ 1 w 32"/>
                          <a:gd name="T35" fmla="*/ 1 h 26"/>
                          <a:gd name="T36" fmla="*/ 1 w 32"/>
                          <a:gd name="T37" fmla="*/ 1 h 26"/>
                          <a:gd name="T38" fmla="*/ 1 w 32"/>
                          <a:gd name="T39" fmla="*/ 1 h 26"/>
                          <a:gd name="T40" fmla="*/ 0 w 32"/>
                          <a:gd name="T41" fmla="*/ 1 h 2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32"/>
                          <a:gd name="T64" fmla="*/ 0 h 26"/>
                          <a:gd name="T65" fmla="*/ 32 w 32"/>
                          <a:gd name="T66" fmla="*/ 26 h 26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32" h="26">
                            <a:moveTo>
                              <a:pt x="0" y="2"/>
                            </a:moveTo>
                            <a:lnTo>
                              <a:pt x="8" y="0"/>
                            </a:lnTo>
                            <a:lnTo>
                              <a:pt x="12" y="0"/>
                            </a:lnTo>
                            <a:lnTo>
                              <a:pt x="18" y="2"/>
                            </a:lnTo>
                            <a:lnTo>
                              <a:pt x="16" y="0"/>
                            </a:lnTo>
                            <a:lnTo>
                              <a:pt x="20" y="0"/>
                            </a:lnTo>
                            <a:lnTo>
                              <a:pt x="26" y="4"/>
                            </a:lnTo>
                            <a:lnTo>
                              <a:pt x="24" y="2"/>
                            </a:lnTo>
                            <a:lnTo>
                              <a:pt x="28" y="4"/>
                            </a:lnTo>
                            <a:lnTo>
                              <a:pt x="32" y="2"/>
                            </a:lnTo>
                            <a:lnTo>
                              <a:pt x="32" y="8"/>
                            </a:lnTo>
                            <a:lnTo>
                              <a:pt x="30" y="12"/>
                            </a:lnTo>
                            <a:lnTo>
                              <a:pt x="30" y="18"/>
                            </a:lnTo>
                            <a:lnTo>
                              <a:pt x="30" y="26"/>
                            </a:lnTo>
                            <a:lnTo>
                              <a:pt x="28" y="22"/>
                            </a:lnTo>
                            <a:lnTo>
                              <a:pt x="30" y="12"/>
                            </a:lnTo>
                            <a:lnTo>
                              <a:pt x="28" y="10"/>
                            </a:lnTo>
                            <a:lnTo>
                              <a:pt x="24" y="8"/>
                            </a:lnTo>
                            <a:lnTo>
                              <a:pt x="18" y="6"/>
                            </a:lnTo>
                            <a:lnTo>
                              <a:pt x="10" y="4"/>
                            </a:lnTo>
                            <a:lnTo>
                              <a:pt x="0" y="2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4021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2" y="2196"/>
                        <a:ext cx="2" cy="3"/>
                      </a:xfrm>
                      <a:custGeom>
                        <a:avLst/>
                        <a:gdLst>
                          <a:gd name="T0" fmla="*/ 0 w 4"/>
                          <a:gd name="T1" fmla="*/ 1 h 6"/>
                          <a:gd name="T2" fmla="*/ 1 w 4"/>
                          <a:gd name="T3" fmla="*/ 1 h 6"/>
                          <a:gd name="T4" fmla="*/ 1 w 4"/>
                          <a:gd name="T5" fmla="*/ 1 h 6"/>
                          <a:gd name="T6" fmla="*/ 1 w 4"/>
                          <a:gd name="T7" fmla="*/ 1 h 6"/>
                          <a:gd name="T8" fmla="*/ 1 w 4"/>
                          <a:gd name="T9" fmla="*/ 0 h 6"/>
                          <a:gd name="T10" fmla="*/ 0 w 4"/>
                          <a:gd name="T11" fmla="*/ 1 h 6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4"/>
                          <a:gd name="T19" fmla="*/ 0 h 6"/>
                          <a:gd name="T20" fmla="*/ 4 w 4"/>
                          <a:gd name="T21" fmla="*/ 6 h 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4" h="6">
                            <a:moveTo>
                              <a:pt x="0" y="2"/>
                            </a:moveTo>
                            <a:lnTo>
                              <a:pt x="2" y="4"/>
                            </a:lnTo>
                            <a:lnTo>
                              <a:pt x="4" y="6"/>
                            </a:lnTo>
                            <a:lnTo>
                              <a:pt x="2" y="4"/>
                            </a:lnTo>
                            <a:lnTo>
                              <a:pt x="4" y="0"/>
                            </a:lnTo>
                            <a:lnTo>
                              <a:pt x="0" y="2"/>
                            </a:lnTo>
                            <a:close/>
                          </a:path>
                        </a:pathLst>
                      </a:custGeom>
                      <a:solidFill>
                        <a:srgbClr val="FFC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4022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0" y="2193"/>
                        <a:ext cx="11" cy="3"/>
                      </a:xfrm>
                      <a:custGeom>
                        <a:avLst/>
                        <a:gdLst>
                          <a:gd name="T0" fmla="*/ 1 w 22"/>
                          <a:gd name="T1" fmla="*/ 1 h 6"/>
                          <a:gd name="T2" fmla="*/ 1 w 22"/>
                          <a:gd name="T3" fmla="*/ 1 h 6"/>
                          <a:gd name="T4" fmla="*/ 1 w 22"/>
                          <a:gd name="T5" fmla="*/ 1 h 6"/>
                          <a:gd name="T6" fmla="*/ 1 w 22"/>
                          <a:gd name="T7" fmla="*/ 1 h 6"/>
                          <a:gd name="T8" fmla="*/ 1 w 22"/>
                          <a:gd name="T9" fmla="*/ 1 h 6"/>
                          <a:gd name="T10" fmla="*/ 0 w 22"/>
                          <a:gd name="T11" fmla="*/ 1 h 6"/>
                          <a:gd name="T12" fmla="*/ 1 w 22"/>
                          <a:gd name="T13" fmla="*/ 1 h 6"/>
                          <a:gd name="T14" fmla="*/ 1 w 22"/>
                          <a:gd name="T15" fmla="*/ 0 h 6"/>
                          <a:gd name="T16" fmla="*/ 1 w 22"/>
                          <a:gd name="T17" fmla="*/ 0 h 6"/>
                          <a:gd name="T18" fmla="*/ 1 w 22"/>
                          <a:gd name="T19" fmla="*/ 1 h 6"/>
                          <a:gd name="T20" fmla="*/ 1 w 22"/>
                          <a:gd name="T21" fmla="*/ 1 h 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22"/>
                          <a:gd name="T34" fmla="*/ 0 h 6"/>
                          <a:gd name="T35" fmla="*/ 22 w 22"/>
                          <a:gd name="T36" fmla="*/ 6 h 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22" h="6">
                            <a:moveTo>
                              <a:pt x="22" y="4"/>
                            </a:moveTo>
                            <a:lnTo>
                              <a:pt x="18" y="2"/>
                            </a:lnTo>
                            <a:lnTo>
                              <a:pt x="14" y="2"/>
                            </a:lnTo>
                            <a:lnTo>
                              <a:pt x="10" y="2"/>
                            </a:lnTo>
                            <a:lnTo>
                              <a:pt x="8" y="2"/>
                            </a:lnTo>
                            <a:lnTo>
                              <a:pt x="0" y="6"/>
                            </a:lnTo>
                            <a:lnTo>
                              <a:pt x="6" y="2"/>
                            </a:lnTo>
                            <a:lnTo>
                              <a:pt x="10" y="0"/>
                            </a:lnTo>
                            <a:lnTo>
                              <a:pt x="16" y="0"/>
                            </a:lnTo>
                            <a:lnTo>
                              <a:pt x="18" y="2"/>
                            </a:lnTo>
                            <a:lnTo>
                              <a:pt x="22" y="4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34018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1151" y="2218"/>
                      <a:ext cx="18" cy="10"/>
                    </a:xfrm>
                    <a:custGeom>
                      <a:avLst/>
                      <a:gdLst>
                        <a:gd name="T0" fmla="*/ 1 w 36"/>
                        <a:gd name="T1" fmla="*/ 1 h 20"/>
                        <a:gd name="T2" fmla="*/ 1 w 36"/>
                        <a:gd name="T3" fmla="*/ 1 h 20"/>
                        <a:gd name="T4" fmla="*/ 1 w 36"/>
                        <a:gd name="T5" fmla="*/ 1 h 20"/>
                        <a:gd name="T6" fmla="*/ 1 w 36"/>
                        <a:gd name="T7" fmla="*/ 1 h 20"/>
                        <a:gd name="T8" fmla="*/ 1 w 36"/>
                        <a:gd name="T9" fmla="*/ 1 h 20"/>
                        <a:gd name="T10" fmla="*/ 1 w 36"/>
                        <a:gd name="T11" fmla="*/ 1 h 20"/>
                        <a:gd name="T12" fmla="*/ 1 w 36"/>
                        <a:gd name="T13" fmla="*/ 1 h 20"/>
                        <a:gd name="T14" fmla="*/ 1 w 36"/>
                        <a:gd name="T15" fmla="*/ 1 h 20"/>
                        <a:gd name="T16" fmla="*/ 1 w 36"/>
                        <a:gd name="T17" fmla="*/ 1 h 20"/>
                        <a:gd name="T18" fmla="*/ 1 w 36"/>
                        <a:gd name="T19" fmla="*/ 1 h 20"/>
                        <a:gd name="T20" fmla="*/ 1 w 36"/>
                        <a:gd name="T21" fmla="*/ 1 h 20"/>
                        <a:gd name="T22" fmla="*/ 1 w 36"/>
                        <a:gd name="T23" fmla="*/ 0 h 20"/>
                        <a:gd name="T24" fmla="*/ 1 w 36"/>
                        <a:gd name="T25" fmla="*/ 1 h 20"/>
                        <a:gd name="T26" fmla="*/ 1 w 36"/>
                        <a:gd name="T27" fmla="*/ 1 h 20"/>
                        <a:gd name="T28" fmla="*/ 1 w 36"/>
                        <a:gd name="T29" fmla="*/ 1 h 20"/>
                        <a:gd name="T30" fmla="*/ 1 w 36"/>
                        <a:gd name="T31" fmla="*/ 1 h 20"/>
                        <a:gd name="T32" fmla="*/ 1 w 36"/>
                        <a:gd name="T33" fmla="*/ 1 h 20"/>
                        <a:gd name="T34" fmla="*/ 1 w 36"/>
                        <a:gd name="T35" fmla="*/ 1 h 20"/>
                        <a:gd name="T36" fmla="*/ 1 w 36"/>
                        <a:gd name="T37" fmla="*/ 1 h 20"/>
                        <a:gd name="T38" fmla="*/ 1 w 36"/>
                        <a:gd name="T39" fmla="*/ 1 h 20"/>
                        <a:gd name="T40" fmla="*/ 1 w 36"/>
                        <a:gd name="T41" fmla="*/ 1 h 20"/>
                        <a:gd name="T42" fmla="*/ 1 w 36"/>
                        <a:gd name="T43" fmla="*/ 1 h 20"/>
                        <a:gd name="T44" fmla="*/ 1 w 36"/>
                        <a:gd name="T45" fmla="*/ 1 h 20"/>
                        <a:gd name="T46" fmla="*/ 0 w 36"/>
                        <a:gd name="T47" fmla="*/ 1 h 20"/>
                        <a:gd name="T48" fmla="*/ 1 w 36"/>
                        <a:gd name="T49" fmla="*/ 1 h 20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6"/>
                        <a:gd name="T76" fmla="*/ 0 h 20"/>
                        <a:gd name="T77" fmla="*/ 36 w 36"/>
                        <a:gd name="T78" fmla="*/ 20 h 20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6" h="20">
                          <a:moveTo>
                            <a:pt x="4" y="2"/>
                          </a:moveTo>
                          <a:lnTo>
                            <a:pt x="2" y="4"/>
                          </a:lnTo>
                          <a:lnTo>
                            <a:pt x="4" y="8"/>
                          </a:lnTo>
                          <a:lnTo>
                            <a:pt x="6" y="10"/>
                          </a:lnTo>
                          <a:lnTo>
                            <a:pt x="8" y="12"/>
                          </a:lnTo>
                          <a:lnTo>
                            <a:pt x="16" y="12"/>
                          </a:lnTo>
                          <a:lnTo>
                            <a:pt x="20" y="10"/>
                          </a:lnTo>
                          <a:lnTo>
                            <a:pt x="24" y="8"/>
                          </a:lnTo>
                          <a:lnTo>
                            <a:pt x="28" y="6"/>
                          </a:lnTo>
                          <a:lnTo>
                            <a:pt x="32" y="6"/>
                          </a:lnTo>
                          <a:lnTo>
                            <a:pt x="34" y="4"/>
                          </a:lnTo>
                          <a:lnTo>
                            <a:pt x="36" y="0"/>
                          </a:lnTo>
                          <a:lnTo>
                            <a:pt x="36" y="6"/>
                          </a:lnTo>
                          <a:lnTo>
                            <a:pt x="34" y="8"/>
                          </a:lnTo>
                          <a:lnTo>
                            <a:pt x="28" y="10"/>
                          </a:lnTo>
                          <a:lnTo>
                            <a:pt x="24" y="12"/>
                          </a:lnTo>
                          <a:lnTo>
                            <a:pt x="18" y="16"/>
                          </a:lnTo>
                          <a:lnTo>
                            <a:pt x="14" y="18"/>
                          </a:lnTo>
                          <a:lnTo>
                            <a:pt x="12" y="20"/>
                          </a:lnTo>
                          <a:lnTo>
                            <a:pt x="8" y="20"/>
                          </a:lnTo>
                          <a:lnTo>
                            <a:pt x="4" y="18"/>
                          </a:lnTo>
                          <a:lnTo>
                            <a:pt x="2" y="16"/>
                          </a:lnTo>
                          <a:lnTo>
                            <a:pt x="2" y="12"/>
                          </a:lnTo>
                          <a:lnTo>
                            <a:pt x="0" y="6"/>
                          </a:lnTo>
                          <a:lnTo>
                            <a:pt x="4" y="2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34006" name="Freeform 138"/>
                  <p:cNvSpPr>
                    <a:spLocks/>
                  </p:cNvSpPr>
                  <p:nvPr/>
                </p:nvSpPr>
                <p:spPr bwMode="auto">
                  <a:xfrm>
                    <a:off x="1135" y="2122"/>
                    <a:ext cx="91" cy="53"/>
                  </a:xfrm>
                  <a:custGeom>
                    <a:avLst/>
                    <a:gdLst>
                      <a:gd name="T0" fmla="*/ 0 w 182"/>
                      <a:gd name="T1" fmla="*/ 1 h 106"/>
                      <a:gd name="T2" fmla="*/ 1 w 182"/>
                      <a:gd name="T3" fmla="*/ 1 h 106"/>
                      <a:gd name="T4" fmla="*/ 1 w 182"/>
                      <a:gd name="T5" fmla="*/ 1 h 106"/>
                      <a:gd name="T6" fmla="*/ 1 w 182"/>
                      <a:gd name="T7" fmla="*/ 1 h 106"/>
                      <a:gd name="T8" fmla="*/ 1 w 182"/>
                      <a:gd name="T9" fmla="*/ 1 h 106"/>
                      <a:gd name="T10" fmla="*/ 1 w 182"/>
                      <a:gd name="T11" fmla="*/ 1 h 106"/>
                      <a:gd name="T12" fmla="*/ 1 w 182"/>
                      <a:gd name="T13" fmla="*/ 1 h 106"/>
                      <a:gd name="T14" fmla="*/ 1 w 182"/>
                      <a:gd name="T15" fmla="*/ 1 h 106"/>
                      <a:gd name="T16" fmla="*/ 1 w 182"/>
                      <a:gd name="T17" fmla="*/ 1 h 106"/>
                      <a:gd name="T18" fmla="*/ 1 w 182"/>
                      <a:gd name="T19" fmla="*/ 1 h 106"/>
                      <a:gd name="T20" fmla="*/ 1 w 182"/>
                      <a:gd name="T21" fmla="*/ 1 h 106"/>
                      <a:gd name="T22" fmla="*/ 1 w 182"/>
                      <a:gd name="T23" fmla="*/ 1 h 106"/>
                      <a:gd name="T24" fmla="*/ 1 w 182"/>
                      <a:gd name="T25" fmla="*/ 1 h 106"/>
                      <a:gd name="T26" fmla="*/ 1 w 182"/>
                      <a:gd name="T27" fmla="*/ 1 h 106"/>
                      <a:gd name="T28" fmla="*/ 1 w 182"/>
                      <a:gd name="T29" fmla="*/ 1 h 106"/>
                      <a:gd name="T30" fmla="*/ 1 w 182"/>
                      <a:gd name="T31" fmla="*/ 1 h 106"/>
                      <a:gd name="T32" fmla="*/ 1 w 182"/>
                      <a:gd name="T33" fmla="*/ 1 h 106"/>
                      <a:gd name="T34" fmla="*/ 1 w 182"/>
                      <a:gd name="T35" fmla="*/ 1 h 106"/>
                      <a:gd name="T36" fmla="*/ 1 w 182"/>
                      <a:gd name="T37" fmla="*/ 1 h 106"/>
                      <a:gd name="T38" fmla="*/ 1 w 182"/>
                      <a:gd name="T39" fmla="*/ 1 h 106"/>
                      <a:gd name="T40" fmla="*/ 1 w 182"/>
                      <a:gd name="T41" fmla="*/ 1 h 106"/>
                      <a:gd name="T42" fmla="*/ 1 w 182"/>
                      <a:gd name="T43" fmla="*/ 1 h 106"/>
                      <a:gd name="T44" fmla="*/ 1 w 182"/>
                      <a:gd name="T45" fmla="*/ 1 h 106"/>
                      <a:gd name="T46" fmla="*/ 1 w 182"/>
                      <a:gd name="T47" fmla="*/ 1 h 106"/>
                      <a:gd name="T48" fmla="*/ 1 w 182"/>
                      <a:gd name="T49" fmla="*/ 1 h 106"/>
                      <a:gd name="T50" fmla="*/ 1 w 182"/>
                      <a:gd name="T51" fmla="*/ 1 h 106"/>
                      <a:gd name="T52" fmla="*/ 1 w 182"/>
                      <a:gd name="T53" fmla="*/ 1 h 106"/>
                      <a:gd name="T54" fmla="*/ 1 w 182"/>
                      <a:gd name="T55" fmla="*/ 1 h 106"/>
                      <a:gd name="T56" fmla="*/ 1 w 182"/>
                      <a:gd name="T57" fmla="*/ 1 h 106"/>
                      <a:gd name="T58" fmla="*/ 1 w 182"/>
                      <a:gd name="T59" fmla="*/ 1 h 106"/>
                      <a:gd name="T60" fmla="*/ 1 w 182"/>
                      <a:gd name="T61" fmla="*/ 1 h 106"/>
                      <a:gd name="T62" fmla="*/ 1 w 182"/>
                      <a:gd name="T63" fmla="*/ 1 h 106"/>
                      <a:gd name="T64" fmla="*/ 1 w 182"/>
                      <a:gd name="T65" fmla="*/ 1 h 106"/>
                      <a:gd name="T66" fmla="*/ 1 w 182"/>
                      <a:gd name="T67" fmla="*/ 1 h 106"/>
                      <a:gd name="T68" fmla="*/ 1 w 182"/>
                      <a:gd name="T69" fmla="*/ 1 h 106"/>
                      <a:gd name="T70" fmla="*/ 1 w 182"/>
                      <a:gd name="T71" fmla="*/ 1 h 106"/>
                      <a:gd name="T72" fmla="*/ 1 w 182"/>
                      <a:gd name="T73" fmla="*/ 1 h 106"/>
                      <a:gd name="T74" fmla="*/ 1 w 182"/>
                      <a:gd name="T75" fmla="*/ 0 h 106"/>
                      <a:gd name="T76" fmla="*/ 1 w 182"/>
                      <a:gd name="T77" fmla="*/ 1 h 106"/>
                      <a:gd name="T78" fmla="*/ 1 w 182"/>
                      <a:gd name="T79" fmla="*/ 1 h 106"/>
                      <a:gd name="T80" fmla="*/ 1 w 182"/>
                      <a:gd name="T81" fmla="*/ 1 h 106"/>
                      <a:gd name="T82" fmla="*/ 1 w 182"/>
                      <a:gd name="T83" fmla="*/ 1 h 106"/>
                      <a:gd name="T84" fmla="*/ 1 w 182"/>
                      <a:gd name="T85" fmla="*/ 1 h 106"/>
                      <a:gd name="T86" fmla="*/ 1 w 182"/>
                      <a:gd name="T87" fmla="*/ 1 h 106"/>
                      <a:gd name="T88" fmla="*/ 1 w 182"/>
                      <a:gd name="T89" fmla="*/ 1 h 106"/>
                      <a:gd name="T90" fmla="*/ 1 w 182"/>
                      <a:gd name="T91" fmla="*/ 1 h 106"/>
                      <a:gd name="T92" fmla="*/ 1 w 182"/>
                      <a:gd name="T93" fmla="*/ 1 h 106"/>
                      <a:gd name="T94" fmla="*/ 1 w 182"/>
                      <a:gd name="T95" fmla="*/ 1 h 106"/>
                      <a:gd name="T96" fmla="*/ 1 w 182"/>
                      <a:gd name="T97" fmla="*/ 1 h 106"/>
                      <a:gd name="T98" fmla="*/ 1 w 182"/>
                      <a:gd name="T99" fmla="*/ 1 h 106"/>
                      <a:gd name="T100" fmla="*/ 1 w 182"/>
                      <a:gd name="T101" fmla="*/ 1 h 106"/>
                      <a:gd name="T102" fmla="*/ 1 w 182"/>
                      <a:gd name="T103" fmla="*/ 1 h 106"/>
                      <a:gd name="T104" fmla="*/ 1 w 182"/>
                      <a:gd name="T105" fmla="*/ 1 h 106"/>
                      <a:gd name="T106" fmla="*/ 1 w 182"/>
                      <a:gd name="T107" fmla="*/ 1 h 106"/>
                      <a:gd name="T108" fmla="*/ 1 w 182"/>
                      <a:gd name="T109" fmla="*/ 1 h 106"/>
                      <a:gd name="T110" fmla="*/ 1 w 182"/>
                      <a:gd name="T111" fmla="*/ 1 h 106"/>
                      <a:gd name="T112" fmla="*/ 1 w 182"/>
                      <a:gd name="T113" fmla="*/ 1 h 106"/>
                      <a:gd name="T114" fmla="*/ 1 w 182"/>
                      <a:gd name="T115" fmla="*/ 1 h 106"/>
                      <a:gd name="T116" fmla="*/ 1 w 182"/>
                      <a:gd name="T117" fmla="*/ 1 h 106"/>
                      <a:gd name="T118" fmla="*/ 0 w 182"/>
                      <a:gd name="T119" fmla="*/ 1 h 10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182"/>
                      <a:gd name="T181" fmla="*/ 0 h 106"/>
                      <a:gd name="T182" fmla="*/ 182 w 182"/>
                      <a:gd name="T183" fmla="*/ 106 h 10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182" h="106">
                        <a:moveTo>
                          <a:pt x="0" y="64"/>
                        </a:moveTo>
                        <a:lnTo>
                          <a:pt x="16" y="72"/>
                        </a:lnTo>
                        <a:lnTo>
                          <a:pt x="36" y="70"/>
                        </a:lnTo>
                        <a:lnTo>
                          <a:pt x="54" y="74"/>
                        </a:lnTo>
                        <a:lnTo>
                          <a:pt x="88" y="90"/>
                        </a:lnTo>
                        <a:lnTo>
                          <a:pt x="110" y="100"/>
                        </a:lnTo>
                        <a:lnTo>
                          <a:pt x="142" y="106"/>
                        </a:lnTo>
                        <a:lnTo>
                          <a:pt x="162" y="104"/>
                        </a:lnTo>
                        <a:lnTo>
                          <a:pt x="134" y="100"/>
                        </a:lnTo>
                        <a:lnTo>
                          <a:pt x="122" y="96"/>
                        </a:lnTo>
                        <a:lnTo>
                          <a:pt x="98" y="82"/>
                        </a:lnTo>
                        <a:lnTo>
                          <a:pt x="116" y="88"/>
                        </a:lnTo>
                        <a:lnTo>
                          <a:pt x="136" y="96"/>
                        </a:lnTo>
                        <a:lnTo>
                          <a:pt x="158" y="100"/>
                        </a:lnTo>
                        <a:lnTo>
                          <a:pt x="174" y="102"/>
                        </a:lnTo>
                        <a:lnTo>
                          <a:pt x="158" y="88"/>
                        </a:lnTo>
                        <a:lnTo>
                          <a:pt x="142" y="70"/>
                        </a:lnTo>
                        <a:lnTo>
                          <a:pt x="118" y="54"/>
                        </a:lnTo>
                        <a:lnTo>
                          <a:pt x="104" y="50"/>
                        </a:lnTo>
                        <a:lnTo>
                          <a:pt x="122" y="52"/>
                        </a:lnTo>
                        <a:lnTo>
                          <a:pt x="136" y="58"/>
                        </a:lnTo>
                        <a:lnTo>
                          <a:pt x="154" y="74"/>
                        </a:lnTo>
                        <a:lnTo>
                          <a:pt x="176" y="98"/>
                        </a:lnTo>
                        <a:lnTo>
                          <a:pt x="172" y="78"/>
                        </a:lnTo>
                        <a:lnTo>
                          <a:pt x="168" y="60"/>
                        </a:lnTo>
                        <a:lnTo>
                          <a:pt x="158" y="46"/>
                        </a:lnTo>
                        <a:lnTo>
                          <a:pt x="170" y="58"/>
                        </a:lnTo>
                        <a:lnTo>
                          <a:pt x="174" y="74"/>
                        </a:lnTo>
                        <a:lnTo>
                          <a:pt x="176" y="98"/>
                        </a:lnTo>
                        <a:lnTo>
                          <a:pt x="178" y="106"/>
                        </a:lnTo>
                        <a:lnTo>
                          <a:pt x="182" y="94"/>
                        </a:lnTo>
                        <a:lnTo>
                          <a:pt x="182" y="68"/>
                        </a:lnTo>
                        <a:lnTo>
                          <a:pt x="172" y="42"/>
                        </a:lnTo>
                        <a:lnTo>
                          <a:pt x="154" y="24"/>
                        </a:lnTo>
                        <a:lnTo>
                          <a:pt x="128" y="8"/>
                        </a:lnTo>
                        <a:lnTo>
                          <a:pt x="114" y="4"/>
                        </a:lnTo>
                        <a:lnTo>
                          <a:pt x="84" y="2"/>
                        </a:lnTo>
                        <a:lnTo>
                          <a:pt x="64" y="0"/>
                        </a:lnTo>
                        <a:lnTo>
                          <a:pt x="50" y="2"/>
                        </a:lnTo>
                        <a:lnTo>
                          <a:pt x="38" y="12"/>
                        </a:lnTo>
                        <a:lnTo>
                          <a:pt x="28" y="20"/>
                        </a:lnTo>
                        <a:lnTo>
                          <a:pt x="26" y="28"/>
                        </a:lnTo>
                        <a:lnTo>
                          <a:pt x="36" y="24"/>
                        </a:lnTo>
                        <a:lnTo>
                          <a:pt x="52" y="22"/>
                        </a:lnTo>
                        <a:lnTo>
                          <a:pt x="78" y="24"/>
                        </a:lnTo>
                        <a:lnTo>
                          <a:pt x="52" y="24"/>
                        </a:lnTo>
                        <a:lnTo>
                          <a:pt x="34" y="30"/>
                        </a:lnTo>
                        <a:lnTo>
                          <a:pt x="20" y="34"/>
                        </a:lnTo>
                        <a:lnTo>
                          <a:pt x="6" y="44"/>
                        </a:lnTo>
                        <a:lnTo>
                          <a:pt x="4" y="48"/>
                        </a:lnTo>
                        <a:lnTo>
                          <a:pt x="34" y="40"/>
                        </a:lnTo>
                        <a:lnTo>
                          <a:pt x="62" y="46"/>
                        </a:lnTo>
                        <a:lnTo>
                          <a:pt x="74" y="56"/>
                        </a:lnTo>
                        <a:lnTo>
                          <a:pt x="90" y="60"/>
                        </a:lnTo>
                        <a:lnTo>
                          <a:pt x="62" y="54"/>
                        </a:lnTo>
                        <a:lnTo>
                          <a:pt x="44" y="46"/>
                        </a:lnTo>
                        <a:lnTo>
                          <a:pt x="26" y="48"/>
                        </a:lnTo>
                        <a:lnTo>
                          <a:pt x="10" y="50"/>
                        </a:lnTo>
                        <a:lnTo>
                          <a:pt x="2" y="54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4007" name="Freeform 139"/>
                  <p:cNvSpPr>
                    <a:spLocks/>
                  </p:cNvSpPr>
                  <p:nvPr/>
                </p:nvSpPr>
                <p:spPr bwMode="auto">
                  <a:xfrm>
                    <a:off x="1131" y="2155"/>
                    <a:ext cx="7" cy="30"/>
                  </a:xfrm>
                  <a:custGeom>
                    <a:avLst/>
                    <a:gdLst>
                      <a:gd name="T0" fmla="*/ 1 w 14"/>
                      <a:gd name="T1" fmla="*/ 0 h 60"/>
                      <a:gd name="T2" fmla="*/ 1 w 14"/>
                      <a:gd name="T3" fmla="*/ 1 h 60"/>
                      <a:gd name="T4" fmla="*/ 1 w 14"/>
                      <a:gd name="T5" fmla="*/ 1 h 60"/>
                      <a:gd name="T6" fmla="*/ 1 w 14"/>
                      <a:gd name="T7" fmla="*/ 1 h 60"/>
                      <a:gd name="T8" fmla="*/ 1 w 14"/>
                      <a:gd name="T9" fmla="*/ 1 h 60"/>
                      <a:gd name="T10" fmla="*/ 0 w 14"/>
                      <a:gd name="T11" fmla="*/ 1 h 60"/>
                      <a:gd name="T12" fmla="*/ 0 w 14"/>
                      <a:gd name="T13" fmla="*/ 1 h 60"/>
                      <a:gd name="T14" fmla="*/ 1 w 14"/>
                      <a:gd name="T15" fmla="*/ 1 h 60"/>
                      <a:gd name="T16" fmla="*/ 0 w 14"/>
                      <a:gd name="T17" fmla="*/ 1 h 60"/>
                      <a:gd name="T18" fmla="*/ 0 w 14"/>
                      <a:gd name="T19" fmla="*/ 1 h 60"/>
                      <a:gd name="T20" fmla="*/ 1 w 14"/>
                      <a:gd name="T21" fmla="*/ 1 h 60"/>
                      <a:gd name="T22" fmla="*/ 1 w 14"/>
                      <a:gd name="T23" fmla="*/ 1 h 60"/>
                      <a:gd name="T24" fmla="*/ 1 w 14"/>
                      <a:gd name="T25" fmla="*/ 0 h 6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4"/>
                      <a:gd name="T40" fmla="*/ 0 h 60"/>
                      <a:gd name="T41" fmla="*/ 14 w 14"/>
                      <a:gd name="T42" fmla="*/ 60 h 6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4" h="60">
                        <a:moveTo>
                          <a:pt x="2" y="0"/>
                        </a:moveTo>
                        <a:lnTo>
                          <a:pt x="8" y="14"/>
                        </a:lnTo>
                        <a:lnTo>
                          <a:pt x="14" y="20"/>
                        </a:lnTo>
                        <a:lnTo>
                          <a:pt x="12" y="36"/>
                        </a:lnTo>
                        <a:lnTo>
                          <a:pt x="8" y="60"/>
                        </a:lnTo>
                        <a:lnTo>
                          <a:pt x="0" y="52"/>
                        </a:lnTo>
                        <a:lnTo>
                          <a:pt x="0" y="34"/>
                        </a:lnTo>
                        <a:lnTo>
                          <a:pt x="4" y="44"/>
                        </a:lnTo>
                        <a:lnTo>
                          <a:pt x="0" y="26"/>
                        </a:lnTo>
                        <a:lnTo>
                          <a:pt x="0" y="16"/>
                        </a:lnTo>
                        <a:lnTo>
                          <a:pt x="4" y="26"/>
                        </a:lnTo>
                        <a:lnTo>
                          <a:pt x="2" y="12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3821" name="Group 140"/>
              <p:cNvGrpSpPr>
                <a:grpSpLocks/>
              </p:cNvGrpSpPr>
              <p:nvPr/>
            </p:nvGrpSpPr>
            <p:grpSpPr bwMode="auto">
              <a:xfrm>
                <a:off x="1071" y="2378"/>
                <a:ext cx="46" cy="74"/>
                <a:chOff x="1071" y="2378"/>
                <a:chExt cx="46" cy="74"/>
              </a:xfrm>
            </p:grpSpPr>
            <p:sp>
              <p:nvSpPr>
                <p:cNvPr id="33990" name="Freeform 141"/>
                <p:cNvSpPr>
                  <a:spLocks/>
                </p:cNvSpPr>
                <p:nvPr/>
              </p:nvSpPr>
              <p:spPr bwMode="auto">
                <a:xfrm>
                  <a:off x="1071" y="2378"/>
                  <a:ext cx="46" cy="74"/>
                </a:xfrm>
                <a:custGeom>
                  <a:avLst/>
                  <a:gdLst>
                    <a:gd name="T0" fmla="*/ 1 w 91"/>
                    <a:gd name="T1" fmla="*/ 1 h 148"/>
                    <a:gd name="T2" fmla="*/ 1 w 91"/>
                    <a:gd name="T3" fmla="*/ 1 h 148"/>
                    <a:gd name="T4" fmla="*/ 1 w 91"/>
                    <a:gd name="T5" fmla="*/ 1 h 148"/>
                    <a:gd name="T6" fmla="*/ 1 w 91"/>
                    <a:gd name="T7" fmla="*/ 1 h 148"/>
                    <a:gd name="T8" fmla="*/ 1 w 91"/>
                    <a:gd name="T9" fmla="*/ 1 h 148"/>
                    <a:gd name="T10" fmla="*/ 1 w 91"/>
                    <a:gd name="T11" fmla="*/ 1 h 148"/>
                    <a:gd name="T12" fmla="*/ 1 w 91"/>
                    <a:gd name="T13" fmla="*/ 1 h 148"/>
                    <a:gd name="T14" fmla="*/ 1 w 91"/>
                    <a:gd name="T15" fmla="*/ 1 h 148"/>
                    <a:gd name="T16" fmla="*/ 0 w 91"/>
                    <a:gd name="T17" fmla="*/ 1 h 148"/>
                    <a:gd name="T18" fmla="*/ 0 w 91"/>
                    <a:gd name="T19" fmla="*/ 1 h 148"/>
                    <a:gd name="T20" fmla="*/ 1 w 91"/>
                    <a:gd name="T21" fmla="*/ 1 h 148"/>
                    <a:gd name="T22" fmla="*/ 1 w 91"/>
                    <a:gd name="T23" fmla="*/ 1 h 148"/>
                    <a:gd name="T24" fmla="*/ 1 w 91"/>
                    <a:gd name="T25" fmla="*/ 1 h 148"/>
                    <a:gd name="T26" fmla="*/ 1 w 91"/>
                    <a:gd name="T27" fmla="*/ 1 h 148"/>
                    <a:gd name="T28" fmla="*/ 1 w 91"/>
                    <a:gd name="T29" fmla="*/ 1 h 148"/>
                    <a:gd name="T30" fmla="*/ 1 w 91"/>
                    <a:gd name="T31" fmla="*/ 1 h 148"/>
                    <a:gd name="T32" fmla="*/ 1 w 91"/>
                    <a:gd name="T33" fmla="*/ 1 h 148"/>
                    <a:gd name="T34" fmla="*/ 1 w 91"/>
                    <a:gd name="T35" fmla="*/ 1 h 148"/>
                    <a:gd name="T36" fmla="*/ 1 w 91"/>
                    <a:gd name="T37" fmla="*/ 1 h 148"/>
                    <a:gd name="T38" fmla="*/ 1 w 91"/>
                    <a:gd name="T39" fmla="*/ 0 h 148"/>
                    <a:gd name="T40" fmla="*/ 1 w 91"/>
                    <a:gd name="T41" fmla="*/ 0 h 148"/>
                    <a:gd name="T42" fmla="*/ 1 w 91"/>
                    <a:gd name="T43" fmla="*/ 1 h 148"/>
                    <a:gd name="T44" fmla="*/ 1 w 91"/>
                    <a:gd name="T45" fmla="*/ 1 h 148"/>
                    <a:gd name="T46" fmla="*/ 1 w 91"/>
                    <a:gd name="T47" fmla="*/ 1 h 148"/>
                    <a:gd name="T48" fmla="*/ 1 w 91"/>
                    <a:gd name="T49" fmla="*/ 1 h 148"/>
                    <a:gd name="T50" fmla="*/ 1 w 91"/>
                    <a:gd name="T51" fmla="*/ 1 h 148"/>
                    <a:gd name="T52" fmla="*/ 1 w 91"/>
                    <a:gd name="T53" fmla="*/ 1 h 148"/>
                    <a:gd name="T54" fmla="*/ 1 w 91"/>
                    <a:gd name="T55" fmla="*/ 1 h 148"/>
                    <a:gd name="T56" fmla="*/ 1 w 91"/>
                    <a:gd name="T57" fmla="*/ 1 h 148"/>
                    <a:gd name="T58" fmla="*/ 1 w 91"/>
                    <a:gd name="T59" fmla="*/ 1 h 148"/>
                    <a:gd name="T60" fmla="*/ 1 w 91"/>
                    <a:gd name="T61" fmla="*/ 1 h 148"/>
                    <a:gd name="T62" fmla="*/ 1 w 91"/>
                    <a:gd name="T63" fmla="*/ 1 h 148"/>
                    <a:gd name="T64" fmla="*/ 1 w 91"/>
                    <a:gd name="T65" fmla="*/ 1 h 148"/>
                    <a:gd name="T66" fmla="*/ 1 w 91"/>
                    <a:gd name="T67" fmla="*/ 1 h 148"/>
                    <a:gd name="T68" fmla="*/ 1 w 91"/>
                    <a:gd name="T69" fmla="*/ 1 h 148"/>
                    <a:gd name="T70" fmla="*/ 1 w 91"/>
                    <a:gd name="T71" fmla="*/ 1 h 148"/>
                    <a:gd name="T72" fmla="*/ 1 w 91"/>
                    <a:gd name="T73" fmla="*/ 1 h 148"/>
                    <a:gd name="T74" fmla="*/ 1 w 91"/>
                    <a:gd name="T75" fmla="*/ 1 h 148"/>
                    <a:gd name="T76" fmla="*/ 1 w 91"/>
                    <a:gd name="T77" fmla="*/ 1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1"/>
                    <a:gd name="T118" fmla="*/ 0 h 148"/>
                    <a:gd name="T119" fmla="*/ 91 w 91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1" h="148">
                      <a:moveTo>
                        <a:pt x="50" y="148"/>
                      </a:moveTo>
                      <a:lnTo>
                        <a:pt x="36" y="144"/>
                      </a:lnTo>
                      <a:lnTo>
                        <a:pt x="26" y="138"/>
                      </a:lnTo>
                      <a:lnTo>
                        <a:pt x="18" y="130"/>
                      </a:lnTo>
                      <a:lnTo>
                        <a:pt x="14" y="116"/>
                      </a:lnTo>
                      <a:lnTo>
                        <a:pt x="6" y="112"/>
                      </a:lnTo>
                      <a:lnTo>
                        <a:pt x="2" y="100"/>
                      </a:lnTo>
                      <a:lnTo>
                        <a:pt x="8" y="88"/>
                      </a:lnTo>
                      <a:lnTo>
                        <a:pt x="0" y="78"/>
                      </a:lnTo>
                      <a:lnTo>
                        <a:pt x="0" y="60"/>
                      </a:lnTo>
                      <a:lnTo>
                        <a:pt x="10" y="52"/>
                      </a:lnTo>
                      <a:lnTo>
                        <a:pt x="10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32" y="26"/>
                      </a:lnTo>
                      <a:lnTo>
                        <a:pt x="44" y="30"/>
                      </a:lnTo>
                      <a:lnTo>
                        <a:pt x="44" y="18"/>
                      </a:lnTo>
                      <a:lnTo>
                        <a:pt x="46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70" y="4"/>
                      </a:lnTo>
                      <a:lnTo>
                        <a:pt x="66" y="14"/>
                      </a:lnTo>
                      <a:lnTo>
                        <a:pt x="66" y="24"/>
                      </a:lnTo>
                      <a:lnTo>
                        <a:pt x="68" y="32"/>
                      </a:lnTo>
                      <a:lnTo>
                        <a:pt x="71" y="40"/>
                      </a:lnTo>
                      <a:lnTo>
                        <a:pt x="77" y="44"/>
                      </a:lnTo>
                      <a:lnTo>
                        <a:pt x="83" y="54"/>
                      </a:lnTo>
                      <a:lnTo>
                        <a:pt x="89" y="64"/>
                      </a:lnTo>
                      <a:lnTo>
                        <a:pt x="91" y="80"/>
                      </a:lnTo>
                      <a:lnTo>
                        <a:pt x="89" y="90"/>
                      </a:lnTo>
                      <a:lnTo>
                        <a:pt x="85" y="100"/>
                      </a:lnTo>
                      <a:lnTo>
                        <a:pt x="81" y="108"/>
                      </a:lnTo>
                      <a:lnTo>
                        <a:pt x="81" y="120"/>
                      </a:lnTo>
                      <a:lnTo>
                        <a:pt x="81" y="132"/>
                      </a:lnTo>
                      <a:lnTo>
                        <a:pt x="79" y="142"/>
                      </a:lnTo>
                      <a:lnTo>
                        <a:pt x="71" y="146"/>
                      </a:lnTo>
                      <a:lnTo>
                        <a:pt x="60" y="148"/>
                      </a:lnTo>
                      <a:lnTo>
                        <a:pt x="50" y="148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1" name="Freeform 142"/>
                <p:cNvSpPr>
                  <a:spLocks/>
                </p:cNvSpPr>
                <p:nvPr/>
              </p:nvSpPr>
              <p:spPr bwMode="auto">
                <a:xfrm>
                  <a:off x="1082" y="2396"/>
                  <a:ext cx="12" cy="50"/>
                </a:xfrm>
                <a:custGeom>
                  <a:avLst/>
                  <a:gdLst>
                    <a:gd name="T0" fmla="*/ 1 w 24"/>
                    <a:gd name="T1" fmla="*/ 0 h 100"/>
                    <a:gd name="T2" fmla="*/ 1 w 24"/>
                    <a:gd name="T3" fmla="*/ 0 h 100"/>
                    <a:gd name="T4" fmla="*/ 1 w 24"/>
                    <a:gd name="T5" fmla="*/ 1 h 100"/>
                    <a:gd name="T6" fmla="*/ 1 w 24"/>
                    <a:gd name="T7" fmla="*/ 1 h 100"/>
                    <a:gd name="T8" fmla="*/ 1 w 24"/>
                    <a:gd name="T9" fmla="*/ 1 h 100"/>
                    <a:gd name="T10" fmla="*/ 1 w 24"/>
                    <a:gd name="T11" fmla="*/ 1 h 100"/>
                    <a:gd name="T12" fmla="*/ 1 w 24"/>
                    <a:gd name="T13" fmla="*/ 1 h 100"/>
                    <a:gd name="T14" fmla="*/ 1 w 24"/>
                    <a:gd name="T15" fmla="*/ 1 h 100"/>
                    <a:gd name="T16" fmla="*/ 1 w 24"/>
                    <a:gd name="T17" fmla="*/ 1 h 100"/>
                    <a:gd name="T18" fmla="*/ 1 w 24"/>
                    <a:gd name="T19" fmla="*/ 1 h 100"/>
                    <a:gd name="T20" fmla="*/ 1 w 24"/>
                    <a:gd name="T21" fmla="*/ 1 h 100"/>
                    <a:gd name="T22" fmla="*/ 0 w 24"/>
                    <a:gd name="T23" fmla="*/ 1 h 100"/>
                    <a:gd name="T24" fmla="*/ 1 w 24"/>
                    <a:gd name="T25" fmla="*/ 1 h 100"/>
                    <a:gd name="T26" fmla="*/ 1 w 24"/>
                    <a:gd name="T27" fmla="*/ 1 h 100"/>
                    <a:gd name="T28" fmla="*/ 1 w 24"/>
                    <a:gd name="T29" fmla="*/ 1 h 100"/>
                    <a:gd name="T30" fmla="*/ 1 w 24"/>
                    <a:gd name="T31" fmla="*/ 1 h 100"/>
                    <a:gd name="T32" fmla="*/ 1 w 24"/>
                    <a:gd name="T33" fmla="*/ 1 h 100"/>
                    <a:gd name="T34" fmla="*/ 1 w 24"/>
                    <a:gd name="T35" fmla="*/ 1 h 100"/>
                    <a:gd name="T36" fmla="*/ 1 w 24"/>
                    <a:gd name="T37" fmla="*/ 1 h 100"/>
                    <a:gd name="T38" fmla="*/ 1 w 24"/>
                    <a:gd name="T39" fmla="*/ 1 h 100"/>
                    <a:gd name="T40" fmla="*/ 1 w 24"/>
                    <a:gd name="T41" fmla="*/ 1 h 100"/>
                    <a:gd name="T42" fmla="*/ 1 w 24"/>
                    <a:gd name="T43" fmla="*/ 1 h 100"/>
                    <a:gd name="T44" fmla="*/ 1 w 24"/>
                    <a:gd name="T45" fmla="*/ 1 h 100"/>
                    <a:gd name="T46" fmla="*/ 1 w 24"/>
                    <a:gd name="T47" fmla="*/ 1 h 100"/>
                    <a:gd name="T48" fmla="*/ 1 w 24"/>
                    <a:gd name="T49" fmla="*/ 1 h 100"/>
                    <a:gd name="T50" fmla="*/ 1 w 24"/>
                    <a:gd name="T51" fmla="*/ 1 h 100"/>
                    <a:gd name="T52" fmla="*/ 1 w 24"/>
                    <a:gd name="T53" fmla="*/ 1 h 100"/>
                    <a:gd name="T54" fmla="*/ 1 w 24"/>
                    <a:gd name="T55" fmla="*/ 1 h 100"/>
                    <a:gd name="T56" fmla="*/ 1 w 24"/>
                    <a:gd name="T57" fmla="*/ 1 h 100"/>
                    <a:gd name="T58" fmla="*/ 1 w 24"/>
                    <a:gd name="T59" fmla="*/ 1 h 100"/>
                    <a:gd name="T60" fmla="*/ 1 w 24"/>
                    <a:gd name="T61" fmla="*/ 1 h 100"/>
                    <a:gd name="T62" fmla="*/ 1 w 24"/>
                    <a:gd name="T63" fmla="*/ 1 h 100"/>
                    <a:gd name="T64" fmla="*/ 1 w 24"/>
                    <a:gd name="T65" fmla="*/ 1 h 100"/>
                    <a:gd name="T66" fmla="*/ 1 w 24"/>
                    <a:gd name="T67" fmla="*/ 1 h 100"/>
                    <a:gd name="T68" fmla="*/ 1 w 24"/>
                    <a:gd name="T69" fmla="*/ 1 h 100"/>
                    <a:gd name="T70" fmla="*/ 1 w 24"/>
                    <a:gd name="T71" fmla="*/ 1 h 100"/>
                    <a:gd name="T72" fmla="*/ 1 w 24"/>
                    <a:gd name="T73" fmla="*/ 1 h 100"/>
                    <a:gd name="T74" fmla="*/ 1 w 24"/>
                    <a:gd name="T75" fmla="*/ 1 h 100"/>
                    <a:gd name="T76" fmla="*/ 1 w 24"/>
                    <a:gd name="T77" fmla="*/ 1 h 100"/>
                    <a:gd name="T78" fmla="*/ 1 w 24"/>
                    <a:gd name="T79" fmla="*/ 1 h 100"/>
                    <a:gd name="T80" fmla="*/ 1 w 24"/>
                    <a:gd name="T81" fmla="*/ 1 h 100"/>
                    <a:gd name="T82" fmla="*/ 1 w 24"/>
                    <a:gd name="T83" fmla="*/ 1 h 100"/>
                    <a:gd name="T84" fmla="*/ 1 w 24"/>
                    <a:gd name="T85" fmla="*/ 1 h 100"/>
                    <a:gd name="T86" fmla="*/ 1 w 24"/>
                    <a:gd name="T87" fmla="*/ 1 h 100"/>
                    <a:gd name="T88" fmla="*/ 1 w 24"/>
                    <a:gd name="T89" fmla="*/ 1 h 100"/>
                    <a:gd name="T90" fmla="*/ 1 w 24"/>
                    <a:gd name="T91" fmla="*/ 1 h 100"/>
                    <a:gd name="T92" fmla="*/ 1 w 24"/>
                    <a:gd name="T93" fmla="*/ 0 h 10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4"/>
                    <a:gd name="T142" fmla="*/ 0 h 100"/>
                    <a:gd name="T143" fmla="*/ 24 w 24"/>
                    <a:gd name="T144" fmla="*/ 100 h 100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4" h="100">
                      <a:moveTo>
                        <a:pt x="20" y="0"/>
                      </a:moveTo>
                      <a:lnTo>
                        <a:pt x="10" y="0"/>
                      </a:lnTo>
                      <a:lnTo>
                        <a:pt x="14" y="4"/>
                      </a:lnTo>
                      <a:lnTo>
                        <a:pt x="16" y="10"/>
                      </a:lnTo>
                      <a:lnTo>
                        <a:pt x="14" y="16"/>
                      </a:lnTo>
                      <a:lnTo>
                        <a:pt x="12" y="20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6" y="30"/>
                      </a:lnTo>
                      <a:lnTo>
                        <a:pt x="6" y="40"/>
                      </a:lnTo>
                      <a:lnTo>
                        <a:pt x="6" y="44"/>
                      </a:lnTo>
                      <a:lnTo>
                        <a:pt x="0" y="48"/>
                      </a:lnTo>
                      <a:lnTo>
                        <a:pt x="2" y="50"/>
                      </a:lnTo>
                      <a:lnTo>
                        <a:pt x="6" y="56"/>
                      </a:lnTo>
                      <a:lnTo>
                        <a:pt x="6" y="64"/>
                      </a:lnTo>
                      <a:lnTo>
                        <a:pt x="6" y="68"/>
                      </a:lnTo>
                      <a:lnTo>
                        <a:pt x="4" y="74"/>
                      </a:lnTo>
                      <a:lnTo>
                        <a:pt x="10" y="76"/>
                      </a:lnTo>
                      <a:lnTo>
                        <a:pt x="18" y="76"/>
                      </a:lnTo>
                      <a:lnTo>
                        <a:pt x="22" y="80"/>
                      </a:lnTo>
                      <a:lnTo>
                        <a:pt x="22" y="84"/>
                      </a:lnTo>
                      <a:lnTo>
                        <a:pt x="20" y="90"/>
                      </a:lnTo>
                      <a:lnTo>
                        <a:pt x="14" y="94"/>
                      </a:lnTo>
                      <a:lnTo>
                        <a:pt x="12" y="96"/>
                      </a:lnTo>
                      <a:lnTo>
                        <a:pt x="12" y="100"/>
                      </a:lnTo>
                      <a:lnTo>
                        <a:pt x="16" y="100"/>
                      </a:lnTo>
                      <a:lnTo>
                        <a:pt x="16" y="96"/>
                      </a:lnTo>
                      <a:lnTo>
                        <a:pt x="22" y="92"/>
                      </a:lnTo>
                      <a:lnTo>
                        <a:pt x="24" y="86"/>
                      </a:lnTo>
                      <a:lnTo>
                        <a:pt x="24" y="78"/>
                      </a:lnTo>
                      <a:lnTo>
                        <a:pt x="20" y="76"/>
                      </a:lnTo>
                      <a:lnTo>
                        <a:pt x="16" y="74"/>
                      </a:lnTo>
                      <a:lnTo>
                        <a:pt x="8" y="74"/>
                      </a:lnTo>
                      <a:lnTo>
                        <a:pt x="10" y="68"/>
                      </a:lnTo>
                      <a:lnTo>
                        <a:pt x="10" y="60"/>
                      </a:lnTo>
                      <a:lnTo>
                        <a:pt x="8" y="54"/>
                      </a:lnTo>
                      <a:lnTo>
                        <a:pt x="6" y="52"/>
                      </a:lnTo>
                      <a:lnTo>
                        <a:pt x="4" y="48"/>
                      </a:lnTo>
                      <a:lnTo>
                        <a:pt x="8" y="46"/>
                      </a:lnTo>
                      <a:lnTo>
                        <a:pt x="10" y="40"/>
                      </a:lnTo>
                      <a:lnTo>
                        <a:pt x="10" y="32"/>
                      </a:lnTo>
                      <a:lnTo>
                        <a:pt x="8" y="26"/>
                      </a:lnTo>
                      <a:lnTo>
                        <a:pt x="6" y="22"/>
                      </a:lnTo>
                      <a:lnTo>
                        <a:pt x="12" y="24"/>
                      </a:lnTo>
                      <a:lnTo>
                        <a:pt x="16" y="18"/>
                      </a:lnTo>
                      <a:lnTo>
                        <a:pt x="20" y="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2" name="Freeform 143"/>
                <p:cNvSpPr>
                  <a:spLocks/>
                </p:cNvSpPr>
                <p:nvPr/>
              </p:nvSpPr>
              <p:spPr bwMode="auto">
                <a:xfrm>
                  <a:off x="1081" y="2397"/>
                  <a:ext cx="3" cy="7"/>
                </a:xfrm>
                <a:custGeom>
                  <a:avLst/>
                  <a:gdLst>
                    <a:gd name="T0" fmla="*/ 1 w 6"/>
                    <a:gd name="T1" fmla="*/ 0 h 14"/>
                    <a:gd name="T2" fmla="*/ 1 w 6"/>
                    <a:gd name="T3" fmla="*/ 1 h 14"/>
                    <a:gd name="T4" fmla="*/ 0 w 6"/>
                    <a:gd name="T5" fmla="*/ 1 h 14"/>
                    <a:gd name="T6" fmla="*/ 1 w 6"/>
                    <a:gd name="T7" fmla="*/ 1 h 14"/>
                    <a:gd name="T8" fmla="*/ 1 w 6"/>
                    <a:gd name="T9" fmla="*/ 1 h 14"/>
                    <a:gd name="T10" fmla="*/ 1 w 6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"/>
                    <a:gd name="T19" fmla="*/ 0 h 14"/>
                    <a:gd name="T20" fmla="*/ 6 w 6"/>
                    <a:gd name="T21" fmla="*/ 14 h 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" h="14">
                      <a:moveTo>
                        <a:pt x="6" y="0"/>
                      </a:moveTo>
                      <a:lnTo>
                        <a:pt x="2" y="4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3" name="Freeform 144"/>
                <p:cNvSpPr>
                  <a:spLocks/>
                </p:cNvSpPr>
                <p:nvPr/>
              </p:nvSpPr>
              <p:spPr bwMode="auto">
                <a:xfrm>
                  <a:off x="1081" y="2409"/>
                  <a:ext cx="3" cy="9"/>
                </a:xfrm>
                <a:custGeom>
                  <a:avLst/>
                  <a:gdLst>
                    <a:gd name="T0" fmla="*/ 1 w 6"/>
                    <a:gd name="T1" fmla="*/ 0 h 18"/>
                    <a:gd name="T2" fmla="*/ 1 w 6"/>
                    <a:gd name="T3" fmla="*/ 1 h 18"/>
                    <a:gd name="T4" fmla="*/ 1 w 6"/>
                    <a:gd name="T5" fmla="*/ 1 h 18"/>
                    <a:gd name="T6" fmla="*/ 1 w 6"/>
                    <a:gd name="T7" fmla="*/ 1 h 18"/>
                    <a:gd name="T8" fmla="*/ 0 w 6"/>
                    <a:gd name="T9" fmla="*/ 1 h 18"/>
                    <a:gd name="T10" fmla="*/ 1 w 6"/>
                    <a:gd name="T11" fmla="*/ 1 h 18"/>
                    <a:gd name="T12" fmla="*/ 1 w 6"/>
                    <a:gd name="T13" fmla="*/ 1 h 18"/>
                    <a:gd name="T14" fmla="*/ 1 w 6"/>
                    <a:gd name="T15" fmla="*/ 1 h 18"/>
                    <a:gd name="T16" fmla="*/ 1 w 6"/>
                    <a:gd name="T17" fmla="*/ 0 h 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"/>
                    <a:gd name="T28" fmla="*/ 0 h 18"/>
                    <a:gd name="T29" fmla="*/ 6 w 6"/>
                    <a:gd name="T30" fmla="*/ 18 h 1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" h="18">
                      <a:moveTo>
                        <a:pt x="2" y="0"/>
                      </a:moveTo>
                      <a:lnTo>
                        <a:pt x="2" y="2"/>
                      </a:lnTo>
                      <a:lnTo>
                        <a:pt x="4" y="6"/>
                      </a:lnTo>
                      <a:lnTo>
                        <a:pt x="4" y="12"/>
                      </a:lnTo>
                      <a:lnTo>
                        <a:pt x="0" y="18"/>
                      </a:lnTo>
                      <a:lnTo>
                        <a:pt x="4" y="14"/>
                      </a:lnTo>
                      <a:lnTo>
                        <a:pt x="6" y="10"/>
                      </a:lnTo>
                      <a:lnTo>
                        <a:pt x="6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4" name="Freeform 145"/>
                <p:cNvSpPr>
                  <a:spLocks/>
                </p:cNvSpPr>
                <p:nvPr/>
              </p:nvSpPr>
              <p:spPr bwMode="auto">
                <a:xfrm>
                  <a:off x="1078" y="2422"/>
                  <a:ext cx="6" cy="10"/>
                </a:xfrm>
                <a:custGeom>
                  <a:avLst/>
                  <a:gdLst>
                    <a:gd name="T0" fmla="*/ 0 w 12"/>
                    <a:gd name="T1" fmla="*/ 1 h 20"/>
                    <a:gd name="T2" fmla="*/ 1 w 12"/>
                    <a:gd name="T3" fmla="*/ 1 h 20"/>
                    <a:gd name="T4" fmla="*/ 1 w 12"/>
                    <a:gd name="T5" fmla="*/ 1 h 20"/>
                    <a:gd name="T6" fmla="*/ 1 w 12"/>
                    <a:gd name="T7" fmla="*/ 1 h 20"/>
                    <a:gd name="T8" fmla="*/ 1 w 12"/>
                    <a:gd name="T9" fmla="*/ 1 h 20"/>
                    <a:gd name="T10" fmla="*/ 1 w 12"/>
                    <a:gd name="T11" fmla="*/ 1 h 20"/>
                    <a:gd name="T12" fmla="*/ 1 w 12"/>
                    <a:gd name="T13" fmla="*/ 1 h 20"/>
                    <a:gd name="T14" fmla="*/ 1 w 12"/>
                    <a:gd name="T15" fmla="*/ 1 h 20"/>
                    <a:gd name="T16" fmla="*/ 1 w 12"/>
                    <a:gd name="T17" fmla="*/ 0 h 20"/>
                    <a:gd name="T18" fmla="*/ 0 w 12"/>
                    <a:gd name="T19" fmla="*/ 1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20"/>
                    <a:gd name="T32" fmla="*/ 12 w 12"/>
                    <a:gd name="T33" fmla="*/ 20 h 2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20">
                      <a:moveTo>
                        <a:pt x="0" y="4"/>
                      </a:moveTo>
                      <a:lnTo>
                        <a:pt x="6" y="2"/>
                      </a:lnTo>
                      <a:lnTo>
                        <a:pt x="8" y="6"/>
                      </a:lnTo>
                      <a:lnTo>
                        <a:pt x="10" y="12"/>
                      </a:lnTo>
                      <a:lnTo>
                        <a:pt x="8" y="20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5" name="Freeform 146"/>
                <p:cNvSpPr>
                  <a:spLocks/>
                </p:cNvSpPr>
                <p:nvPr/>
              </p:nvSpPr>
              <p:spPr bwMode="auto">
                <a:xfrm>
                  <a:off x="1088" y="2436"/>
                  <a:ext cx="3" cy="5"/>
                </a:xfrm>
                <a:custGeom>
                  <a:avLst/>
                  <a:gdLst>
                    <a:gd name="T0" fmla="*/ 0 w 6"/>
                    <a:gd name="T1" fmla="*/ 0 h 10"/>
                    <a:gd name="T2" fmla="*/ 1 w 6"/>
                    <a:gd name="T3" fmla="*/ 0 h 10"/>
                    <a:gd name="T4" fmla="*/ 1 w 6"/>
                    <a:gd name="T5" fmla="*/ 1 h 10"/>
                    <a:gd name="T6" fmla="*/ 1 w 6"/>
                    <a:gd name="T7" fmla="*/ 1 h 10"/>
                    <a:gd name="T8" fmla="*/ 1 w 6"/>
                    <a:gd name="T9" fmla="*/ 1 h 10"/>
                    <a:gd name="T10" fmla="*/ 1 w 6"/>
                    <a:gd name="T11" fmla="*/ 1 h 10"/>
                    <a:gd name="T12" fmla="*/ 1 w 6"/>
                    <a:gd name="T13" fmla="*/ 1 h 10"/>
                    <a:gd name="T14" fmla="*/ 1 w 6"/>
                    <a:gd name="T15" fmla="*/ 0 h 10"/>
                    <a:gd name="T16" fmla="*/ 0 w 6"/>
                    <a:gd name="T17" fmla="*/ 0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"/>
                    <a:gd name="T28" fmla="*/ 0 h 10"/>
                    <a:gd name="T29" fmla="*/ 6 w 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" h="10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2"/>
                      </a:lnTo>
                      <a:lnTo>
                        <a:pt x="4" y="8"/>
                      </a:lnTo>
                      <a:lnTo>
                        <a:pt x="2" y="10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6" name="Freeform 147"/>
                <p:cNvSpPr>
                  <a:spLocks/>
                </p:cNvSpPr>
                <p:nvPr/>
              </p:nvSpPr>
              <p:spPr bwMode="auto">
                <a:xfrm>
                  <a:off x="1076" y="2410"/>
                  <a:ext cx="2" cy="8"/>
                </a:xfrm>
                <a:custGeom>
                  <a:avLst/>
                  <a:gdLst>
                    <a:gd name="T0" fmla="*/ 1 w 4"/>
                    <a:gd name="T1" fmla="*/ 0 h 16"/>
                    <a:gd name="T2" fmla="*/ 0 w 4"/>
                    <a:gd name="T3" fmla="*/ 1 h 16"/>
                    <a:gd name="T4" fmla="*/ 0 w 4"/>
                    <a:gd name="T5" fmla="*/ 1 h 16"/>
                    <a:gd name="T6" fmla="*/ 1 w 4"/>
                    <a:gd name="T7" fmla="*/ 1 h 16"/>
                    <a:gd name="T8" fmla="*/ 0 w 4"/>
                    <a:gd name="T9" fmla="*/ 1 h 16"/>
                    <a:gd name="T10" fmla="*/ 1 w 4"/>
                    <a:gd name="T11" fmla="*/ 0 h 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"/>
                    <a:gd name="T19" fmla="*/ 0 h 16"/>
                    <a:gd name="T20" fmla="*/ 4 w 4"/>
                    <a:gd name="T21" fmla="*/ 16 h 1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" h="16">
                      <a:moveTo>
                        <a:pt x="4" y="0"/>
                      </a:move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7" name="Freeform 148"/>
                <p:cNvSpPr>
                  <a:spLocks/>
                </p:cNvSpPr>
                <p:nvPr/>
              </p:nvSpPr>
              <p:spPr bwMode="auto">
                <a:xfrm>
                  <a:off x="1075" y="2426"/>
                  <a:ext cx="4" cy="7"/>
                </a:xfrm>
                <a:custGeom>
                  <a:avLst/>
                  <a:gdLst>
                    <a:gd name="T0" fmla="*/ 1 w 8"/>
                    <a:gd name="T1" fmla="*/ 0 h 14"/>
                    <a:gd name="T2" fmla="*/ 0 w 8"/>
                    <a:gd name="T3" fmla="*/ 1 h 14"/>
                    <a:gd name="T4" fmla="*/ 1 w 8"/>
                    <a:gd name="T5" fmla="*/ 1 h 14"/>
                    <a:gd name="T6" fmla="*/ 1 w 8"/>
                    <a:gd name="T7" fmla="*/ 1 h 14"/>
                    <a:gd name="T8" fmla="*/ 1 w 8"/>
                    <a:gd name="T9" fmla="*/ 1 h 14"/>
                    <a:gd name="T10" fmla="*/ 1 w 8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"/>
                    <a:gd name="T19" fmla="*/ 0 h 14"/>
                    <a:gd name="T20" fmla="*/ 8 w 8"/>
                    <a:gd name="T21" fmla="*/ 14 h 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" h="14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6" y="1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8" name="Freeform 149"/>
                <p:cNvSpPr>
                  <a:spLocks/>
                </p:cNvSpPr>
                <p:nvPr/>
              </p:nvSpPr>
              <p:spPr bwMode="auto">
                <a:xfrm>
                  <a:off x="1084" y="2437"/>
                  <a:ext cx="2" cy="6"/>
                </a:xfrm>
                <a:custGeom>
                  <a:avLst/>
                  <a:gdLst>
                    <a:gd name="T0" fmla="*/ 1 w 4"/>
                    <a:gd name="T1" fmla="*/ 0 h 12"/>
                    <a:gd name="T2" fmla="*/ 0 w 4"/>
                    <a:gd name="T3" fmla="*/ 1 h 12"/>
                    <a:gd name="T4" fmla="*/ 1 w 4"/>
                    <a:gd name="T5" fmla="*/ 1 h 12"/>
                    <a:gd name="T6" fmla="*/ 1 w 4"/>
                    <a:gd name="T7" fmla="*/ 1 h 12"/>
                    <a:gd name="T8" fmla="*/ 1 w 4"/>
                    <a:gd name="T9" fmla="*/ 1 h 12"/>
                    <a:gd name="T10" fmla="*/ 1 w 4"/>
                    <a:gd name="T11" fmla="*/ 0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"/>
                    <a:gd name="T19" fmla="*/ 0 h 12"/>
                    <a:gd name="T20" fmla="*/ 4 w 4"/>
                    <a:gd name="T21" fmla="*/ 12 h 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" h="12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" y="12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99" name="Freeform 150"/>
                <p:cNvSpPr>
                  <a:spLocks/>
                </p:cNvSpPr>
                <p:nvPr/>
              </p:nvSpPr>
              <p:spPr bwMode="auto">
                <a:xfrm>
                  <a:off x="1094" y="2409"/>
                  <a:ext cx="13" cy="21"/>
                </a:xfrm>
                <a:custGeom>
                  <a:avLst/>
                  <a:gdLst>
                    <a:gd name="T0" fmla="*/ 0 w 25"/>
                    <a:gd name="T1" fmla="*/ 0 h 42"/>
                    <a:gd name="T2" fmla="*/ 1 w 25"/>
                    <a:gd name="T3" fmla="*/ 1 h 42"/>
                    <a:gd name="T4" fmla="*/ 1 w 25"/>
                    <a:gd name="T5" fmla="*/ 1 h 42"/>
                    <a:gd name="T6" fmla="*/ 1 w 25"/>
                    <a:gd name="T7" fmla="*/ 1 h 42"/>
                    <a:gd name="T8" fmla="*/ 1 w 25"/>
                    <a:gd name="T9" fmla="*/ 1 h 42"/>
                    <a:gd name="T10" fmla="*/ 1 w 25"/>
                    <a:gd name="T11" fmla="*/ 1 h 42"/>
                    <a:gd name="T12" fmla="*/ 1 w 25"/>
                    <a:gd name="T13" fmla="*/ 1 h 42"/>
                    <a:gd name="T14" fmla="*/ 0 w 25"/>
                    <a:gd name="T15" fmla="*/ 1 h 42"/>
                    <a:gd name="T16" fmla="*/ 0 w 25"/>
                    <a:gd name="T17" fmla="*/ 0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5"/>
                    <a:gd name="T28" fmla="*/ 0 h 42"/>
                    <a:gd name="T29" fmla="*/ 25 w 25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5" h="42">
                      <a:moveTo>
                        <a:pt x="0" y="0"/>
                      </a:moveTo>
                      <a:lnTo>
                        <a:pt x="2" y="18"/>
                      </a:lnTo>
                      <a:lnTo>
                        <a:pt x="8" y="28"/>
                      </a:lnTo>
                      <a:lnTo>
                        <a:pt x="14" y="34"/>
                      </a:lnTo>
                      <a:lnTo>
                        <a:pt x="25" y="42"/>
                      </a:lnTo>
                      <a:lnTo>
                        <a:pt x="12" y="36"/>
                      </a:lnTo>
                      <a:lnTo>
                        <a:pt x="2" y="26"/>
                      </a:lnTo>
                      <a:lnTo>
                        <a:pt x="0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00" name="Freeform 151"/>
                <p:cNvSpPr>
                  <a:spLocks/>
                </p:cNvSpPr>
                <p:nvPr/>
              </p:nvSpPr>
              <p:spPr bwMode="auto">
                <a:xfrm>
                  <a:off x="1091" y="2393"/>
                  <a:ext cx="11" cy="12"/>
                </a:xfrm>
                <a:custGeom>
                  <a:avLst/>
                  <a:gdLst>
                    <a:gd name="T0" fmla="*/ 0 w 22"/>
                    <a:gd name="T1" fmla="*/ 0 h 24"/>
                    <a:gd name="T2" fmla="*/ 1 w 22"/>
                    <a:gd name="T3" fmla="*/ 0 h 24"/>
                    <a:gd name="T4" fmla="*/ 1 w 22"/>
                    <a:gd name="T5" fmla="*/ 1 h 24"/>
                    <a:gd name="T6" fmla="*/ 1 w 22"/>
                    <a:gd name="T7" fmla="*/ 1 h 24"/>
                    <a:gd name="T8" fmla="*/ 1 w 22"/>
                    <a:gd name="T9" fmla="*/ 1 h 24"/>
                    <a:gd name="T10" fmla="*/ 1 w 22"/>
                    <a:gd name="T11" fmla="*/ 1 h 24"/>
                    <a:gd name="T12" fmla="*/ 1 w 22"/>
                    <a:gd name="T13" fmla="*/ 1 h 24"/>
                    <a:gd name="T14" fmla="*/ 1 w 22"/>
                    <a:gd name="T15" fmla="*/ 1 h 24"/>
                    <a:gd name="T16" fmla="*/ 1 w 22"/>
                    <a:gd name="T17" fmla="*/ 1 h 24"/>
                    <a:gd name="T18" fmla="*/ 1 w 22"/>
                    <a:gd name="T19" fmla="*/ 1 h 24"/>
                    <a:gd name="T20" fmla="*/ 1 w 22"/>
                    <a:gd name="T21" fmla="*/ 1 h 24"/>
                    <a:gd name="T22" fmla="*/ 1 w 22"/>
                    <a:gd name="T23" fmla="*/ 1 h 24"/>
                    <a:gd name="T24" fmla="*/ 0 w 22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"/>
                    <a:gd name="T40" fmla="*/ 0 h 24"/>
                    <a:gd name="T41" fmla="*/ 22 w 22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" h="2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10" y="12"/>
                      </a:lnTo>
                      <a:lnTo>
                        <a:pt x="12" y="16"/>
                      </a:lnTo>
                      <a:lnTo>
                        <a:pt x="22" y="24"/>
                      </a:lnTo>
                      <a:lnTo>
                        <a:pt x="14" y="20"/>
                      </a:lnTo>
                      <a:lnTo>
                        <a:pt x="10" y="18"/>
                      </a:lnTo>
                      <a:lnTo>
                        <a:pt x="4" y="22"/>
                      </a:lnTo>
                      <a:lnTo>
                        <a:pt x="8" y="18"/>
                      </a:lnTo>
                      <a:lnTo>
                        <a:pt x="8" y="12"/>
                      </a:lnTo>
                      <a:lnTo>
                        <a:pt x="4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01" name="Freeform 152"/>
                <p:cNvSpPr>
                  <a:spLocks/>
                </p:cNvSpPr>
                <p:nvPr/>
              </p:nvSpPr>
              <p:spPr bwMode="auto">
                <a:xfrm>
                  <a:off x="1086" y="2398"/>
                  <a:ext cx="3" cy="7"/>
                </a:xfrm>
                <a:custGeom>
                  <a:avLst/>
                  <a:gdLst>
                    <a:gd name="T0" fmla="*/ 1 w 6"/>
                    <a:gd name="T1" fmla="*/ 0 h 14"/>
                    <a:gd name="T2" fmla="*/ 1 w 6"/>
                    <a:gd name="T3" fmla="*/ 1 h 14"/>
                    <a:gd name="T4" fmla="*/ 1 w 6"/>
                    <a:gd name="T5" fmla="*/ 1 h 14"/>
                    <a:gd name="T6" fmla="*/ 0 w 6"/>
                    <a:gd name="T7" fmla="*/ 1 h 14"/>
                    <a:gd name="T8" fmla="*/ 1 w 6"/>
                    <a:gd name="T9" fmla="*/ 1 h 14"/>
                    <a:gd name="T10" fmla="*/ 1 w 6"/>
                    <a:gd name="T11" fmla="*/ 1 h 14"/>
                    <a:gd name="T12" fmla="*/ 1 w 6"/>
                    <a:gd name="T13" fmla="*/ 0 h 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"/>
                    <a:gd name="T22" fmla="*/ 0 h 14"/>
                    <a:gd name="T23" fmla="*/ 6 w 6"/>
                    <a:gd name="T24" fmla="*/ 14 h 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" h="14">
                      <a:moveTo>
                        <a:pt x="2" y="0"/>
                      </a:moveTo>
                      <a:lnTo>
                        <a:pt x="4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4" y="12"/>
                      </a:lnTo>
                      <a:lnTo>
                        <a:pt x="6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22" name="Group 153"/>
              <p:cNvGrpSpPr>
                <a:grpSpLocks/>
              </p:cNvGrpSpPr>
              <p:nvPr/>
            </p:nvGrpSpPr>
            <p:grpSpPr bwMode="auto">
              <a:xfrm>
                <a:off x="1143" y="2408"/>
                <a:ext cx="138" cy="144"/>
                <a:chOff x="1143" y="2408"/>
                <a:chExt cx="138" cy="144"/>
              </a:xfrm>
            </p:grpSpPr>
            <p:grpSp>
              <p:nvGrpSpPr>
                <p:cNvPr id="33966" name="Group 154"/>
                <p:cNvGrpSpPr>
                  <a:grpSpLocks/>
                </p:cNvGrpSpPr>
                <p:nvPr/>
              </p:nvGrpSpPr>
              <p:grpSpPr bwMode="auto">
                <a:xfrm>
                  <a:off x="1155" y="2408"/>
                  <a:ext cx="84" cy="139"/>
                  <a:chOff x="1155" y="2408"/>
                  <a:chExt cx="84" cy="139"/>
                </a:xfrm>
              </p:grpSpPr>
              <p:sp>
                <p:nvSpPr>
                  <p:cNvPr id="33984" name="Freeform 155"/>
                  <p:cNvSpPr>
                    <a:spLocks/>
                  </p:cNvSpPr>
                  <p:nvPr/>
                </p:nvSpPr>
                <p:spPr bwMode="auto">
                  <a:xfrm>
                    <a:off x="1173" y="2409"/>
                    <a:ext cx="49" cy="136"/>
                  </a:xfrm>
                  <a:custGeom>
                    <a:avLst/>
                    <a:gdLst>
                      <a:gd name="T0" fmla="*/ 1 w 98"/>
                      <a:gd name="T1" fmla="*/ 1 h 272"/>
                      <a:gd name="T2" fmla="*/ 1 w 98"/>
                      <a:gd name="T3" fmla="*/ 0 h 272"/>
                      <a:gd name="T4" fmla="*/ 0 w 98"/>
                      <a:gd name="T5" fmla="*/ 1 h 272"/>
                      <a:gd name="T6" fmla="*/ 1 w 98"/>
                      <a:gd name="T7" fmla="*/ 1 h 272"/>
                      <a:gd name="T8" fmla="*/ 1 w 98"/>
                      <a:gd name="T9" fmla="*/ 1 h 2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8"/>
                      <a:gd name="T16" fmla="*/ 0 h 272"/>
                      <a:gd name="T17" fmla="*/ 98 w 98"/>
                      <a:gd name="T18" fmla="*/ 272 h 27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8" h="272">
                        <a:moveTo>
                          <a:pt x="98" y="210"/>
                        </a:moveTo>
                        <a:lnTo>
                          <a:pt x="78" y="0"/>
                        </a:lnTo>
                        <a:lnTo>
                          <a:pt x="0" y="92"/>
                        </a:lnTo>
                        <a:lnTo>
                          <a:pt x="6" y="272"/>
                        </a:lnTo>
                        <a:lnTo>
                          <a:pt x="98" y="2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5" name="Freeform 156"/>
                  <p:cNvSpPr>
                    <a:spLocks/>
                  </p:cNvSpPr>
                  <p:nvPr/>
                </p:nvSpPr>
                <p:spPr bwMode="auto">
                  <a:xfrm>
                    <a:off x="1163" y="2408"/>
                    <a:ext cx="13" cy="135"/>
                  </a:xfrm>
                  <a:custGeom>
                    <a:avLst/>
                    <a:gdLst>
                      <a:gd name="T0" fmla="*/ 0 w 26"/>
                      <a:gd name="T1" fmla="*/ 1 h 270"/>
                      <a:gd name="T2" fmla="*/ 0 w 26"/>
                      <a:gd name="T3" fmla="*/ 0 h 270"/>
                      <a:gd name="T4" fmla="*/ 1 w 26"/>
                      <a:gd name="T5" fmla="*/ 1 h 270"/>
                      <a:gd name="T6" fmla="*/ 1 w 26"/>
                      <a:gd name="T7" fmla="*/ 1 h 270"/>
                      <a:gd name="T8" fmla="*/ 0 w 26"/>
                      <a:gd name="T9" fmla="*/ 1 h 2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270"/>
                      <a:gd name="T17" fmla="*/ 26 w 26"/>
                      <a:gd name="T18" fmla="*/ 270 h 2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270">
                        <a:moveTo>
                          <a:pt x="0" y="186"/>
                        </a:moveTo>
                        <a:lnTo>
                          <a:pt x="0" y="0"/>
                        </a:lnTo>
                        <a:lnTo>
                          <a:pt x="20" y="94"/>
                        </a:lnTo>
                        <a:lnTo>
                          <a:pt x="26" y="27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6" name="Freeform 157"/>
                  <p:cNvSpPr>
                    <a:spLocks/>
                  </p:cNvSpPr>
                  <p:nvPr/>
                </p:nvSpPr>
                <p:spPr bwMode="auto">
                  <a:xfrm>
                    <a:off x="1173" y="2416"/>
                    <a:ext cx="56" cy="130"/>
                  </a:xfrm>
                  <a:custGeom>
                    <a:avLst/>
                    <a:gdLst>
                      <a:gd name="T0" fmla="*/ 1 w 112"/>
                      <a:gd name="T1" fmla="*/ 1 h 260"/>
                      <a:gd name="T2" fmla="*/ 1 w 112"/>
                      <a:gd name="T3" fmla="*/ 0 h 260"/>
                      <a:gd name="T4" fmla="*/ 0 w 112"/>
                      <a:gd name="T5" fmla="*/ 1 h 260"/>
                      <a:gd name="T6" fmla="*/ 1 w 112"/>
                      <a:gd name="T7" fmla="*/ 1 h 260"/>
                      <a:gd name="T8" fmla="*/ 1 w 112"/>
                      <a:gd name="T9" fmla="*/ 1 h 2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"/>
                      <a:gd name="T16" fmla="*/ 0 h 260"/>
                      <a:gd name="T17" fmla="*/ 112 w 112"/>
                      <a:gd name="T18" fmla="*/ 260 h 2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" h="260">
                        <a:moveTo>
                          <a:pt x="112" y="200"/>
                        </a:moveTo>
                        <a:lnTo>
                          <a:pt x="96" y="0"/>
                        </a:lnTo>
                        <a:lnTo>
                          <a:pt x="0" y="78"/>
                        </a:lnTo>
                        <a:lnTo>
                          <a:pt x="6" y="260"/>
                        </a:lnTo>
                        <a:lnTo>
                          <a:pt x="112" y="2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7" name="Freeform 158"/>
                  <p:cNvSpPr>
                    <a:spLocks/>
                  </p:cNvSpPr>
                  <p:nvPr/>
                </p:nvSpPr>
                <p:spPr bwMode="auto">
                  <a:xfrm>
                    <a:off x="1173" y="2420"/>
                    <a:ext cx="61" cy="124"/>
                  </a:xfrm>
                  <a:custGeom>
                    <a:avLst/>
                    <a:gdLst>
                      <a:gd name="T0" fmla="*/ 1 w 122"/>
                      <a:gd name="T1" fmla="*/ 1 h 248"/>
                      <a:gd name="T2" fmla="*/ 1 w 122"/>
                      <a:gd name="T3" fmla="*/ 0 h 248"/>
                      <a:gd name="T4" fmla="*/ 0 w 122"/>
                      <a:gd name="T5" fmla="*/ 1 h 248"/>
                      <a:gd name="T6" fmla="*/ 1 w 122"/>
                      <a:gd name="T7" fmla="*/ 1 h 248"/>
                      <a:gd name="T8" fmla="*/ 1 w 122"/>
                      <a:gd name="T9" fmla="*/ 1 h 2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2"/>
                      <a:gd name="T16" fmla="*/ 0 h 248"/>
                      <a:gd name="T17" fmla="*/ 122 w 122"/>
                      <a:gd name="T18" fmla="*/ 248 h 24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2" h="248">
                        <a:moveTo>
                          <a:pt x="122" y="196"/>
                        </a:moveTo>
                        <a:lnTo>
                          <a:pt x="114" y="0"/>
                        </a:lnTo>
                        <a:lnTo>
                          <a:pt x="0" y="70"/>
                        </a:lnTo>
                        <a:lnTo>
                          <a:pt x="8" y="248"/>
                        </a:lnTo>
                        <a:lnTo>
                          <a:pt x="122" y="19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8" name="Freeform 159"/>
                  <p:cNvSpPr>
                    <a:spLocks/>
                  </p:cNvSpPr>
                  <p:nvPr/>
                </p:nvSpPr>
                <p:spPr bwMode="auto">
                  <a:xfrm>
                    <a:off x="1173" y="2425"/>
                    <a:ext cx="66" cy="121"/>
                  </a:xfrm>
                  <a:custGeom>
                    <a:avLst/>
                    <a:gdLst>
                      <a:gd name="T0" fmla="*/ 1 w 132"/>
                      <a:gd name="T1" fmla="*/ 0 h 242"/>
                      <a:gd name="T2" fmla="*/ 0 w 132"/>
                      <a:gd name="T3" fmla="*/ 1 h 242"/>
                      <a:gd name="T4" fmla="*/ 1 w 132"/>
                      <a:gd name="T5" fmla="*/ 1 h 242"/>
                      <a:gd name="T6" fmla="*/ 1 w 132"/>
                      <a:gd name="T7" fmla="*/ 1 h 242"/>
                      <a:gd name="T8" fmla="*/ 1 w 132"/>
                      <a:gd name="T9" fmla="*/ 0 h 2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2"/>
                      <a:gd name="T16" fmla="*/ 0 h 242"/>
                      <a:gd name="T17" fmla="*/ 132 w 132"/>
                      <a:gd name="T18" fmla="*/ 242 h 2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2" h="242">
                        <a:moveTo>
                          <a:pt x="130" y="0"/>
                        </a:moveTo>
                        <a:lnTo>
                          <a:pt x="0" y="60"/>
                        </a:lnTo>
                        <a:lnTo>
                          <a:pt x="6" y="242"/>
                        </a:lnTo>
                        <a:lnTo>
                          <a:pt x="132" y="186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9" name="Freeform 160"/>
                  <p:cNvSpPr>
                    <a:spLocks/>
                  </p:cNvSpPr>
                  <p:nvPr/>
                </p:nvSpPr>
                <p:spPr bwMode="auto">
                  <a:xfrm>
                    <a:off x="1155" y="2410"/>
                    <a:ext cx="21" cy="137"/>
                  </a:xfrm>
                  <a:custGeom>
                    <a:avLst/>
                    <a:gdLst>
                      <a:gd name="T0" fmla="*/ 0 w 42"/>
                      <a:gd name="T1" fmla="*/ 0 h 274"/>
                      <a:gd name="T2" fmla="*/ 1 w 42"/>
                      <a:gd name="T3" fmla="*/ 1 h 274"/>
                      <a:gd name="T4" fmla="*/ 1 w 42"/>
                      <a:gd name="T5" fmla="*/ 1 h 274"/>
                      <a:gd name="T6" fmla="*/ 1 w 42"/>
                      <a:gd name="T7" fmla="*/ 1 h 274"/>
                      <a:gd name="T8" fmla="*/ 0 w 42"/>
                      <a:gd name="T9" fmla="*/ 0 h 27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2"/>
                      <a:gd name="T16" fmla="*/ 0 h 274"/>
                      <a:gd name="T17" fmla="*/ 42 w 42"/>
                      <a:gd name="T18" fmla="*/ 274 h 27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2" h="274">
                        <a:moveTo>
                          <a:pt x="0" y="0"/>
                        </a:moveTo>
                        <a:lnTo>
                          <a:pt x="8" y="180"/>
                        </a:lnTo>
                        <a:lnTo>
                          <a:pt x="42" y="274"/>
                        </a:lnTo>
                        <a:lnTo>
                          <a:pt x="36" y="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33967" name="Group 161"/>
                <p:cNvGrpSpPr>
                  <a:grpSpLocks/>
                </p:cNvGrpSpPr>
                <p:nvPr/>
              </p:nvGrpSpPr>
              <p:grpSpPr bwMode="auto">
                <a:xfrm>
                  <a:off x="1226" y="2457"/>
                  <a:ext cx="41" cy="20"/>
                  <a:chOff x="1226" y="2457"/>
                  <a:chExt cx="41" cy="20"/>
                </a:xfrm>
              </p:grpSpPr>
              <p:sp>
                <p:nvSpPr>
                  <p:cNvPr id="33982" name="Freeform 162"/>
                  <p:cNvSpPr>
                    <a:spLocks/>
                  </p:cNvSpPr>
                  <p:nvPr/>
                </p:nvSpPr>
                <p:spPr bwMode="auto">
                  <a:xfrm>
                    <a:off x="1226" y="2457"/>
                    <a:ext cx="41" cy="20"/>
                  </a:xfrm>
                  <a:custGeom>
                    <a:avLst/>
                    <a:gdLst>
                      <a:gd name="T0" fmla="*/ 1 w 82"/>
                      <a:gd name="T1" fmla="*/ 0 h 40"/>
                      <a:gd name="T2" fmla="*/ 1 w 82"/>
                      <a:gd name="T3" fmla="*/ 1 h 40"/>
                      <a:gd name="T4" fmla="*/ 1 w 82"/>
                      <a:gd name="T5" fmla="*/ 1 h 40"/>
                      <a:gd name="T6" fmla="*/ 1 w 82"/>
                      <a:gd name="T7" fmla="*/ 1 h 40"/>
                      <a:gd name="T8" fmla="*/ 1 w 82"/>
                      <a:gd name="T9" fmla="*/ 1 h 40"/>
                      <a:gd name="T10" fmla="*/ 1 w 82"/>
                      <a:gd name="T11" fmla="*/ 1 h 40"/>
                      <a:gd name="T12" fmla="*/ 1 w 82"/>
                      <a:gd name="T13" fmla="*/ 1 h 40"/>
                      <a:gd name="T14" fmla="*/ 1 w 82"/>
                      <a:gd name="T15" fmla="*/ 1 h 40"/>
                      <a:gd name="T16" fmla="*/ 1 w 82"/>
                      <a:gd name="T17" fmla="*/ 1 h 40"/>
                      <a:gd name="T18" fmla="*/ 1 w 82"/>
                      <a:gd name="T19" fmla="*/ 1 h 40"/>
                      <a:gd name="T20" fmla="*/ 1 w 82"/>
                      <a:gd name="T21" fmla="*/ 1 h 40"/>
                      <a:gd name="T22" fmla="*/ 1 w 82"/>
                      <a:gd name="T23" fmla="*/ 1 h 40"/>
                      <a:gd name="T24" fmla="*/ 1 w 82"/>
                      <a:gd name="T25" fmla="*/ 1 h 40"/>
                      <a:gd name="T26" fmla="*/ 1 w 82"/>
                      <a:gd name="T27" fmla="*/ 1 h 40"/>
                      <a:gd name="T28" fmla="*/ 1 w 82"/>
                      <a:gd name="T29" fmla="*/ 1 h 40"/>
                      <a:gd name="T30" fmla="*/ 1 w 82"/>
                      <a:gd name="T31" fmla="*/ 1 h 40"/>
                      <a:gd name="T32" fmla="*/ 1 w 82"/>
                      <a:gd name="T33" fmla="*/ 1 h 40"/>
                      <a:gd name="T34" fmla="*/ 0 w 82"/>
                      <a:gd name="T35" fmla="*/ 1 h 40"/>
                      <a:gd name="T36" fmla="*/ 0 w 82"/>
                      <a:gd name="T37" fmla="*/ 1 h 40"/>
                      <a:gd name="T38" fmla="*/ 1 w 82"/>
                      <a:gd name="T39" fmla="*/ 1 h 40"/>
                      <a:gd name="T40" fmla="*/ 1 w 82"/>
                      <a:gd name="T41" fmla="*/ 0 h 4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82"/>
                      <a:gd name="T64" fmla="*/ 0 h 40"/>
                      <a:gd name="T65" fmla="*/ 82 w 82"/>
                      <a:gd name="T66" fmla="*/ 40 h 4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82" h="40">
                        <a:moveTo>
                          <a:pt x="6" y="0"/>
                        </a:moveTo>
                        <a:lnTo>
                          <a:pt x="24" y="6"/>
                        </a:lnTo>
                        <a:lnTo>
                          <a:pt x="36" y="10"/>
                        </a:lnTo>
                        <a:lnTo>
                          <a:pt x="50" y="10"/>
                        </a:lnTo>
                        <a:lnTo>
                          <a:pt x="58" y="10"/>
                        </a:lnTo>
                        <a:lnTo>
                          <a:pt x="68" y="12"/>
                        </a:lnTo>
                        <a:lnTo>
                          <a:pt x="76" y="16"/>
                        </a:lnTo>
                        <a:lnTo>
                          <a:pt x="82" y="16"/>
                        </a:lnTo>
                        <a:lnTo>
                          <a:pt x="78" y="22"/>
                        </a:lnTo>
                        <a:lnTo>
                          <a:pt x="68" y="24"/>
                        </a:lnTo>
                        <a:lnTo>
                          <a:pt x="64" y="26"/>
                        </a:lnTo>
                        <a:lnTo>
                          <a:pt x="56" y="36"/>
                        </a:lnTo>
                        <a:lnTo>
                          <a:pt x="44" y="40"/>
                        </a:lnTo>
                        <a:lnTo>
                          <a:pt x="38" y="32"/>
                        </a:lnTo>
                        <a:lnTo>
                          <a:pt x="32" y="30"/>
                        </a:lnTo>
                        <a:lnTo>
                          <a:pt x="26" y="28"/>
                        </a:lnTo>
                        <a:lnTo>
                          <a:pt x="12" y="24"/>
                        </a:lnTo>
                        <a:lnTo>
                          <a:pt x="0" y="16"/>
                        </a:lnTo>
                        <a:lnTo>
                          <a:pt x="0" y="10"/>
                        </a:lnTo>
                        <a:lnTo>
                          <a:pt x="2" y="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3175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3" name="Freeform 163"/>
                  <p:cNvSpPr>
                    <a:spLocks/>
                  </p:cNvSpPr>
                  <p:nvPr/>
                </p:nvSpPr>
                <p:spPr bwMode="auto">
                  <a:xfrm>
                    <a:off x="1242" y="2468"/>
                    <a:ext cx="3" cy="5"/>
                  </a:xfrm>
                  <a:custGeom>
                    <a:avLst/>
                    <a:gdLst>
                      <a:gd name="T0" fmla="*/ 0 w 6"/>
                      <a:gd name="T1" fmla="*/ 1 h 10"/>
                      <a:gd name="T2" fmla="*/ 0 w 6"/>
                      <a:gd name="T3" fmla="*/ 0 h 10"/>
                      <a:gd name="T4" fmla="*/ 0 w 6"/>
                      <a:gd name="T5" fmla="*/ 0 h 10"/>
                      <a:gd name="T6" fmla="*/ 1 w 6"/>
                      <a:gd name="T7" fmla="*/ 1 h 10"/>
                      <a:gd name="T8" fmla="*/ 0 w 6"/>
                      <a:gd name="T9" fmla="*/ 1 h 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"/>
                      <a:gd name="T16" fmla="*/ 0 h 10"/>
                      <a:gd name="T17" fmla="*/ 6 w 6"/>
                      <a:gd name="T18" fmla="*/ 10 h 1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" h="10">
                        <a:moveTo>
                          <a:pt x="0" y="6"/>
                        </a:moveTo>
                        <a:lnTo>
                          <a:pt x="0" y="0"/>
                        </a:lnTo>
                        <a:lnTo>
                          <a:pt x="6" y="1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3968" name="Freeform 164"/>
                <p:cNvSpPr>
                  <a:spLocks/>
                </p:cNvSpPr>
                <p:nvPr/>
              </p:nvSpPr>
              <p:spPr bwMode="auto">
                <a:xfrm>
                  <a:off x="1174" y="2431"/>
                  <a:ext cx="76" cy="120"/>
                </a:xfrm>
                <a:custGeom>
                  <a:avLst/>
                  <a:gdLst>
                    <a:gd name="T0" fmla="*/ 1 w 152"/>
                    <a:gd name="T1" fmla="*/ 0 h 240"/>
                    <a:gd name="T2" fmla="*/ 1 w 152"/>
                    <a:gd name="T3" fmla="*/ 1 h 240"/>
                    <a:gd name="T4" fmla="*/ 1 w 152"/>
                    <a:gd name="T5" fmla="*/ 1 h 240"/>
                    <a:gd name="T6" fmla="*/ 0 w 152"/>
                    <a:gd name="T7" fmla="*/ 1 h 240"/>
                    <a:gd name="T8" fmla="*/ 1 w 152"/>
                    <a:gd name="T9" fmla="*/ 0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2"/>
                    <a:gd name="T16" fmla="*/ 0 h 240"/>
                    <a:gd name="T17" fmla="*/ 152 w 152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2" h="240">
                      <a:moveTo>
                        <a:pt x="152" y="0"/>
                      </a:moveTo>
                      <a:lnTo>
                        <a:pt x="142" y="176"/>
                      </a:lnTo>
                      <a:lnTo>
                        <a:pt x="4" y="240"/>
                      </a:lnTo>
                      <a:lnTo>
                        <a:pt x="0" y="50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33969" name="Group 165"/>
                <p:cNvGrpSpPr>
                  <a:grpSpLocks/>
                </p:cNvGrpSpPr>
                <p:nvPr/>
              </p:nvGrpSpPr>
              <p:grpSpPr bwMode="auto">
                <a:xfrm>
                  <a:off x="1205" y="2462"/>
                  <a:ext cx="76" cy="53"/>
                  <a:chOff x="1205" y="2462"/>
                  <a:chExt cx="76" cy="53"/>
                </a:xfrm>
              </p:grpSpPr>
              <p:sp>
                <p:nvSpPr>
                  <p:cNvPr id="33971" name="Freeform 166"/>
                  <p:cNvSpPr>
                    <a:spLocks/>
                  </p:cNvSpPr>
                  <p:nvPr/>
                </p:nvSpPr>
                <p:spPr bwMode="auto">
                  <a:xfrm>
                    <a:off x="1205" y="2462"/>
                    <a:ext cx="76" cy="53"/>
                  </a:xfrm>
                  <a:custGeom>
                    <a:avLst/>
                    <a:gdLst>
                      <a:gd name="T0" fmla="*/ 1 w 152"/>
                      <a:gd name="T1" fmla="*/ 1 h 106"/>
                      <a:gd name="T2" fmla="*/ 1 w 152"/>
                      <a:gd name="T3" fmla="*/ 0 h 106"/>
                      <a:gd name="T4" fmla="*/ 1 w 152"/>
                      <a:gd name="T5" fmla="*/ 0 h 106"/>
                      <a:gd name="T6" fmla="*/ 1 w 152"/>
                      <a:gd name="T7" fmla="*/ 0 h 106"/>
                      <a:gd name="T8" fmla="*/ 1 w 152"/>
                      <a:gd name="T9" fmla="*/ 1 h 106"/>
                      <a:gd name="T10" fmla="*/ 1 w 152"/>
                      <a:gd name="T11" fmla="*/ 1 h 106"/>
                      <a:gd name="T12" fmla="*/ 1 w 152"/>
                      <a:gd name="T13" fmla="*/ 1 h 106"/>
                      <a:gd name="T14" fmla="*/ 1 w 152"/>
                      <a:gd name="T15" fmla="*/ 1 h 106"/>
                      <a:gd name="T16" fmla="*/ 1 w 152"/>
                      <a:gd name="T17" fmla="*/ 1 h 106"/>
                      <a:gd name="T18" fmla="*/ 1 w 152"/>
                      <a:gd name="T19" fmla="*/ 1 h 106"/>
                      <a:gd name="T20" fmla="*/ 1 w 152"/>
                      <a:gd name="T21" fmla="*/ 1 h 106"/>
                      <a:gd name="T22" fmla="*/ 1 w 152"/>
                      <a:gd name="T23" fmla="*/ 1 h 106"/>
                      <a:gd name="T24" fmla="*/ 1 w 152"/>
                      <a:gd name="T25" fmla="*/ 1 h 106"/>
                      <a:gd name="T26" fmla="*/ 1 w 152"/>
                      <a:gd name="T27" fmla="*/ 1 h 106"/>
                      <a:gd name="T28" fmla="*/ 1 w 152"/>
                      <a:gd name="T29" fmla="*/ 1 h 106"/>
                      <a:gd name="T30" fmla="*/ 1 w 152"/>
                      <a:gd name="T31" fmla="*/ 1 h 106"/>
                      <a:gd name="T32" fmla="*/ 1 w 152"/>
                      <a:gd name="T33" fmla="*/ 1 h 106"/>
                      <a:gd name="T34" fmla="*/ 1 w 152"/>
                      <a:gd name="T35" fmla="*/ 1 h 106"/>
                      <a:gd name="T36" fmla="*/ 1 w 152"/>
                      <a:gd name="T37" fmla="*/ 1 h 106"/>
                      <a:gd name="T38" fmla="*/ 1 w 152"/>
                      <a:gd name="T39" fmla="*/ 1 h 106"/>
                      <a:gd name="T40" fmla="*/ 1 w 152"/>
                      <a:gd name="T41" fmla="*/ 1 h 106"/>
                      <a:gd name="T42" fmla="*/ 1 w 152"/>
                      <a:gd name="T43" fmla="*/ 1 h 106"/>
                      <a:gd name="T44" fmla="*/ 1 w 152"/>
                      <a:gd name="T45" fmla="*/ 1 h 106"/>
                      <a:gd name="T46" fmla="*/ 1 w 152"/>
                      <a:gd name="T47" fmla="*/ 1 h 106"/>
                      <a:gd name="T48" fmla="*/ 1 w 152"/>
                      <a:gd name="T49" fmla="*/ 1 h 106"/>
                      <a:gd name="T50" fmla="*/ 1 w 152"/>
                      <a:gd name="T51" fmla="*/ 1 h 106"/>
                      <a:gd name="T52" fmla="*/ 1 w 152"/>
                      <a:gd name="T53" fmla="*/ 1 h 106"/>
                      <a:gd name="T54" fmla="*/ 1 w 152"/>
                      <a:gd name="T55" fmla="*/ 1 h 106"/>
                      <a:gd name="T56" fmla="*/ 1 w 152"/>
                      <a:gd name="T57" fmla="*/ 1 h 106"/>
                      <a:gd name="T58" fmla="*/ 1 w 152"/>
                      <a:gd name="T59" fmla="*/ 1 h 106"/>
                      <a:gd name="T60" fmla="*/ 1 w 152"/>
                      <a:gd name="T61" fmla="*/ 1 h 106"/>
                      <a:gd name="T62" fmla="*/ 1 w 152"/>
                      <a:gd name="T63" fmla="*/ 1 h 106"/>
                      <a:gd name="T64" fmla="*/ 1 w 152"/>
                      <a:gd name="T65" fmla="*/ 1 h 106"/>
                      <a:gd name="T66" fmla="*/ 1 w 152"/>
                      <a:gd name="T67" fmla="*/ 1 h 106"/>
                      <a:gd name="T68" fmla="*/ 0 w 152"/>
                      <a:gd name="T69" fmla="*/ 1 h 106"/>
                      <a:gd name="T70" fmla="*/ 0 w 152"/>
                      <a:gd name="T71" fmla="*/ 1 h 106"/>
                      <a:gd name="T72" fmla="*/ 1 w 152"/>
                      <a:gd name="T73" fmla="*/ 1 h 106"/>
                      <a:gd name="T74" fmla="*/ 1 w 152"/>
                      <a:gd name="T75" fmla="*/ 1 h 106"/>
                      <a:gd name="T76" fmla="*/ 1 w 152"/>
                      <a:gd name="T77" fmla="*/ 1 h 106"/>
                      <a:gd name="T78" fmla="*/ 1 w 152"/>
                      <a:gd name="T79" fmla="*/ 1 h 106"/>
                      <a:gd name="T80" fmla="*/ 1 w 152"/>
                      <a:gd name="T81" fmla="*/ 1 h 106"/>
                      <a:gd name="T82" fmla="*/ 1 w 152"/>
                      <a:gd name="T83" fmla="*/ 1 h 106"/>
                      <a:gd name="T84" fmla="*/ 1 w 152"/>
                      <a:gd name="T85" fmla="*/ 1 h 106"/>
                      <a:gd name="T86" fmla="*/ 1 w 152"/>
                      <a:gd name="T87" fmla="*/ 1 h 106"/>
                      <a:gd name="T88" fmla="*/ 1 w 152"/>
                      <a:gd name="T89" fmla="*/ 1 h 106"/>
                      <a:gd name="T90" fmla="*/ 1 w 152"/>
                      <a:gd name="T91" fmla="*/ 1 h 106"/>
                      <a:gd name="T92" fmla="*/ 1 w 152"/>
                      <a:gd name="T93" fmla="*/ 1 h 106"/>
                      <a:gd name="T94" fmla="*/ 1 w 152"/>
                      <a:gd name="T95" fmla="*/ 1 h 106"/>
                      <a:gd name="T96" fmla="*/ 1 w 152"/>
                      <a:gd name="T97" fmla="*/ 1 h 106"/>
                      <a:gd name="T98" fmla="*/ 1 w 152"/>
                      <a:gd name="T99" fmla="*/ 1 h 106"/>
                      <a:gd name="T100" fmla="*/ 1 w 152"/>
                      <a:gd name="T101" fmla="*/ 1 h 106"/>
                      <a:gd name="T102" fmla="*/ 1 w 152"/>
                      <a:gd name="T103" fmla="*/ 1 h 106"/>
                      <a:gd name="T104" fmla="*/ 1 w 152"/>
                      <a:gd name="T105" fmla="*/ 1 h 106"/>
                      <a:gd name="T106" fmla="*/ 1 w 152"/>
                      <a:gd name="T107" fmla="*/ 1 h 106"/>
                      <a:gd name="T108" fmla="*/ 1 w 152"/>
                      <a:gd name="T109" fmla="*/ 1 h 106"/>
                      <a:gd name="T110" fmla="*/ 1 w 152"/>
                      <a:gd name="T111" fmla="*/ 1 h 106"/>
                      <a:gd name="T112" fmla="*/ 1 w 152"/>
                      <a:gd name="T113" fmla="*/ 1 h 106"/>
                      <a:gd name="T114" fmla="*/ 1 w 152"/>
                      <a:gd name="T115" fmla="*/ 1 h 106"/>
                      <a:gd name="T116" fmla="*/ 1 w 152"/>
                      <a:gd name="T117" fmla="*/ 0 h 106"/>
                      <a:gd name="T118" fmla="*/ 1 w 152"/>
                      <a:gd name="T119" fmla="*/ 0 h 106"/>
                      <a:gd name="T120" fmla="*/ 1 w 152"/>
                      <a:gd name="T121" fmla="*/ 1 h 10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152"/>
                      <a:gd name="T184" fmla="*/ 0 h 106"/>
                      <a:gd name="T185" fmla="*/ 152 w 152"/>
                      <a:gd name="T186" fmla="*/ 106 h 106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152" h="106">
                        <a:moveTo>
                          <a:pt x="110" y="2"/>
                        </a:moveTo>
                        <a:lnTo>
                          <a:pt x="120" y="0"/>
                        </a:lnTo>
                        <a:lnTo>
                          <a:pt x="128" y="0"/>
                        </a:lnTo>
                        <a:lnTo>
                          <a:pt x="136" y="0"/>
                        </a:lnTo>
                        <a:lnTo>
                          <a:pt x="144" y="4"/>
                        </a:lnTo>
                        <a:lnTo>
                          <a:pt x="148" y="14"/>
                        </a:lnTo>
                        <a:lnTo>
                          <a:pt x="152" y="20"/>
                        </a:lnTo>
                        <a:lnTo>
                          <a:pt x="152" y="26"/>
                        </a:lnTo>
                        <a:lnTo>
                          <a:pt x="152" y="34"/>
                        </a:lnTo>
                        <a:lnTo>
                          <a:pt x="150" y="42"/>
                        </a:lnTo>
                        <a:lnTo>
                          <a:pt x="150" y="48"/>
                        </a:lnTo>
                        <a:lnTo>
                          <a:pt x="144" y="52"/>
                        </a:lnTo>
                        <a:lnTo>
                          <a:pt x="130" y="64"/>
                        </a:lnTo>
                        <a:lnTo>
                          <a:pt x="126" y="72"/>
                        </a:lnTo>
                        <a:lnTo>
                          <a:pt x="124" y="76"/>
                        </a:lnTo>
                        <a:lnTo>
                          <a:pt x="120" y="86"/>
                        </a:lnTo>
                        <a:lnTo>
                          <a:pt x="118" y="96"/>
                        </a:lnTo>
                        <a:lnTo>
                          <a:pt x="112" y="98"/>
                        </a:lnTo>
                        <a:lnTo>
                          <a:pt x="96" y="102"/>
                        </a:lnTo>
                        <a:lnTo>
                          <a:pt x="88" y="104"/>
                        </a:lnTo>
                        <a:lnTo>
                          <a:pt x="80" y="104"/>
                        </a:lnTo>
                        <a:lnTo>
                          <a:pt x="68" y="106"/>
                        </a:lnTo>
                        <a:lnTo>
                          <a:pt x="60" y="106"/>
                        </a:lnTo>
                        <a:lnTo>
                          <a:pt x="54" y="106"/>
                        </a:lnTo>
                        <a:lnTo>
                          <a:pt x="44" y="104"/>
                        </a:lnTo>
                        <a:lnTo>
                          <a:pt x="38" y="102"/>
                        </a:lnTo>
                        <a:lnTo>
                          <a:pt x="34" y="100"/>
                        </a:lnTo>
                        <a:lnTo>
                          <a:pt x="32" y="96"/>
                        </a:lnTo>
                        <a:lnTo>
                          <a:pt x="26" y="94"/>
                        </a:lnTo>
                        <a:lnTo>
                          <a:pt x="22" y="94"/>
                        </a:lnTo>
                        <a:lnTo>
                          <a:pt x="16" y="90"/>
                        </a:lnTo>
                        <a:lnTo>
                          <a:pt x="14" y="84"/>
                        </a:lnTo>
                        <a:lnTo>
                          <a:pt x="8" y="82"/>
                        </a:lnTo>
                        <a:lnTo>
                          <a:pt x="2" y="80"/>
                        </a:lnTo>
                        <a:lnTo>
                          <a:pt x="0" y="76"/>
                        </a:lnTo>
                        <a:lnTo>
                          <a:pt x="0" y="72"/>
                        </a:lnTo>
                        <a:lnTo>
                          <a:pt x="2" y="68"/>
                        </a:lnTo>
                        <a:lnTo>
                          <a:pt x="8" y="66"/>
                        </a:lnTo>
                        <a:lnTo>
                          <a:pt x="78" y="54"/>
                        </a:lnTo>
                        <a:lnTo>
                          <a:pt x="54" y="52"/>
                        </a:lnTo>
                        <a:lnTo>
                          <a:pt x="46" y="54"/>
                        </a:lnTo>
                        <a:lnTo>
                          <a:pt x="36" y="54"/>
                        </a:lnTo>
                        <a:lnTo>
                          <a:pt x="26" y="56"/>
                        </a:lnTo>
                        <a:lnTo>
                          <a:pt x="16" y="54"/>
                        </a:lnTo>
                        <a:lnTo>
                          <a:pt x="8" y="54"/>
                        </a:lnTo>
                        <a:lnTo>
                          <a:pt x="4" y="50"/>
                        </a:lnTo>
                        <a:lnTo>
                          <a:pt x="4" y="46"/>
                        </a:lnTo>
                        <a:lnTo>
                          <a:pt x="4" y="42"/>
                        </a:lnTo>
                        <a:lnTo>
                          <a:pt x="8" y="38"/>
                        </a:lnTo>
                        <a:lnTo>
                          <a:pt x="24" y="36"/>
                        </a:lnTo>
                        <a:lnTo>
                          <a:pt x="36" y="36"/>
                        </a:lnTo>
                        <a:lnTo>
                          <a:pt x="50" y="34"/>
                        </a:lnTo>
                        <a:lnTo>
                          <a:pt x="68" y="32"/>
                        </a:lnTo>
                        <a:lnTo>
                          <a:pt x="86" y="30"/>
                        </a:lnTo>
                        <a:lnTo>
                          <a:pt x="100" y="24"/>
                        </a:lnTo>
                        <a:lnTo>
                          <a:pt x="104" y="16"/>
                        </a:lnTo>
                        <a:lnTo>
                          <a:pt x="108" y="12"/>
                        </a:lnTo>
                        <a:lnTo>
                          <a:pt x="106" y="8"/>
                        </a:lnTo>
                        <a:lnTo>
                          <a:pt x="98" y="0"/>
                        </a:lnTo>
                        <a:lnTo>
                          <a:pt x="106" y="0"/>
                        </a:lnTo>
                        <a:lnTo>
                          <a:pt x="110" y="2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3175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2" name="Freeform 167"/>
                  <p:cNvSpPr>
                    <a:spLocks/>
                  </p:cNvSpPr>
                  <p:nvPr/>
                </p:nvSpPr>
                <p:spPr bwMode="auto">
                  <a:xfrm>
                    <a:off x="1213" y="2483"/>
                    <a:ext cx="3" cy="5"/>
                  </a:xfrm>
                  <a:custGeom>
                    <a:avLst/>
                    <a:gdLst>
                      <a:gd name="T0" fmla="*/ 0 w 6"/>
                      <a:gd name="T1" fmla="*/ 0 h 10"/>
                      <a:gd name="T2" fmla="*/ 1 w 6"/>
                      <a:gd name="T3" fmla="*/ 1 h 10"/>
                      <a:gd name="T4" fmla="*/ 1 w 6"/>
                      <a:gd name="T5" fmla="*/ 1 h 10"/>
                      <a:gd name="T6" fmla="*/ 1 w 6"/>
                      <a:gd name="T7" fmla="*/ 1 h 10"/>
                      <a:gd name="T8" fmla="*/ 1 w 6"/>
                      <a:gd name="T9" fmla="*/ 1 h 10"/>
                      <a:gd name="T10" fmla="*/ 1 w 6"/>
                      <a:gd name="T11" fmla="*/ 1 h 10"/>
                      <a:gd name="T12" fmla="*/ 0 w 6"/>
                      <a:gd name="T13" fmla="*/ 0 h 1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"/>
                      <a:gd name="T22" fmla="*/ 0 h 10"/>
                      <a:gd name="T23" fmla="*/ 6 w 6"/>
                      <a:gd name="T24" fmla="*/ 10 h 1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" h="10">
                        <a:moveTo>
                          <a:pt x="0" y="0"/>
                        </a:moveTo>
                        <a:lnTo>
                          <a:pt x="4" y="2"/>
                        </a:lnTo>
                        <a:lnTo>
                          <a:pt x="4" y="6"/>
                        </a:lnTo>
                        <a:lnTo>
                          <a:pt x="4" y="10"/>
                        </a:lnTo>
                        <a:lnTo>
                          <a:pt x="6" y="6"/>
                        </a:lnTo>
                        <a:lnTo>
                          <a:pt x="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3" name="Freeform 168"/>
                  <p:cNvSpPr>
                    <a:spLocks/>
                  </p:cNvSpPr>
                  <p:nvPr/>
                </p:nvSpPr>
                <p:spPr bwMode="auto">
                  <a:xfrm>
                    <a:off x="1212" y="2497"/>
                    <a:ext cx="2" cy="6"/>
                  </a:xfrm>
                  <a:custGeom>
                    <a:avLst/>
                    <a:gdLst>
                      <a:gd name="T0" fmla="*/ 0 w 4"/>
                      <a:gd name="T1" fmla="*/ 0 h 12"/>
                      <a:gd name="T2" fmla="*/ 1 w 4"/>
                      <a:gd name="T3" fmla="*/ 1 h 12"/>
                      <a:gd name="T4" fmla="*/ 1 w 4"/>
                      <a:gd name="T5" fmla="*/ 1 h 12"/>
                      <a:gd name="T6" fmla="*/ 1 w 4"/>
                      <a:gd name="T7" fmla="*/ 1 h 12"/>
                      <a:gd name="T8" fmla="*/ 0 w 4"/>
                      <a:gd name="T9" fmla="*/ 0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"/>
                      <a:gd name="T16" fmla="*/ 0 h 12"/>
                      <a:gd name="T17" fmla="*/ 4 w 4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" h="12">
                        <a:moveTo>
                          <a:pt x="0" y="0"/>
                        </a:moveTo>
                        <a:lnTo>
                          <a:pt x="2" y="4"/>
                        </a:lnTo>
                        <a:lnTo>
                          <a:pt x="2" y="12"/>
                        </a:lnTo>
                        <a:lnTo>
                          <a:pt x="4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4" name="Freeform 169"/>
                  <p:cNvSpPr>
                    <a:spLocks/>
                  </p:cNvSpPr>
                  <p:nvPr/>
                </p:nvSpPr>
                <p:spPr bwMode="auto">
                  <a:xfrm>
                    <a:off x="1219" y="2505"/>
                    <a:ext cx="2" cy="3"/>
                  </a:xfrm>
                  <a:custGeom>
                    <a:avLst/>
                    <a:gdLst>
                      <a:gd name="T0" fmla="*/ 0 w 4"/>
                      <a:gd name="T1" fmla="*/ 0 h 6"/>
                      <a:gd name="T2" fmla="*/ 1 w 4"/>
                      <a:gd name="T3" fmla="*/ 1 h 6"/>
                      <a:gd name="T4" fmla="*/ 0 w 4"/>
                      <a:gd name="T5" fmla="*/ 1 h 6"/>
                      <a:gd name="T6" fmla="*/ 0 w 4"/>
                      <a:gd name="T7" fmla="*/ 0 h 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"/>
                      <a:gd name="T13" fmla="*/ 0 h 6"/>
                      <a:gd name="T14" fmla="*/ 4 w 4"/>
                      <a:gd name="T15" fmla="*/ 6 h 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" h="6">
                        <a:moveTo>
                          <a:pt x="0" y="0"/>
                        </a:moveTo>
                        <a:lnTo>
                          <a:pt x="4" y="4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5" name="Freeform 170"/>
                  <p:cNvSpPr>
                    <a:spLocks/>
                  </p:cNvSpPr>
                  <p:nvPr/>
                </p:nvSpPr>
                <p:spPr bwMode="auto">
                  <a:xfrm>
                    <a:off x="1232" y="2508"/>
                    <a:ext cx="21" cy="2"/>
                  </a:xfrm>
                  <a:custGeom>
                    <a:avLst/>
                    <a:gdLst>
                      <a:gd name="T0" fmla="*/ 0 w 42"/>
                      <a:gd name="T1" fmla="*/ 1 h 4"/>
                      <a:gd name="T2" fmla="*/ 1 w 42"/>
                      <a:gd name="T3" fmla="*/ 1 h 4"/>
                      <a:gd name="T4" fmla="*/ 1 w 42"/>
                      <a:gd name="T5" fmla="*/ 0 h 4"/>
                      <a:gd name="T6" fmla="*/ 1 w 42"/>
                      <a:gd name="T7" fmla="*/ 0 h 4"/>
                      <a:gd name="T8" fmla="*/ 1 w 42"/>
                      <a:gd name="T9" fmla="*/ 1 h 4"/>
                      <a:gd name="T10" fmla="*/ 1 w 42"/>
                      <a:gd name="T11" fmla="*/ 1 h 4"/>
                      <a:gd name="T12" fmla="*/ 0 w 42"/>
                      <a:gd name="T13" fmla="*/ 1 h 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2"/>
                      <a:gd name="T22" fmla="*/ 0 h 4"/>
                      <a:gd name="T23" fmla="*/ 42 w 42"/>
                      <a:gd name="T24" fmla="*/ 4 h 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2" h="4">
                        <a:moveTo>
                          <a:pt x="0" y="2"/>
                        </a:moveTo>
                        <a:lnTo>
                          <a:pt x="12" y="2"/>
                        </a:lnTo>
                        <a:lnTo>
                          <a:pt x="28" y="0"/>
                        </a:lnTo>
                        <a:lnTo>
                          <a:pt x="42" y="0"/>
                        </a:lnTo>
                        <a:lnTo>
                          <a:pt x="26" y="2"/>
                        </a:lnTo>
                        <a:lnTo>
                          <a:pt x="12" y="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6" name="Freeform 171"/>
                  <p:cNvSpPr>
                    <a:spLocks/>
                  </p:cNvSpPr>
                  <p:nvPr/>
                </p:nvSpPr>
                <p:spPr bwMode="auto">
                  <a:xfrm>
                    <a:off x="1212" y="2498"/>
                    <a:ext cx="44" cy="7"/>
                  </a:xfrm>
                  <a:custGeom>
                    <a:avLst/>
                    <a:gdLst>
                      <a:gd name="T0" fmla="*/ 0 w 88"/>
                      <a:gd name="T1" fmla="*/ 1 h 14"/>
                      <a:gd name="T2" fmla="*/ 0 w 88"/>
                      <a:gd name="T3" fmla="*/ 1 h 14"/>
                      <a:gd name="T4" fmla="*/ 1 w 88"/>
                      <a:gd name="T5" fmla="*/ 1 h 14"/>
                      <a:gd name="T6" fmla="*/ 1 w 88"/>
                      <a:gd name="T7" fmla="*/ 1 h 14"/>
                      <a:gd name="T8" fmla="*/ 1 w 88"/>
                      <a:gd name="T9" fmla="*/ 1 h 14"/>
                      <a:gd name="T10" fmla="*/ 1 w 88"/>
                      <a:gd name="T11" fmla="*/ 1 h 14"/>
                      <a:gd name="T12" fmla="*/ 1 w 88"/>
                      <a:gd name="T13" fmla="*/ 1 h 14"/>
                      <a:gd name="T14" fmla="*/ 1 w 88"/>
                      <a:gd name="T15" fmla="*/ 0 h 14"/>
                      <a:gd name="T16" fmla="*/ 1 w 88"/>
                      <a:gd name="T17" fmla="*/ 1 h 14"/>
                      <a:gd name="T18" fmla="*/ 1 w 88"/>
                      <a:gd name="T19" fmla="*/ 1 h 14"/>
                      <a:gd name="T20" fmla="*/ 1 w 88"/>
                      <a:gd name="T21" fmla="*/ 1 h 14"/>
                      <a:gd name="T22" fmla="*/ 1 w 88"/>
                      <a:gd name="T23" fmla="*/ 1 h 14"/>
                      <a:gd name="T24" fmla="*/ 1 w 88"/>
                      <a:gd name="T25" fmla="*/ 1 h 14"/>
                      <a:gd name="T26" fmla="*/ 1 w 88"/>
                      <a:gd name="T27" fmla="*/ 1 h 14"/>
                      <a:gd name="T28" fmla="*/ 1 w 88"/>
                      <a:gd name="T29" fmla="*/ 1 h 14"/>
                      <a:gd name="T30" fmla="*/ 1 w 88"/>
                      <a:gd name="T31" fmla="*/ 1 h 14"/>
                      <a:gd name="T32" fmla="*/ 1 w 88"/>
                      <a:gd name="T33" fmla="*/ 1 h 14"/>
                      <a:gd name="T34" fmla="*/ 0 w 88"/>
                      <a:gd name="T35" fmla="*/ 1 h 1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88"/>
                      <a:gd name="T55" fmla="*/ 0 h 14"/>
                      <a:gd name="T56" fmla="*/ 88 w 88"/>
                      <a:gd name="T57" fmla="*/ 14 h 1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88" h="14">
                        <a:moveTo>
                          <a:pt x="0" y="14"/>
                        </a:moveTo>
                        <a:lnTo>
                          <a:pt x="0" y="10"/>
                        </a:lnTo>
                        <a:lnTo>
                          <a:pt x="10" y="10"/>
                        </a:lnTo>
                        <a:lnTo>
                          <a:pt x="22" y="8"/>
                        </a:lnTo>
                        <a:lnTo>
                          <a:pt x="38" y="8"/>
                        </a:lnTo>
                        <a:lnTo>
                          <a:pt x="50" y="4"/>
                        </a:lnTo>
                        <a:lnTo>
                          <a:pt x="68" y="4"/>
                        </a:lnTo>
                        <a:lnTo>
                          <a:pt x="80" y="0"/>
                        </a:lnTo>
                        <a:lnTo>
                          <a:pt x="88" y="4"/>
                        </a:lnTo>
                        <a:lnTo>
                          <a:pt x="76" y="4"/>
                        </a:lnTo>
                        <a:lnTo>
                          <a:pt x="62" y="4"/>
                        </a:lnTo>
                        <a:lnTo>
                          <a:pt x="50" y="6"/>
                        </a:lnTo>
                        <a:lnTo>
                          <a:pt x="42" y="8"/>
                        </a:lnTo>
                        <a:lnTo>
                          <a:pt x="34" y="10"/>
                        </a:lnTo>
                        <a:lnTo>
                          <a:pt x="28" y="10"/>
                        </a:lnTo>
                        <a:lnTo>
                          <a:pt x="22" y="10"/>
                        </a:lnTo>
                        <a:lnTo>
                          <a:pt x="16" y="12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7" name="Freeform 172"/>
                  <p:cNvSpPr>
                    <a:spLocks/>
                  </p:cNvSpPr>
                  <p:nvPr/>
                </p:nvSpPr>
                <p:spPr bwMode="auto">
                  <a:xfrm>
                    <a:off x="1253" y="2484"/>
                    <a:ext cx="6" cy="2"/>
                  </a:xfrm>
                  <a:custGeom>
                    <a:avLst/>
                    <a:gdLst>
                      <a:gd name="T0" fmla="*/ 1 w 12"/>
                      <a:gd name="T1" fmla="*/ 0 h 4"/>
                      <a:gd name="T2" fmla="*/ 1 w 12"/>
                      <a:gd name="T3" fmla="*/ 1 h 4"/>
                      <a:gd name="T4" fmla="*/ 0 w 12"/>
                      <a:gd name="T5" fmla="*/ 1 h 4"/>
                      <a:gd name="T6" fmla="*/ 1 w 12"/>
                      <a:gd name="T7" fmla="*/ 1 h 4"/>
                      <a:gd name="T8" fmla="*/ 1 w 12"/>
                      <a:gd name="T9" fmla="*/ 0 h 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"/>
                      <a:gd name="T16" fmla="*/ 0 h 4"/>
                      <a:gd name="T17" fmla="*/ 12 w 12"/>
                      <a:gd name="T18" fmla="*/ 4 h 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" h="4">
                        <a:moveTo>
                          <a:pt x="12" y="0"/>
                        </a:moveTo>
                        <a:lnTo>
                          <a:pt x="6" y="2"/>
                        </a:lnTo>
                        <a:lnTo>
                          <a:pt x="0" y="4"/>
                        </a:lnTo>
                        <a:lnTo>
                          <a:pt x="6" y="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8" name="Freeform 173"/>
                  <p:cNvSpPr>
                    <a:spLocks/>
                  </p:cNvSpPr>
                  <p:nvPr/>
                </p:nvSpPr>
                <p:spPr bwMode="auto">
                  <a:xfrm>
                    <a:off x="1267" y="2472"/>
                    <a:ext cx="5" cy="7"/>
                  </a:xfrm>
                  <a:custGeom>
                    <a:avLst/>
                    <a:gdLst>
                      <a:gd name="T0" fmla="*/ 1 w 10"/>
                      <a:gd name="T1" fmla="*/ 0 h 14"/>
                      <a:gd name="T2" fmla="*/ 1 w 10"/>
                      <a:gd name="T3" fmla="*/ 1 h 14"/>
                      <a:gd name="T4" fmla="*/ 0 w 10"/>
                      <a:gd name="T5" fmla="*/ 1 h 14"/>
                      <a:gd name="T6" fmla="*/ 1 w 10"/>
                      <a:gd name="T7" fmla="*/ 0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"/>
                      <a:gd name="T13" fmla="*/ 0 h 14"/>
                      <a:gd name="T14" fmla="*/ 10 w 10"/>
                      <a:gd name="T15" fmla="*/ 14 h 1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" h="14">
                        <a:moveTo>
                          <a:pt x="10" y="0"/>
                        </a:moveTo>
                        <a:lnTo>
                          <a:pt x="2" y="6"/>
                        </a:lnTo>
                        <a:lnTo>
                          <a:pt x="0" y="14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79" name="Freeform 174"/>
                  <p:cNvSpPr>
                    <a:spLocks/>
                  </p:cNvSpPr>
                  <p:nvPr/>
                </p:nvSpPr>
                <p:spPr bwMode="auto">
                  <a:xfrm>
                    <a:off x="1263" y="2481"/>
                    <a:ext cx="4" cy="27"/>
                  </a:xfrm>
                  <a:custGeom>
                    <a:avLst/>
                    <a:gdLst>
                      <a:gd name="T0" fmla="*/ 1 w 8"/>
                      <a:gd name="T1" fmla="*/ 1 h 54"/>
                      <a:gd name="T2" fmla="*/ 1 w 8"/>
                      <a:gd name="T3" fmla="*/ 1 h 54"/>
                      <a:gd name="T4" fmla="*/ 1 w 8"/>
                      <a:gd name="T5" fmla="*/ 1 h 54"/>
                      <a:gd name="T6" fmla="*/ 1 w 8"/>
                      <a:gd name="T7" fmla="*/ 1 h 54"/>
                      <a:gd name="T8" fmla="*/ 1 w 8"/>
                      <a:gd name="T9" fmla="*/ 1 h 54"/>
                      <a:gd name="T10" fmla="*/ 1 w 8"/>
                      <a:gd name="T11" fmla="*/ 1 h 54"/>
                      <a:gd name="T12" fmla="*/ 1 w 8"/>
                      <a:gd name="T13" fmla="*/ 0 h 54"/>
                      <a:gd name="T14" fmla="*/ 1 w 8"/>
                      <a:gd name="T15" fmla="*/ 1 h 54"/>
                      <a:gd name="T16" fmla="*/ 1 w 8"/>
                      <a:gd name="T17" fmla="*/ 1 h 54"/>
                      <a:gd name="T18" fmla="*/ 1 w 8"/>
                      <a:gd name="T19" fmla="*/ 1 h 54"/>
                      <a:gd name="T20" fmla="*/ 1 w 8"/>
                      <a:gd name="T21" fmla="*/ 1 h 54"/>
                      <a:gd name="T22" fmla="*/ 1 w 8"/>
                      <a:gd name="T23" fmla="*/ 1 h 54"/>
                      <a:gd name="T24" fmla="*/ 1 w 8"/>
                      <a:gd name="T25" fmla="*/ 1 h 54"/>
                      <a:gd name="T26" fmla="*/ 0 w 8"/>
                      <a:gd name="T27" fmla="*/ 1 h 54"/>
                      <a:gd name="T28" fmla="*/ 1 w 8"/>
                      <a:gd name="T29" fmla="*/ 1 h 5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"/>
                      <a:gd name="T46" fmla="*/ 0 h 54"/>
                      <a:gd name="T47" fmla="*/ 8 w 8"/>
                      <a:gd name="T48" fmla="*/ 54 h 5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" h="54">
                        <a:moveTo>
                          <a:pt x="2" y="54"/>
                        </a:moveTo>
                        <a:lnTo>
                          <a:pt x="2" y="46"/>
                        </a:lnTo>
                        <a:lnTo>
                          <a:pt x="8" y="32"/>
                        </a:lnTo>
                        <a:lnTo>
                          <a:pt x="8" y="26"/>
                        </a:lnTo>
                        <a:lnTo>
                          <a:pt x="4" y="20"/>
                        </a:lnTo>
                        <a:lnTo>
                          <a:pt x="8" y="10"/>
                        </a:lnTo>
                        <a:lnTo>
                          <a:pt x="6" y="0"/>
                        </a:lnTo>
                        <a:lnTo>
                          <a:pt x="6" y="6"/>
                        </a:lnTo>
                        <a:lnTo>
                          <a:pt x="4" y="12"/>
                        </a:lnTo>
                        <a:lnTo>
                          <a:pt x="2" y="18"/>
                        </a:lnTo>
                        <a:lnTo>
                          <a:pt x="4" y="22"/>
                        </a:lnTo>
                        <a:lnTo>
                          <a:pt x="6" y="28"/>
                        </a:lnTo>
                        <a:lnTo>
                          <a:pt x="4" y="36"/>
                        </a:lnTo>
                        <a:lnTo>
                          <a:pt x="0" y="40"/>
                        </a:lnTo>
                        <a:lnTo>
                          <a:pt x="2" y="54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0" name="Freeform 175"/>
                  <p:cNvSpPr>
                    <a:spLocks/>
                  </p:cNvSpPr>
                  <p:nvPr/>
                </p:nvSpPr>
                <p:spPr bwMode="auto">
                  <a:xfrm>
                    <a:off x="1220" y="2509"/>
                    <a:ext cx="10" cy="1"/>
                  </a:xfrm>
                  <a:custGeom>
                    <a:avLst/>
                    <a:gdLst>
                      <a:gd name="T0" fmla="*/ 0 w 20"/>
                      <a:gd name="T1" fmla="*/ 0 h 2"/>
                      <a:gd name="T2" fmla="*/ 1 w 20"/>
                      <a:gd name="T3" fmla="*/ 1 h 2"/>
                      <a:gd name="T4" fmla="*/ 1 w 20"/>
                      <a:gd name="T5" fmla="*/ 1 h 2"/>
                      <a:gd name="T6" fmla="*/ 1 w 20"/>
                      <a:gd name="T7" fmla="*/ 0 h 2"/>
                      <a:gd name="T8" fmla="*/ 1 w 20"/>
                      <a:gd name="T9" fmla="*/ 0 h 2"/>
                      <a:gd name="T10" fmla="*/ 0 w 20"/>
                      <a:gd name="T11" fmla="*/ 0 h 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0"/>
                      <a:gd name="T19" fmla="*/ 0 h 2"/>
                      <a:gd name="T20" fmla="*/ 20 w 20"/>
                      <a:gd name="T21" fmla="*/ 2 h 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0" h="2">
                        <a:moveTo>
                          <a:pt x="0" y="0"/>
                        </a:moveTo>
                        <a:lnTo>
                          <a:pt x="4" y="2"/>
                        </a:lnTo>
                        <a:lnTo>
                          <a:pt x="10" y="2"/>
                        </a:lnTo>
                        <a:lnTo>
                          <a:pt x="20" y="0"/>
                        </a:lnTo>
                        <a:lnTo>
                          <a:pt x="1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81" name="Freeform 176"/>
                  <p:cNvSpPr>
                    <a:spLocks/>
                  </p:cNvSpPr>
                  <p:nvPr/>
                </p:nvSpPr>
                <p:spPr bwMode="auto">
                  <a:xfrm>
                    <a:off x="1226" y="2511"/>
                    <a:ext cx="1" cy="3"/>
                  </a:xfrm>
                  <a:custGeom>
                    <a:avLst/>
                    <a:gdLst>
                      <a:gd name="T0" fmla="*/ 0 w 2"/>
                      <a:gd name="T1" fmla="*/ 0 h 6"/>
                      <a:gd name="T2" fmla="*/ 1 w 2"/>
                      <a:gd name="T3" fmla="*/ 1 h 6"/>
                      <a:gd name="T4" fmla="*/ 1 w 2"/>
                      <a:gd name="T5" fmla="*/ 1 h 6"/>
                      <a:gd name="T6" fmla="*/ 0 w 2"/>
                      <a:gd name="T7" fmla="*/ 0 h 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"/>
                      <a:gd name="T13" fmla="*/ 0 h 6"/>
                      <a:gd name="T14" fmla="*/ 2 w 2"/>
                      <a:gd name="T15" fmla="*/ 6 h 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" h="6">
                        <a:moveTo>
                          <a:pt x="0" y="0"/>
                        </a:moveTo>
                        <a:lnTo>
                          <a:pt x="2" y="4"/>
                        </a:lnTo>
                        <a:lnTo>
                          <a:pt x="2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3970" name="Freeform 177"/>
                <p:cNvSpPr>
                  <a:spLocks/>
                </p:cNvSpPr>
                <p:nvPr/>
              </p:nvSpPr>
              <p:spPr bwMode="auto">
                <a:xfrm>
                  <a:off x="1143" y="2420"/>
                  <a:ext cx="33" cy="132"/>
                </a:xfrm>
                <a:custGeom>
                  <a:avLst/>
                  <a:gdLst>
                    <a:gd name="T0" fmla="*/ 1 w 66"/>
                    <a:gd name="T1" fmla="*/ 1 h 264"/>
                    <a:gd name="T2" fmla="*/ 1 w 66"/>
                    <a:gd name="T3" fmla="*/ 1 h 264"/>
                    <a:gd name="T4" fmla="*/ 1 w 66"/>
                    <a:gd name="T5" fmla="*/ 1 h 264"/>
                    <a:gd name="T6" fmla="*/ 0 w 66"/>
                    <a:gd name="T7" fmla="*/ 0 h 264"/>
                    <a:gd name="T8" fmla="*/ 1 w 66"/>
                    <a:gd name="T9" fmla="*/ 1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64"/>
                    <a:gd name="T17" fmla="*/ 66 w 66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64">
                      <a:moveTo>
                        <a:pt x="62" y="70"/>
                      </a:moveTo>
                      <a:lnTo>
                        <a:pt x="66" y="264"/>
                      </a:lnTo>
                      <a:lnTo>
                        <a:pt x="18" y="158"/>
                      </a:lnTo>
                      <a:lnTo>
                        <a:pt x="0" y="0"/>
                      </a:lnTo>
                      <a:lnTo>
                        <a:pt x="62" y="7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3823" name="Group 178"/>
              <p:cNvGrpSpPr>
                <a:grpSpLocks/>
              </p:cNvGrpSpPr>
              <p:nvPr/>
            </p:nvGrpSpPr>
            <p:grpSpPr bwMode="auto">
              <a:xfrm>
                <a:off x="444" y="2336"/>
                <a:ext cx="769" cy="794"/>
                <a:chOff x="444" y="2336"/>
                <a:chExt cx="769" cy="794"/>
              </a:xfrm>
            </p:grpSpPr>
            <p:sp>
              <p:nvSpPr>
                <p:cNvPr id="33824" name="Freeform 179"/>
                <p:cNvSpPr>
                  <a:spLocks/>
                </p:cNvSpPr>
                <p:nvPr/>
              </p:nvSpPr>
              <p:spPr bwMode="auto">
                <a:xfrm>
                  <a:off x="444" y="2683"/>
                  <a:ext cx="273" cy="444"/>
                </a:xfrm>
                <a:custGeom>
                  <a:avLst/>
                  <a:gdLst>
                    <a:gd name="T0" fmla="*/ 1 w 545"/>
                    <a:gd name="T1" fmla="*/ 0 h 887"/>
                    <a:gd name="T2" fmla="*/ 0 w 545"/>
                    <a:gd name="T3" fmla="*/ 1 h 887"/>
                    <a:gd name="T4" fmla="*/ 1 w 545"/>
                    <a:gd name="T5" fmla="*/ 1 h 887"/>
                    <a:gd name="T6" fmla="*/ 1 w 545"/>
                    <a:gd name="T7" fmla="*/ 1 h 88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45"/>
                    <a:gd name="T13" fmla="*/ 0 h 887"/>
                    <a:gd name="T14" fmla="*/ 545 w 545"/>
                    <a:gd name="T15" fmla="*/ 887 h 88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45" h="887">
                      <a:moveTo>
                        <a:pt x="236" y="0"/>
                      </a:moveTo>
                      <a:lnTo>
                        <a:pt x="0" y="741"/>
                      </a:lnTo>
                      <a:lnTo>
                        <a:pt x="545" y="887"/>
                      </a:lnTo>
                      <a:lnTo>
                        <a:pt x="455" y="16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25" name="Freeform 180"/>
                <p:cNvSpPr>
                  <a:spLocks/>
                </p:cNvSpPr>
                <p:nvPr/>
              </p:nvSpPr>
              <p:spPr bwMode="auto">
                <a:xfrm>
                  <a:off x="711" y="2657"/>
                  <a:ext cx="229" cy="346"/>
                </a:xfrm>
                <a:custGeom>
                  <a:avLst/>
                  <a:gdLst>
                    <a:gd name="T0" fmla="*/ 0 w 460"/>
                    <a:gd name="T1" fmla="*/ 1 h 691"/>
                    <a:gd name="T2" fmla="*/ 0 w 460"/>
                    <a:gd name="T3" fmla="*/ 1 h 691"/>
                    <a:gd name="T4" fmla="*/ 0 w 460"/>
                    <a:gd name="T5" fmla="*/ 1 h 691"/>
                    <a:gd name="T6" fmla="*/ 0 w 460"/>
                    <a:gd name="T7" fmla="*/ 0 h 69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0"/>
                    <a:gd name="T13" fmla="*/ 0 h 691"/>
                    <a:gd name="T14" fmla="*/ 460 w 460"/>
                    <a:gd name="T15" fmla="*/ 691 h 69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0" h="691">
                      <a:moveTo>
                        <a:pt x="154" y="12"/>
                      </a:moveTo>
                      <a:lnTo>
                        <a:pt x="0" y="629"/>
                      </a:lnTo>
                      <a:lnTo>
                        <a:pt x="460" y="691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33826" name="Group 181"/>
                <p:cNvGrpSpPr>
                  <a:grpSpLocks/>
                </p:cNvGrpSpPr>
                <p:nvPr/>
              </p:nvGrpSpPr>
              <p:grpSpPr bwMode="auto">
                <a:xfrm>
                  <a:off x="444" y="2588"/>
                  <a:ext cx="644" cy="141"/>
                  <a:chOff x="444" y="2588"/>
                  <a:chExt cx="644" cy="141"/>
                </a:xfrm>
              </p:grpSpPr>
              <p:sp>
                <p:nvSpPr>
                  <p:cNvPr id="33963" name="Freeform 182"/>
                  <p:cNvSpPr>
                    <a:spLocks/>
                  </p:cNvSpPr>
                  <p:nvPr/>
                </p:nvSpPr>
                <p:spPr bwMode="auto">
                  <a:xfrm>
                    <a:off x="444" y="2588"/>
                    <a:ext cx="644" cy="121"/>
                  </a:xfrm>
                  <a:custGeom>
                    <a:avLst/>
                    <a:gdLst>
                      <a:gd name="T0" fmla="*/ 0 w 1289"/>
                      <a:gd name="T1" fmla="*/ 0 h 244"/>
                      <a:gd name="T2" fmla="*/ 0 w 1289"/>
                      <a:gd name="T3" fmla="*/ 0 h 244"/>
                      <a:gd name="T4" fmla="*/ 0 w 1289"/>
                      <a:gd name="T5" fmla="*/ 0 h 244"/>
                      <a:gd name="T6" fmla="*/ 0 w 1289"/>
                      <a:gd name="T7" fmla="*/ 0 h 244"/>
                      <a:gd name="T8" fmla="*/ 0 w 1289"/>
                      <a:gd name="T9" fmla="*/ 0 h 2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9"/>
                      <a:gd name="T16" fmla="*/ 0 h 244"/>
                      <a:gd name="T17" fmla="*/ 1289 w 1289"/>
                      <a:gd name="T18" fmla="*/ 244 h 2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9" h="244">
                        <a:moveTo>
                          <a:pt x="0" y="126"/>
                        </a:moveTo>
                        <a:lnTo>
                          <a:pt x="813" y="244"/>
                        </a:lnTo>
                        <a:lnTo>
                          <a:pt x="1289" y="60"/>
                        </a:lnTo>
                        <a:lnTo>
                          <a:pt x="679" y="0"/>
                        </a:lnTo>
                        <a:lnTo>
                          <a:pt x="0" y="1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64" name="Freeform 183"/>
                  <p:cNvSpPr>
                    <a:spLocks/>
                  </p:cNvSpPr>
                  <p:nvPr/>
                </p:nvSpPr>
                <p:spPr bwMode="auto">
                  <a:xfrm>
                    <a:off x="446" y="2650"/>
                    <a:ext cx="405" cy="79"/>
                  </a:xfrm>
                  <a:custGeom>
                    <a:avLst/>
                    <a:gdLst>
                      <a:gd name="T0" fmla="*/ 0 w 809"/>
                      <a:gd name="T1" fmla="*/ 0 h 158"/>
                      <a:gd name="T2" fmla="*/ 1 w 809"/>
                      <a:gd name="T3" fmla="*/ 1 h 158"/>
                      <a:gd name="T4" fmla="*/ 1 w 809"/>
                      <a:gd name="T5" fmla="*/ 1 h 158"/>
                      <a:gd name="T6" fmla="*/ 0 w 809"/>
                      <a:gd name="T7" fmla="*/ 1 h 158"/>
                      <a:gd name="T8" fmla="*/ 0 w 809"/>
                      <a:gd name="T9" fmla="*/ 0 h 1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9"/>
                      <a:gd name="T16" fmla="*/ 0 h 158"/>
                      <a:gd name="T17" fmla="*/ 809 w 809"/>
                      <a:gd name="T18" fmla="*/ 158 h 15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9" h="158">
                        <a:moveTo>
                          <a:pt x="0" y="0"/>
                        </a:moveTo>
                        <a:lnTo>
                          <a:pt x="809" y="118"/>
                        </a:lnTo>
                        <a:lnTo>
                          <a:pt x="809" y="158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3965" name="Freeform 184"/>
                  <p:cNvSpPr>
                    <a:spLocks/>
                  </p:cNvSpPr>
                  <p:nvPr/>
                </p:nvSpPr>
                <p:spPr bwMode="auto">
                  <a:xfrm>
                    <a:off x="851" y="2618"/>
                    <a:ext cx="237" cy="111"/>
                  </a:xfrm>
                  <a:custGeom>
                    <a:avLst/>
                    <a:gdLst>
                      <a:gd name="T0" fmla="*/ 0 w 476"/>
                      <a:gd name="T1" fmla="*/ 0 h 224"/>
                      <a:gd name="T2" fmla="*/ 0 w 476"/>
                      <a:gd name="T3" fmla="*/ 0 h 224"/>
                      <a:gd name="T4" fmla="*/ 0 w 476"/>
                      <a:gd name="T5" fmla="*/ 0 h 224"/>
                      <a:gd name="T6" fmla="*/ 0 w 476"/>
                      <a:gd name="T7" fmla="*/ 0 h 224"/>
                      <a:gd name="T8" fmla="*/ 0 w 476"/>
                      <a:gd name="T9" fmla="*/ 0 h 2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6"/>
                      <a:gd name="T16" fmla="*/ 0 h 224"/>
                      <a:gd name="T17" fmla="*/ 476 w 476"/>
                      <a:gd name="T18" fmla="*/ 224 h 2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6" h="224">
                        <a:moveTo>
                          <a:pt x="0" y="224"/>
                        </a:moveTo>
                        <a:lnTo>
                          <a:pt x="0" y="184"/>
                        </a:lnTo>
                        <a:lnTo>
                          <a:pt x="476" y="0"/>
                        </a:lnTo>
                        <a:lnTo>
                          <a:pt x="476" y="28"/>
                        </a:lnTo>
                        <a:lnTo>
                          <a:pt x="0" y="224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33827" name="Group 185"/>
                <p:cNvGrpSpPr>
                  <a:grpSpLocks/>
                </p:cNvGrpSpPr>
                <p:nvPr/>
              </p:nvGrpSpPr>
              <p:grpSpPr bwMode="auto">
                <a:xfrm>
                  <a:off x="548" y="2336"/>
                  <a:ext cx="665" cy="794"/>
                  <a:chOff x="548" y="2336"/>
                  <a:chExt cx="665" cy="794"/>
                </a:xfrm>
              </p:grpSpPr>
              <p:grpSp>
                <p:nvGrpSpPr>
                  <p:cNvPr id="33828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548" y="2379"/>
                    <a:ext cx="448" cy="313"/>
                    <a:chOff x="548" y="2379"/>
                    <a:chExt cx="448" cy="313"/>
                  </a:xfrm>
                </p:grpSpPr>
                <p:grpSp>
                  <p:nvGrpSpPr>
                    <p:cNvPr id="33912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8" y="2379"/>
                      <a:ext cx="346" cy="283"/>
                      <a:chOff x="548" y="2379"/>
                      <a:chExt cx="346" cy="283"/>
                    </a:xfrm>
                  </p:grpSpPr>
                  <p:grpSp>
                    <p:nvGrpSpPr>
                      <p:cNvPr id="33945" name="Group 1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48" y="2379"/>
                        <a:ext cx="346" cy="283"/>
                        <a:chOff x="548" y="2379"/>
                        <a:chExt cx="346" cy="283"/>
                      </a:xfrm>
                    </p:grpSpPr>
                    <p:grpSp>
                      <p:nvGrpSpPr>
                        <p:cNvPr id="33954" name="Group 1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48" y="2539"/>
                          <a:ext cx="346" cy="123"/>
                          <a:chOff x="548" y="2539"/>
                          <a:chExt cx="346" cy="123"/>
                        </a:xfrm>
                      </p:grpSpPr>
                      <p:sp>
                        <p:nvSpPr>
                          <p:cNvPr id="33960" name="Freeform 19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696" y="2539"/>
                            <a:ext cx="198" cy="123"/>
                          </a:xfrm>
                          <a:custGeom>
                            <a:avLst/>
                            <a:gdLst>
                              <a:gd name="T0" fmla="*/ 0 w 398"/>
                              <a:gd name="T1" fmla="*/ 0 h 248"/>
                              <a:gd name="T2" fmla="*/ 0 w 398"/>
                              <a:gd name="T3" fmla="*/ 0 h 248"/>
                              <a:gd name="T4" fmla="*/ 0 w 398"/>
                              <a:gd name="T5" fmla="*/ 0 h 248"/>
                              <a:gd name="T6" fmla="*/ 0 w 398"/>
                              <a:gd name="T7" fmla="*/ 0 h 248"/>
                              <a:gd name="T8" fmla="*/ 0 w 398"/>
                              <a:gd name="T9" fmla="*/ 0 h 248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398"/>
                              <a:gd name="T16" fmla="*/ 0 h 248"/>
                              <a:gd name="T17" fmla="*/ 398 w 398"/>
                              <a:gd name="T18" fmla="*/ 248 h 248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398" h="248">
                                <a:moveTo>
                                  <a:pt x="0" y="76"/>
                                </a:moveTo>
                                <a:lnTo>
                                  <a:pt x="0" y="248"/>
                                </a:lnTo>
                                <a:lnTo>
                                  <a:pt x="398" y="122"/>
                                </a:lnTo>
                                <a:lnTo>
                                  <a:pt x="398" y="0"/>
                                </a:lnTo>
                                <a:lnTo>
                                  <a:pt x="0" y="7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A0A0A0"/>
                          </a:solidFill>
                          <a:ln w="31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  <p:sp>
                        <p:nvSpPr>
                          <p:cNvPr id="33961" name="Freeform 19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48" y="2569"/>
                            <a:ext cx="148" cy="93"/>
                          </a:xfrm>
                          <a:custGeom>
                            <a:avLst/>
                            <a:gdLst>
                              <a:gd name="T0" fmla="*/ 1 w 295"/>
                              <a:gd name="T1" fmla="*/ 0 h 188"/>
                              <a:gd name="T2" fmla="*/ 1 w 295"/>
                              <a:gd name="T3" fmla="*/ 0 h 188"/>
                              <a:gd name="T4" fmla="*/ 0 w 295"/>
                              <a:gd name="T5" fmla="*/ 0 h 188"/>
                              <a:gd name="T6" fmla="*/ 0 w 295"/>
                              <a:gd name="T7" fmla="*/ 0 h 188"/>
                              <a:gd name="T8" fmla="*/ 1 w 295"/>
                              <a:gd name="T9" fmla="*/ 0 h 188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295"/>
                              <a:gd name="T16" fmla="*/ 0 h 188"/>
                              <a:gd name="T17" fmla="*/ 295 w 295"/>
                              <a:gd name="T18" fmla="*/ 188 h 188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295" h="188">
                                <a:moveTo>
                                  <a:pt x="295" y="16"/>
                                </a:moveTo>
                                <a:lnTo>
                                  <a:pt x="295" y="188"/>
                                </a:lnTo>
                                <a:lnTo>
                                  <a:pt x="0" y="146"/>
                                </a:lnTo>
                                <a:lnTo>
                                  <a:pt x="0" y="0"/>
                                </a:lnTo>
                                <a:lnTo>
                                  <a:pt x="295" y="1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8080"/>
                          </a:solidFill>
                          <a:ln w="31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  <p:sp>
                        <p:nvSpPr>
                          <p:cNvPr id="33962" name="Freeform 19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48" y="2539"/>
                            <a:ext cx="346" cy="38"/>
                          </a:xfrm>
                          <a:custGeom>
                            <a:avLst/>
                            <a:gdLst>
                              <a:gd name="T0" fmla="*/ 0 w 693"/>
                              <a:gd name="T1" fmla="*/ 1 h 76"/>
                              <a:gd name="T2" fmla="*/ 0 w 693"/>
                              <a:gd name="T3" fmla="*/ 1 h 76"/>
                              <a:gd name="T4" fmla="*/ 0 w 693"/>
                              <a:gd name="T5" fmla="*/ 0 h 76"/>
                              <a:gd name="T6" fmla="*/ 0 w 693"/>
                              <a:gd name="T7" fmla="*/ 0 h 76"/>
                              <a:gd name="T8" fmla="*/ 0 w 693"/>
                              <a:gd name="T9" fmla="*/ 1 h 76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693"/>
                              <a:gd name="T16" fmla="*/ 0 h 76"/>
                              <a:gd name="T17" fmla="*/ 693 w 693"/>
                              <a:gd name="T18" fmla="*/ 76 h 7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693" h="76">
                                <a:moveTo>
                                  <a:pt x="0" y="60"/>
                                </a:moveTo>
                                <a:lnTo>
                                  <a:pt x="297" y="76"/>
                                </a:lnTo>
                                <a:lnTo>
                                  <a:pt x="693" y="0"/>
                                </a:lnTo>
                                <a:lnTo>
                                  <a:pt x="403" y="0"/>
                                </a:lnTo>
                                <a:lnTo>
                                  <a:pt x="0" y="6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C0C0"/>
                          </a:solidFill>
                          <a:ln w="31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33955" name="Freeform 1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1" y="2529"/>
                          <a:ext cx="126" cy="35"/>
                        </a:xfrm>
                        <a:custGeom>
                          <a:avLst/>
                          <a:gdLst>
                            <a:gd name="T0" fmla="*/ 0 w 252"/>
                            <a:gd name="T1" fmla="*/ 1 h 70"/>
                            <a:gd name="T2" fmla="*/ 0 w 252"/>
                            <a:gd name="T3" fmla="*/ 1 h 70"/>
                            <a:gd name="T4" fmla="*/ 1 w 252"/>
                            <a:gd name="T5" fmla="*/ 1 h 70"/>
                            <a:gd name="T6" fmla="*/ 1 w 252"/>
                            <a:gd name="T7" fmla="*/ 1 h 70"/>
                            <a:gd name="T8" fmla="*/ 1 w 252"/>
                            <a:gd name="T9" fmla="*/ 0 h 70"/>
                            <a:gd name="T10" fmla="*/ 0 w 252"/>
                            <a:gd name="T11" fmla="*/ 1 h 70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252"/>
                            <a:gd name="T19" fmla="*/ 0 h 70"/>
                            <a:gd name="T20" fmla="*/ 252 w 252"/>
                            <a:gd name="T21" fmla="*/ 70 h 70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252" h="70">
                              <a:moveTo>
                                <a:pt x="0" y="40"/>
                              </a:moveTo>
                              <a:lnTo>
                                <a:pt x="0" y="62"/>
                              </a:lnTo>
                              <a:lnTo>
                                <a:pt x="118" y="70"/>
                              </a:lnTo>
                              <a:lnTo>
                                <a:pt x="252" y="46"/>
                              </a:lnTo>
                              <a:lnTo>
                                <a:pt x="252" y="0"/>
                              </a:lnTo>
                              <a:lnTo>
                                <a:pt x="0" y="4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606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grpSp>
                      <p:nvGrpSpPr>
                        <p:cNvPr id="33956" name="Group 1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74" y="2379"/>
                          <a:ext cx="281" cy="177"/>
                          <a:chOff x="574" y="2379"/>
                          <a:chExt cx="281" cy="177"/>
                        </a:xfrm>
                      </p:grpSpPr>
                      <p:sp>
                        <p:nvSpPr>
                          <p:cNvPr id="33957" name="Freeform 19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695" y="2379"/>
                            <a:ext cx="160" cy="173"/>
                          </a:xfrm>
                          <a:custGeom>
                            <a:avLst/>
                            <a:gdLst>
                              <a:gd name="T0" fmla="*/ 1 w 320"/>
                              <a:gd name="T1" fmla="*/ 1 h 346"/>
                              <a:gd name="T2" fmla="*/ 0 w 320"/>
                              <a:gd name="T3" fmla="*/ 1 h 346"/>
                              <a:gd name="T4" fmla="*/ 1 w 320"/>
                              <a:gd name="T5" fmla="*/ 0 h 346"/>
                              <a:gd name="T6" fmla="*/ 1 w 320"/>
                              <a:gd name="T7" fmla="*/ 1 h 346"/>
                              <a:gd name="T8" fmla="*/ 1 w 320"/>
                              <a:gd name="T9" fmla="*/ 1 h 346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320"/>
                              <a:gd name="T16" fmla="*/ 0 h 346"/>
                              <a:gd name="T17" fmla="*/ 320 w 320"/>
                              <a:gd name="T18" fmla="*/ 346 h 34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320" h="346">
                                <a:moveTo>
                                  <a:pt x="44" y="346"/>
                                </a:moveTo>
                                <a:lnTo>
                                  <a:pt x="0" y="10"/>
                                </a:lnTo>
                                <a:lnTo>
                                  <a:pt x="276" y="0"/>
                                </a:lnTo>
                                <a:lnTo>
                                  <a:pt x="320" y="298"/>
                                </a:lnTo>
                                <a:lnTo>
                                  <a:pt x="44" y="3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A0A0A0"/>
                          </a:solidFill>
                          <a:ln w="31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  <p:sp>
                        <p:nvSpPr>
                          <p:cNvPr id="33958" name="Freeform 19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74" y="2384"/>
                            <a:ext cx="143" cy="172"/>
                          </a:xfrm>
                          <a:custGeom>
                            <a:avLst/>
                            <a:gdLst>
                              <a:gd name="T0" fmla="*/ 1 w 285"/>
                              <a:gd name="T1" fmla="*/ 0 h 344"/>
                              <a:gd name="T2" fmla="*/ 0 w 285"/>
                              <a:gd name="T3" fmla="*/ 1 h 344"/>
                              <a:gd name="T4" fmla="*/ 1 w 285"/>
                              <a:gd name="T5" fmla="*/ 1 h 344"/>
                              <a:gd name="T6" fmla="*/ 1 w 285"/>
                              <a:gd name="T7" fmla="*/ 1 h 344"/>
                              <a:gd name="T8" fmla="*/ 1 w 285"/>
                              <a:gd name="T9" fmla="*/ 0 h 344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285"/>
                              <a:gd name="T16" fmla="*/ 0 h 344"/>
                              <a:gd name="T17" fmla="*/ 285 w 285"/>
                              <a:gd name="T18" fmla="*/ 344 h 344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285" h="344">
                                <a:moveTo>
                                  <a:pt x="241" y="0"/>
                                </a:moveTo>
                                <a:lnTo>
                                  <a:pt x="0" y="76"/>
                                </a:lnTo>
                                <a:lnTo>
                                  <a:pt x="36" y="344"/>
                                </a:lnTo>
                                <a:lnTo>
                                  <a:pt x="285" y="336"/>
                                </a:lnTo>
                                <a:lnTo>
                                  <a:pt x="241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8080"/>
                          </a:solidFill>
                          <a:ln w="31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  <p:sp>
                        <p:nvSpPr>
                          <p:cNvPr id="33959" name="Freeform 19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22" y="2396"/>
                            <a:ext cx="115" cy="130"/>
                          </a:xfrm>
                          <a:custGeom>
                            <a:avLst/>
                            <a:gdLst>
                              <a:gd name="T0" fmla="*/ 0 w 230"/>
                              <a:gd name="T1" fmla="*/ 1 h 260"/>
                              <a:gd name="T2" fmla="*/ 1 w 230"/>
                              <a:gd name="T3" fmla="*/ 1 h 260"/>
                              <a:gd name="T4" fmla="*/ 1 w 230"/>
                              <a:gd name="T5" fmla="*/ 1 h 260"/>
                              <a:gd name="T6" fmla="*/ 1 w 230"/>
                              <a:gd name="T7" fmla="*/ 0 h 260"/>
                              <a:gd name="T8" fmla="*/ 0 w 230"/>
                              <a:gd name="T9" fmla="*/ 1 h 260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230"/>
                              <a:gd name="T16" fmla="*/ 0 h 260"/>
                              <a:gd name="T17" fmla="*/ 230 w 230"/>
                              <a:gd name="T18" fmla="*/ 260 h 260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230" h="260">
                                <a:moveTo>
                                  <a:pt x="0" y="10"/>
                                </a:moveTo>
                                <a:lnTo>
                                  <a:pt x="32" y="260"/>
                                </a:lnTo>
                                <a:lnTo>
                                  <a:pt x="230" y="230"/>
                                </a:lnTo>
                                <a:lnTo>
                                  <a:pt x="196" y="0"/>
                                </a:lnTo>
                                <a:lnTo>
                                  <a:pt x="0" y="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C0C0"/>
                          </a:solidFill>
                          <a:ln w="31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33946" name="Group 1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8" y="2552"/>
                        <a:ext cx="113" cy="80"/>
                        <a:chOff x="768" y="2552"/>
                        <a:chExt cx="113" cy="80"/>
                      </a:xfrm>
                    </p:grpSpPr>
                    <p:sp>
                      <p:nvSpPr>
                        <p:cNvPr id="33947" name="Freeform 1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68" y="2552"/>
                          <a:ext cx="113" cy="80"/>
                        </a:xfrm>
                        <a:custGeom>
                          <a:avLst/>
                          <a:gdLst>
                            <a:gd name="T0" fmla="*/ 1 w 226"/>
                            <a:gd name="T1" fmla="*/ 0 h 162"/>
                            <a:gd name="T2" fmla="*/ 0 w 226"/>
                            <a:gd name="T3" fmla="*/ 0 h 162"/>
                            <a:gd name="T4" fmla="*/ 0 w 226"/>
                            <a:gd name="T5" fmla="*/ 0 h 162"/>
                            <a:gd name="T6" fmla="*/ 1 w 226"/>
                            <a:gd name="T7" fmla="*/ 0 h 162"/>
                            <a:gd name="T8" fmla="*/ 1 w 226"/>
                            <a:gd name="T9" fmla="*/ 0 h 16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26"/>
                            <a:gd name="T16" fmla="*/ 0 h 162"/>
                            <a:gd name="T17" fmla="*/ 226 w 226"/>
                            <a:gd name="T18" fmla="*/ 162 h 162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26" h="162">
                              <a:moveTo>
                                <a:pt x="226" y="0"/>
                              </a:moveTo>
                              <a:lnTo>
                                <a:pt x="0" y="50"/>
                              </a:lnTo>
                              <a:lnTo>
                                <a:pt x="0" y="162"/>
                              </a:lnTo>
                              <a:lnTo>
                                <a:pt x="226" y="92"/>
                              </a:lnTo>
                              <a:lnTo>
                                <a:pt x="22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404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48" name="Line 2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42" y="2571"/>
                          <a:ext cx="29" cy="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49" name="Line 2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87" y="2583"/>
                          <a:ext cx="38" cy="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50" name="Line 2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3" y="2562"/>
                          <a:ext cx="1" cy="51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51" name="Line 2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79" y="2574"/>
                          <a:ext cx="1" cy="55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52" name="Line 2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79" y="2573"/>
                          <a:ext cx="101" cy="27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53" name="Line 2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9" y="2565"/>
                          <a:ext cx="102" cy="24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33913" name="Group 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6" y="2554"/>
                      <a:ext cx="270" cy="138"/>
                      <a:chOff x="726" y="2554"/>
                      <a:chExt cx="270" cy="138"/>
                    </a:xfrm>
                  </p:grpSpPr>
                  <p:grpSp>
                    <p:nvGrpSpPr>
                      <p:cNvPr id="33914" name="Group 2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4" y="2629"/>
                        <a:ext cx="44" cy="33"/>
                        <a:chOff x="744" y="2629"/>
                        <a:chExt cx="44" cy="33"/>
                      </a:xfrm>
                    </p:grpSpPr>
                    <p:sp>
                      <p:nvSpPr>
                        <p:cNvPr id="33943" name="Freeform 2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44" y="2629"/>
                          <a:ext cx="12" cy="33"/>
                        </a:xfrm>
                        <a:custGeom>
                          <a:avLst/>
                          <a:gdLst>
                            <a:gd name="T0" fmla="*/ 1 w 24"/>
                            <a:gd name="T1" fmla="*/ 0 h 66"/>
                            <a:gd name="T2" fmla="*/ 0 w 24"/>
                            <a:gd name="T3" fmla="*/ 1 h 66"/>
                            <a:gd name="T4" fmla="*/ 1 w 24"/>
                            <a:gd name="T5" fmla="*/ 1 h 66"/>
                            <a:gd name="T6" fmla="*/ 1 w 24"/>
                            <a:gd name="T7" fmla="*/ 1 h 66"/>
                            <a:gd name="T8" fmla="*/ 1 w 24"/>
                            <a:gd name="T9" fmla="*/ 0 h 6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4"/>
                            <a:gd name="T16" fmla="*/ 0 h 66"/>
                            <a:gd name="T17" fmla="*/ 24 w 24"/>
                            <a:gd name="T18" fmla="*/ 66 h 6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4" h="66">
                              <a:moveTo>
                                <a:pt x="6" y="0"/>
                              </a:moveTo>
                              <a:lnTo>
                                <a:pt x="0" y="60"/>
                              </a:lnTo>
                              <a:lnTo>
                                <a:pt x="18" y="66"/>
                              </a:lnTo>
                              <a:lnTo>
                                <a:pt x="24" y="2"/>
                              </a:lnTo>
                              <a:lnTo>
                                <a:pt x="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606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44" name="Freeform 2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3" y="2633"/>
                          <a:ext cx="35" cy="29"/>
                        </a:xfrm>
                        <a:custGeom>
                          <a:avLst/>
                          <a:gdLst>
                            <a:gd name="T0" fmla="*/ 1 w 70"/>
                            <a:gd name="T1" fmla="*/ 1 h 58"/>
                            <a:gd name="T2" fmla="*/ 0 w 70"/>
                            <a:gd name="T3" fmla="*/ 1 h 58"/>
                            <a:gd name="T4" fmla="*/ 1 w 70"/>
                            <a:gd name="T5" fmla="*/ 1 h 58"/>
                            <a:gd name="T6" fmla="*/ 1 w 70"/>
                            <a:gd name="T7" fmla="*/ 1 h 58"/>
                            <a:gd name="T8" fmla="*/ 1 w 70"/>
                            <a:gd name="T9" fmla="*/ 1 h 58"/>
                            <a:gd name="T10" fmla="*/ 1 w 70"/>
                            <a:gd name="T11" fmla="*/ 0 h 58"/>
                            <a:gd name="T12" fmla="*/ 1 w 70"/>
                            <a:gd name="T13" fmla="*/ 1 h 5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70"/>
                            <a:gd name="T22" fmla="*/ 0 h 58"/>
                            <a:gd name="T23" fmla="*/ 70 w 70"/>
                            <a:gd name="T24" fmla="*/ 58 h 58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70" h="58">
                              <a:moveTo>
                                <a:pt x="6" y="2"/>
                              </a:moveTo>
                              <a:lnTo>
                                <a:pt x="0" y="58"/>
                              </a:lnTo>
                              <a:lnTo>
                                <a:pt x="70" y="28"/>
                              </a:lnTo>
                              <a:lnTo>
                                <a:pt x="42" y="20"/>
                              </a:lnTo>
                              <a:lnTo>
                                <a:pt x="18" y="32"/>
                              </a:lnTo>
                              <a:lnTo>
                                <a:pt x="26" y="0"/>
                              </a:lnTo>
                              <a:lnTo>
                                <a:pt x="6" y="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404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  <p:grpSp>
                    <p:nvGrpSpPr>
                      <p:cNvPr id="33915" name="Group 2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26" y="2554"/>
                        <a:ext cx="270" cy="138"/>
                        <a:chOff x="726" y="2554"/>
                        <a:chExt cx="270" cy="138"/>
                      </a:xfrm>
                    </p:grpSpPr>
                    <p:sp>
                      <p:nvSpPr>
                        <p:cNvPr id="33916" name="Freeform 2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31" y="2554"/>
                          <a:ext cx="265" cy="122"/>
                        </a:xfrm>
                        <a:custGeom>
                          <a:avLst/>
                          <a:gdLst>
                            <a:gd name="T0" fmla="*/ 0 w 532"/>
                            <a:gd name="T1" fmla="*/ 0 h 246"/>
                            <a:gd name="T2" fmla="*/ 0 w 532"/>
                            <a:gd name="T3" fmla="*/ 0 h 246"/>
                            <a:gd name="T4" fmla="*/ 0 w 532"/>
                            <a:gd name="T5" fmla="*/ 0 h 246"/>
                            <a:gd name="T6" fmla="*/ 0 w 532"/>
                            <a:gd name="T7" fmla="*/ 0 h 246"/>
                            <a:gd name="T8" fmla="*/ 0 w 532"/>
                            <a:gd name="T9" fmla="*/ 0 h 24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532"/>
                            <a:gd name="T16" fmla="*/ 0 h 246"/>
                            <a:gd name="T17" fmla="*/ 532 w 532"/>
                            <a:gd name="T18" fmla="*/ 246 h 24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532" h="246">
                              <a:moveTo>
                                <a:pt x="0" y="104"/>
                              </a:moveTo>
                              <a:lnTo>
                                <a:pt x="254" y="246"/>
                              </a:lnTo>
                              <a:lnTo>
                                <a:pt x="532" y="108"/>
                              </a:lnTo>
                              <a:lnTo>
                                <a:pt x="320" y="0"/>
                              </a:lnTo>
                              <a:lnTo>
                                <a:pt x="0" y="10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17" name="Freeform 2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26" y="2606"/>
                          <a:ext cx="133" cy="86"/>
                        </a:xfrm>
                        <a:custGeom>
                          <a:avLst/>
                          <a:gdLst>
                            <a:gd name="T0" fmla="*/ 1 w 266"/>
                            <a:gd name="T1" fmla="*/ 0 h 174"/>
                            <a:gd name="T2" fmla="*/ 1 w 266"/>
                            <a:gd name="T3" fmla="*/ 0 h 174"/>
                            <a:gd name="T4" fmla="*/ 1 w 266"/>
                            <a:gd name="T5" fmla="*/ 0 h 174"/>
                            <a:gd name="T6" fmla="*/ 0 w 266"/>
                            <a:gd name="T7" fmla="*/ 0 h 174"/>
                            <a:gd name="T8" fmla="*/ 1 w 266"/>
                            <a:gd name="T9" fmla="*/ 0 h 17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66"/>
                            <a:gd name="T16" fmla="*/ 0 h 174"/>
                            <a:gd name="T17" fmla="*/ 266 w 266"/>
                            <a:gd name="T18" fmla="*/ 174 h 17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66" h="174">
                              <a:moveTo>
                                <a:pt x="10" y="0"/>
                              </a:moveTo>
                              <a:lnTo>
                                <a:pt x="266" y="144"/>
                              </a:lnTo>
                              <a:lnTo>
                                <a:pt x="258" y="174"/>
                              </a:lnTo>
                              <a:lnTo>
                                <a:pt x="0" y="28"/>
                              </a:lnTo>
                              <a:lnTo>
                                <a:pt x="1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606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18" name="Freeform 2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5" y="2608"/>
                          <a:ext cx="141" cy="84"/>
                        </a:xfrm>
                        <a:custGeom>
                          <a:avLst/>
                          <a:gdLst>
                            <a:gd name="T0" fmla="*/ 0 w 284"/>
                            <a:gd name="T1" fmla="*/ 0 h 170"/>
                            <a:gd name="T2" fmla="*/ 0 w 284"/>
                            <a:gd name="T3" fmla="*/ 0 h 170"/>
                            <a:gd name="T4" fmla="*/ 0 w 284"/>
                            <a:gd name="T5" fmla="*/ 0 h 170"/>
                            <a:gd name="T6" fmla="*/ 0 w 284"/>
                            <a:gd name="T7" fmla="*/ 0 h 170"/>
                            <a:gd name="T8" fmla="*/ 0 w 284"/>
                            <a:gd name="T9" fmla="*/ 0 h 17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84"/>
                            <a:gd name="T16" fmla="*/ 0 h 170"/>
                            <a:gd name="T17" fmla="*/ 284 w 284"/>
                            <a:gd name="T18" fmla="*/ 170 h 170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84" h="170">
                              <a:moveTo>
                                <a:pt x="0" y="170"/>
                              </a:moveTo>
                              <a:lnTo>
                                <a:pt x="10" y="138"/>
                              </a:lnTo>
                              <a:lnTo>
                                <a:pt x="284" y="0"/>
                              </a:lnTo>
                              <a:lnTo>
                                <a:pt x="276" y="26"/>
                              </a:lnTo>
                              <a:lnTo>
                                <a:pt x="0" y="17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404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19" name="Freeform 2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3" y="2612"/>
                          <a:ext cx="106" cy="54"/>
                        </a:xfrm>
                        <a:custGeom>
                          <a:avLst/>
                          <a:gdLst>
                            <a:gd name="T0" fmla="*/ 0 w 214"/>
                            <a:gd name="T1" fmla="*/ 0 h 110"/>
                            <a:gd name="T2" fmla="*/ 0 w 214"/>
                            <a:gd name="T3" fmla="*/ 0 h 110"/>
                            <a:gd name="T4" fmla="*/ 0 w 214"/>
                            <a:gd name="T5" fmla="*/ 0 h 110"/>
                            <a:gd name="T6" fmla="*/ 0 w 214"/>
                            <a:gd name="T7" fmla="*/ 0 h 110"/>
                            <a:gd name="T8" fmla="*/ 0 w 214"/>
                            <a:gd name="T9" fmla="*/ 0 h 11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14"/>
                            <a:gd name="T16" fmla="*/ 0 h 110"/>
                            <a:gd name="T17" fmla="*/ 214 w 214"/>
                            <a:gd name="T18" fmla="*/ 110 h 110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14" h="110">
                              <a:moveTo>
                                <a:pt x="0" y="28"/>
                              </a:moveTo>
                              <a:lnTo>
                                <a:pt x="74" y="0"/>
                              </a:lnTo>
                              <a:lnTo>
                                <a:pt x="214" y="76"/>
                              </a:lnTo>
                              <a:lnTo>
                                <a:pt x="142" y="110"/>
                              </a:lnTo>
                              <a:lnTo>
                                <a:pt x="0" y="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0" name="Freeform 2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26" y="2574"/>
                          <a:ext cx="157" cy="72"/>
                        </a:xfrm>
                        <a:custGeom>
                          <a:avLst/>
                          <a:gdLst>
                            <a:gd name="T0" fmla="*/ 0 w 316"/>
                            <a:gd name="T1" fmla="*/ 0 h 146"/>
                            <a:gd name="T2" fmla="*/ 0 w 316"/>
                            <a:gd name="T3" fmla="*/ 0 h 146"/>
                            <a:gd name="T4" fmla="*/ 0 w 316"/>
                            <a:gd name="T5" fmla="*/ 0 h 146"/>
                            <a:gd name="T6" fmla="*/ 0 w 316"/>
                            <a:gd name="T7" fmla="*/ 0 h 146"/>
                            <a:gd name="T8" fmla="*/ 0 w 316"/>
                            <a:gd name="T9" fmla="*/ 0 h 14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16"/>
                            <a:gd name="T16" fmla="*/ 0 h 146"/>
                            <a:gd name="T17" fmla="*/ 316 w 316"/>
                            <a:gd name="T18" fmla="*/ 146 h 14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16" h="146">
                              <a:moveTo>
                                <a:pt x="0" y="70"/>
                              </a:moveTo>
                              <a:lnTo>
                                <a:pt x="138" y="146"/>
                              </a:lnTo>
                              <a:lnTo>
                                <a:pt x="316" y="62"/>
                              </a:lnTo>
                              <a:lnTo>
                                <a:pt x="186" y="0"/>
                              </a:lnTo>
                              <a:lnTo>
                                <a:pt x="0" y="7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1" name="Freeform 2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44" y="2558"/>
                          <a:ext cx="172" cy="67"/>
                        </a:xfrm>
                        <a:custGeom>
                          <a:avLst/>
                          <a:gdLst>
                            <a:gd name="T0" fmla="*/ 0 w 346"/>
                            <a:gd name="T1" fmla="*/ 1 h 134"/>
                            <a:gd name="T2" fmla="*/ 0 w 346"/>
                            <a:gd name="T3" fmla="*/ 1 h 134"/>
                            <a:gd name="T4" fmla="*/ 0 w 346"/>
                            <a:gd name="T5" fmla="*/ 0 h 134"/>
                            <a:gd name="T6" fmla="*/ 0 w 346"/>
                            <a:gd name="T7" fmla="*/ 1 h 134"/>
                            <a:gd name="T8" fmla="*/ 0 w 346"/>
                            <a:gd name="T9" fmla="*/ 1 h 13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46"/>
                            <a:gd name="T16" fmla="*/ 0 h 134"/>
                            <a:gd name="T17" fmla="*/ 346 w 346"/>
                            <a:gd name="T18" fmla="*/ 134 h 13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46" h="134">
                              <a:moveTo>
                                <a:pt x="72" y="134"/>
                              </a:moveTo>
                              <a:lnTo>
                                <a:pt x="0" y="96"/>
                              </a:lnTo>
                              <a:lnTo>
                                <a:pt x="290" y="0"/>
                              </a:lnTo>
                              <a:lnTo>
                                <a:pt x="346" y="28"/>
                              </a:lnTo>
                              <a:lnTo>
                                <a:pt x="72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2" name="Line 2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49" y="2560"/>
                          <a:ext cx="147" cy="52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3" name="Line 2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61" y="2564"/>
                          <a:ext cx="143" cy="52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4" name="Line 2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0" y="2568"/>
                          <a:ext cx="140" cy="54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5" name="Line 2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91" y="2577"/>
                          <a:ext cx="137" cy="55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6" name="Line 2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02" y="2583"/>
                          <a:ext cx="136" cy="55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7" name="Line 2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13" y="2588"/>
                          <a:ext cx="136" cy="57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8" name="Line 2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27" y="2593"/>
                          <a:ext cx="131" cy="58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29" name="Line 2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40" y="2599"/>
                          <a:ext cx="130" cy="59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0" name="Line 2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5" y="2622"/>
                          <a:ext cx="71" cy="39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1" name="Line 2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10" y="2616"/>
                          <a:ext cx="69" cy="38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2" name="Line 2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1" y="2604"/>
                          <a:ext cx="67" cy="36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3" name="Line 2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57" y="2598"/>
                          <a:ext cx="66" cy="35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4" name="Line 2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73" y="2592"/>
                          <a:ext cx="65" cy="35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5" name="Line 2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7" y="2586"/>
                          <a:ext cx="64" cy="35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6" name="Line 2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01" y="2580"/>
                          <a:ext cx="64" cy="34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7" name="Line 2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65" y="2599"/>
                          <a:ext cx="34" cy="18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8" name="Line 2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7" y="2592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39" name="Line 2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07" y="2585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40" name="Line 2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27" y="2578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41" name="Line 2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8" y="2571"/>
                          <a:ext cx="30" cy="17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942" name="Line 2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70" y="2564"/>
                          <a:ext cx="28" cy="16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</p:grpSp>
              </p:grpSp>
              <p:grpSp>
                <p:nvGrpSpPr>
                  <p:cNvPr id="33829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735" y="2336"/>
                    <a:ext cx="478" cy="794"/>
                    <a:chOff x="735" y="2336"/>
                    <a:chExt cx="478" cy="794"/>
                  </a:xfrm>
                </p:grpSpPr>
                <p:grpSp>
                  <p:nvGrpSpPr>
                    <p:cNvPr id="33830" name="Group 2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6" y="3023"/>
                      <a:ext cx="161" cy="83"/>
                      <a:chOff x="776" y="3023"/>
                      <a:chExt cx="161" cy="83"/>
                    </a:xfrm>
                  </p:grpSpPr>
                  <p:sp>
                    <p:nvSpPr>
                      <p:cNvPr id="33907" name="Freeform 2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76" y="3023"/>
                        <a:ext cx="161" cy="83"/>
                      </a:xfrm>
                      <a:custGeom>
                        <a:avLst/>
                        <a:gdLst>
                          <a:gd name="T0" fmla="*/ 0 w 324"/>
                          <a:gd name="T1" fmla="*/ 1 h 166"/>
                          <a:gd name="T2" fmla="*/ 0 w 324"/>
                          <a:gd name="T3" fmla="*/ 1 h 166"/>
                          <a:gd name="T4" fmla="*/ 0 w 324"/>
                          <a:gd name="T5" fmla="*/ 1 h 166"/>
                          <a:gd name="T6" fmla="*/ 0 w 324"/>
                          <a:gd name="T7" fmla="*/ 1 h 166"/>
                          <a:gd name="T8" fmla="*/ 0 w 324"/>
                          <a:gd name="T9" fmla="*/ 1 h 166"/>
                          <a:gd name="T10" fmla="*/ 0 w 324"/>
                          <a:gd name="T11" fmla="*/ 1 h 166"/>
                          <a:gd name="T12" fmla="*/ 0 w 324"/>
                          <a:gd name="T13" fmla="*/ 1 h 166"/>
                          <a:gd name="T14" fmla="*/ 0 w 324"/>
                          <a:gd name="T15" fmla="*/ 1 h 166"/>
                          <a:gd name="T16" fmla="*/ 0 w 324"/>
                          <a:gd name="T17" fmla="*/ 1 h 166"/>
                          <a:gd name="T18" fmla="*/ 0 w 324"/>
                          <a:gd name="T19" fmla="*/ 1 h 166"/>
                          <a:gd name="T20" fmla="*/ 0 w 324"/>
                          <a:gd name="T21" fmla="*/ 1 h 166"/>
                          <a:gd name="T22" fmla="*/ 0 w 324"/>
                          <a:gd name="T23" fmla="*/ 1 h 166"/>
                          <a:gd name="T24" fmla="*/ 0 w 324"/>
                          <a:gd name="T25" fmla="*/ 1 h 166"/>
                          <a:gd name="T26" fmla="*/ 0 w 324"/>
                          <a:gd name="T27" fmla="*/ 1 h 166"/>
                          <a:gd name="T28" fmla="*/ 0 w 324"/>
                          <a:gd name="T29" fmla="*/ 1 h 166"/>
                          <a:gd name="T30" fmla="*/ 0 w 324"/>
                          <a:gd name="T31" fmla="*/ 1 h 166"/>
                          <a:gd name="T32" fmla="*/ 0 w 324"/>
                          <a:gd name="T33" fmla="*/ 1 h 166"/>
                          <a:gd name="T34" fmla="*/ 0 w 324"/>
                          <a:gd name="T35" fmla="*/ 1 h 166"/>
                          <a:gd name="T36" fmla="*/ 0 w 324"/>
                          <a:gd name="T37" fmla="*/ 0 h 166"/>
                          <a:gd name="T38" fmla="*/ 0 w 324"/>
                          <a:gd name="T39" fmla="*/ 1 h 16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324"/>
                          <a:gd name="T61" fmla="*/ 0 h 166"/>
                          <a:gd name="T62" fmla="*/ 324 w 324"/>
                          <a:gd name="T63" fmla="*/ 166 h 166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324" h="166">
                            <a:moveTo>
                              <a:pt x="194" y="6"/>
                            </a:moveTo>
                            <a:lnTo>
                              <a:pt x="196" y="48"/>
                            </a:lnTo>
                            <a:lnTo>
                              <a:pt x="110" y="90"/>
                            </a:lnTo>
                            <a:lnTo>
                              <a:pt x="40" y="106"/>
                            </a:lnTo>
                            <a:lnTo>
                              <a:pt x="0" y="124"/>
                            </a:lnTo>
                            <a:lnTo>
                              <a:pt x="2" y="146"/>
                            </a:lnTo>
                            <a:lnTo>
                              <a:pt x="54" y="162"/>
                            </a:lnTo>
                            <a:lnTo>
                              <a:pt x="130" y="166"/>
                            </a:lnTo>
                            <a:lnTo>
                              <a:pt x="196" y="156"/>
                            </a:lnTo>
                            <a:lnTo>
                              <a:pt x="236" y="144"/>
                            </a:lnTo>
                            <a:lnTo>
                              <a:pt x="238" y="156"/>
                            </a:lnTo>
                            <a:lnTo>
                              <a:pt x="290" y="156"/>
                            </a:lnTo>
                            <a:lnTo>
                              <a:pt x="322" y="150"/>
                            </a:lnTo>
                            <a:lnTo>
                              <a:pt x="322" y="126"/>
                            </a:lnTo>
                            <a:lnTo>
                              <a:pt x="324" y="114"/>
                            </a:lnTo>
                            <a:lnTo>
                              <a:pt x="324" y="82"/>
                            </a:lnTo>
                            <a:lnTo>
                              <a:pt x="316" y="64"/>
                            </a:lnTo>
                            <a:lnTo>
                              <a:pt x="300" y="44"/>
                            </a:lnTo>
                            <a:lnTo>
                              <a:pt x="296" y="0"/>
                            </a:lnTo>
                            <a:lnTo>
                              <a:pt x="194" y="6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08" name="Freeform 2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5" y="3053"/>
                        <a:ext cx="48" cy="26"/>
                      </a:xfrm>
                      <a:custGeom>
                        <a:avLst/>
                        <a:gdLst>
                          <a:gd name="T0" fmla="*/ 0 w 98"/>
                          <a:gd name="T1" fmla="*/ 0 h 52"/>
                          <a:gd name="T2" fmla="*/ 0 w 98"/>
                          <a:gd name="T3" fmla="*/ 1 h 52"/>
                          <a:gd name="T4" fmla="*/ 0 w 98"/>
                          <a:gd name="T5" fmla="*/ 1 h 52"/>
                          <a:gd name="T6" fmla="*/ 0 w 98"/>
                          <a:gd name="T7" fmla="*/ 1 h 52"/>
                          <a:gd name="T8" fmla="*/ 0 w 98"/>
                          <a:gd name="T9" fmla="*/ 0 h 5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98"/>
                          <a:gd name="T16" fmla="*/ 0 h 52"/>
                          <a:gd name="T17" fmla="*/ 98 w 98"/>
                          <a:gd name="T18" fmla="*/ 52 h 5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98" h="52">
                            <a:moveTo>
                              <a:pt x="74" y="0"/>
                            </a:moveTo>
                            <a:lnTo>
                              <a:pt x="98" y="28"/>
                            </a:lnTo>
                            <a:lnTo>
                              <a:pt x="10" y="52"/>
                            </a:lnTo>
                            <a:lnTo>
                              <a:pt x="0" y="34"/>
                            </a:lnTo>
                            <a:lnTo>
                              <a:pt x="74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09" name="Freeform 2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1" y="3071"/>
                        <a:ext cx="55" cy="16"/>
                      </a:xfrm>
                      <a:custGeom>
                        <a:avLst/>
                        <a:gdLst>
                          <a:gd name="T0" fmla="*/ 1 w 110"/>
                          <a:gd name="T1" fmla="*/ 0 h 32"/>
                          <a:gd name="T2" fmla="*/ 1 w 110"/>
                          <a:gd name="T3" fmla="*/ 1 h 32"/>
                          <a:gd name="T4" fmla="*/ 1 w 110"/>
                          <a:gd name="T5" fmla="*/ 1 h 32"/>
                          <a:gd name="T6" fmla="*/ 1 w 110"/>
                          <a:gd name="T7" fmla="*/ 1 h 32"/>
                          <a:gd name="T8" fmla="*/ 0 w 110"/>
                          <a:gd name="T9" fmla="*/ 1 h 32"/>
                          <a:gd name="T10" fmla="*/ 1 w 110"/>
                          <a:gd name="T11" fmla="*/ 1 h 32"/>
                          <a:gd name="T12" fmla="*/ 1 w 110"/>
                          <a:gd name="T13" fmla="*/ 0 h 3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10"/>
                          <a:gd name="T22" fmla="*/ 0 h 32"/>
                          <a:gd name="T23" fmla="*/ 110 w 110"/>
                          <a:gd name="T24" fmla="*/ 32 h 3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10" h="32">
                            <a:moveTo>
                              <a:pt x="98" y="0"/>
                            </a:moveTo>
                            <a:lnTo>
                              <a:pt x="110" y="16"/>
                            </a:lnTo>
                            <a:lnTo>
                              <a:pt x="56" y="30"/>
                            </a:lnTo>
                            <a:lnTo>
                              <a:pt x="30" y="32"/>
                            </a:lnTo>
                            <a:lnTo>
                              <a:pt x="0" y="30"/>
                            </a:lnTo>
                            <a:lnTo>
                              <a:pt x="32" y="14"/>
                            </a:lnTo>
                            <a:lnTo>
                              <a:pt x="98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10" name="Freeform 2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79" y="3053"/>
                        <a:ext cx="157" cy="49"/>
                      </a:xfrm>
                      <a:custGeom>
                        <a:avLst/>
                        <a:gdLst>
                          <a:gd name="T0" fmla="*/ 0 w 316"/>
                          <a:gd name="T1" fmla="*/ 1 h 98"/>
                          <a:gd name="T2" fmla="*/ 0 w 316"/>
                          <a:gd name="T3" fmla="*/ 1 h 98"/>
                          <a:gd name="T4" fmla="*/ 0 w 316"/>
                          <a:gd name="T5" fmla="*/ 1 h 98"/>
                          <a:gd name="T6" fmla="*/ 0 w 316"/>
                          <a:gd name="T7" fmla="*/ 1 h 98"/>
                          <a:gd name="T8" fmla="*/ 0 w 316"/>
                          <a:gd name="T9" fmla="*/ 1 h 98"/>
                          <a:gd name="T10" fmla="*/ 0 w 316"/>
                          <a:gd name="T11" fmla="*/ 1 h 98"/>
                          <a:gd name="T12" fmla="*/ 0 w 316"/>
                          <a:gd name="T13" fmla="*/ 1 h 98"/>
                          <a:gd name="T14" fmla="*/ 0 w 316"/>
                          <a:gd name="T15" fmla="*/ 1 h 98"/>
                          <a:gd name="T16" fmla="*/ 0 w 316"/>
                          <a:gd name="T17" fmla="*/ 0 h 98"/>
                          <a:gd name="T18" fmla="*/ 0 w 316"/>
                          <a:gd name="T19" fmla="*/ 1 h 98"/>
                          <a:gd name="T20" fmla="*/ 0 w 316"/>
                          <a:gd name="T21" fmla="*/ 1 h 98"/>
                          <a:gd name="T22" fmla="*/ 0 w 316"/>
                          <a:gd name="T23" fmla="*/ 1 h 98"/>
                          <a:gd name="T24" fmla="*/ 0 w 316"/>
                          <a:gd name="T25" fmla="*/ 1 h 98"/>
                          <a:gd name="T26" fmla="*/ 0 w 316"/>
                          <a:gd name="T27" fmla="*/ 1 h 98"/>
                          <a:gd name="T28" fmla="*/ 0 w 316"/>
                          <a:gd name="T29" fmla="*/ 1 h 98"/>
                          <a:gd name="T30" fmla="*/ 0 w 316"/>
                          <a:gd name="T31" fmla="*/ 1 h 98"/>
                          <a:gd name="T32" fmla="*/ 0 w 316"/>
                          <a:gd name="T33" fmla="*/ 1 h 98"/>
                          <a:gd name="T34" fmla="*/ 0 w 316"/>
                          <a:gd name="T35" fmla="*/ 1 h 98"/>
                          <a:gd name="T36" fmla="*/ 0 w 316"/>
                          <a:gd name="T37" fmla="*/ 1 h 98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w 316"/>
                          <a:gd name="T58" fmla="*/ 0 h 98"/>
                          <a:gd name="T59" fmla="*/ 316 w 316"/>
                          <a:gd name="T60" fmla="*/ 98 h 98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T57" t="T58" r="T59" b="T60"/>
                        <a:pathLst>
                          <a:path w="316" h="98">
                            <a:moveTo>
                              <a:pt x="0" y="84"/>
                            </a:moveTo>
                            <a:lnTo>
                              <a:pt x="0" y="68"/>
                            </a:lnTo>
                            <a:lnTo>
                              <a:pt x="42" y="72"/>
                            </a:lnTo>
                            <a:lnTo>
                              <a:pt x="108" y="64"/>
                            </a:lnTo>
                            <a:lnTo>
                              <a:pt x="146" y="54"/>
                            </a:lnTo>
                            <a:lnTo>
                              <a:pt x="218" y="32"/>
                            </a:lnTo>
                            <a:lnTo>
                              <a:pt x="250" y="28"/>
                            </a:lnTo>
                            <a:lnTo>
                              <a:pt x="282" y="16"/>
                            </a:lnTo>
                            <a:lnTo>
                              <a:pt x="298" y="0"/>
                            </a:lnTo>
                            <a:lnTo>
                              <a:pt x="316" y="20"/>
                            </a:lnTo>
                            <a:lnTo>
                              <a:pt x="316" y="62"/>
                            </a:lnTo>
                            <a:lnTo>
                              <a:pt x="292" y="68"/>
                            </a:lnTo>
                            <a:lnTo>
                              <a:pt x="236" y="76"/>
                            </a:lnTo>
                            <a:lnTo>
                              <a:pt x="214" y="80"/>
                            </a:lnTo>
                            <a:lnTo>
                              <a:pt x="176" y="92"/>
                            </a:lnTo>
                            <a:lnTo>
                              <a:pt x="134" y="98"/>
                            </a:lnTo>
                            <a:lnTo>
                              <a:pt x="104" y="98"/>
                            </a:lnTo>
                            <a:lnTo>
                              <a:pt x="56" y="98"/>
                            </a:lnTo>
                            <a:lnTo>
                              <a:pt x="0" y="84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11" name="Freeform 2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4" y="3025"/>
                        <a:ext cx="51" cy="40"/>
                      </a:xfrm>
                      <a:custGeom>
                        <a:avLst/>
                        <a:gdLst>
                          <a:gd name="T0" fmla="*/ 0 w 104"/>
                          <a:gd name="T1" fmla="*/ 1 h 80"/>
                          <a:gd name="T2" fmla="*/ 0 w 104"/>
                          <a:gd name="T3" fmla="*/ 1 h 80"/>
                          <a:gd name="T4" fmla="*/ 0 w 104"/>
                          <a:gd name="T5" fmla="*/ 1 h 80"/>
                          <a:gd name="T6" fmla="*/ 0 w 104"/>
                          <a:gd name="T7" fmla="*/ 1 h 80"/>
                          <a:gd name="T8" fmla="*/ 0 w 104"/>
                          <a:gd name="T9" fmla="*/ 1 h 80"/>
                          <a:gd name="T10" fmla="*/ 0 w 104"/>
                          <a:gd name="T11" fmla="*/ 1 h 80"/>
                          <a:gd name="T12" fmla="*/ 0 w 104"/>
                          <a:gd name="T13" fmla="*/ 1 h 80"/>
                          <a:gd name="T14" fmla="*/ 0 w 104"/>
                          <a:gd name="T15" fmla="*/ 1 h 80"/>
                          <a:gd name="T16" fmla="*/ 0 w 104"/>
                          <a:gd name="T17" fmla="*/ 0 h 80"/>
                          <a:gd name="T18" fmla="*/ 0 w 104"/>
                          <a:gd name="T19" fmla="*/ 1 h 8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4"/>
                          <a:gd name="T31" fmla="*/ 0 h 80"/>
                          <a:gd name="T32" fmla="*/ 104 w 104"/>
                          <a:gd name="T33" fmla="*/ 80 h 8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4" h="80">
                            <a:moveTo>
                              <a:pt x="2" y="4"/>
                            </a:moveTo>
                            <a:lnTo>
                              <a:pt x="6" y="44"/>
                            </a:lnTo>
                            <a:lnTo>
                              <a:pt x="0" y="54"/>
                            </a:lnTo>
                            <a:lnTo>
                              <a:pt x="24" y="80"/>
                            </a:lnTo>
                            <a:lnTo>
                              <a:pt x="56" y="80"/>
                            </a:lnTo>
                            <a:lnTo>
                              <a:pt x="92" y="68"/>
                            </a:lnTo>
                            <a:lnTo>
                              <a:pt x="104" y="52"/>
                            </a:lnTo>
                            <a:lnTo>
                              <a:pt x="98" y="42"/>
                            </a:lnTo>
                            <a:lnTo>
                              <a:pt x="96" y="0"/>
                            </a:lnTo>
                            <a:lnTo>
                              <a:pt x="2" y="4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grpSp>
                  <p:nvGrpSpPr>
                    <p:cNvPr id="33831" name="Group 2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7" y="2877"/>
                      <a:ext cx="67" cy="167"/>
                      <a:chOff x="867" y="2877"/>
                      <a:chExt cx="67" cy="167"/>
                    </a:xfrm>
                  </p:grpSpPr>
                  <p:sp>
                    <p:nvSpPr>
                      <p:cNvPr id="33905" name="Freeform 2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7" y="2877"/>
                        <a:ext cx="67" cy="167"/>
                      </a:xfrm>
                      <a:custGeom>
                        <a:avLst/>
                        <a:gdLst>
                          <a:gd name="T0" fmla="*/ 0 w 136"/>
                          <a:gd name="T1" fmla="*/ 1 h 333"/>
                          <a:gd name="T2" fmla="*/ 0 w 136"/>
                          <a:gd name="T3" fmla="*/ 1 h 333"/>
                          <a:gd name="T4" fmla="*/ 0 w 136"/>
                          <a:gd name="T5" fmla="*/ 1 h 333"/>
                          <a:gd name="T6" fmla="*/ 0 w 136"/>
                          <a:gd name="T7" fmla="*/ 1 h 333"/>
                          <a:gd name="T8" fmla="*/ 0 w 136"/>
                          <a:gd name="T9" fmla="*/ 1 h 333"/>
                          <a:gd name="T10" fmla="*/ 0 w 136"/>
                          <a:gd name="T11" fmla="*/ 1 h 333"/>
                          <a:gd name="T12" fmla="*/ 0 w 136"/>
                          <a:gd name="T13" fmla="*/ 0 h 333"/>
                          <a:gd name="T14" fmla="*/ 0 w 136"/>
                          <a:gd name="T15" fmla="*/ 1 h 33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36"/>
                          <a:gd name="T25" fmla="*/ 0 h 333"/>
                          <a:gd name="T26" fmla="*/ 136 w 136"/>
                          <a:gd name="T27" fmla="*/ 333 h 33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36" h="333">
                            <a:moveTo>
                              <a:pt x="126" y="7"/>
                            </a:moveTo>
                            <a:lnTo>
                              <a:pt x="134" y="119"/>
                            </a:lnTo>
                            <a:lnTo>
                              <a:pt x="132" y="213"/>
                            </a:lnTo>
                            <a:lnTo>
                              <a:pt x="136" y="317"/>
                            </a:lnTo>
                            <a:lnTo>
                              <a:pt x="70" y="333"/>
                            </a:lnTo>
                            <a:lnTo>
                              <a:pt x="4" y="333"/>
                            </a:lnTo>
                            <a:lnTo>
                              <a:pt x="0" y="0"/>
                            </a:lnTo>
                            <a:lnTo>
                              <a:pt x="126" y="7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06" name="Freeform 2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0" y="2880"/>
                        <a:ext cx="59" cy="160"/>
                      </a:xfrm>
                      <a:custGeom>
                        <a:avLst/>
                        <a:gdLst>
                          <a:gd name="T0" fmla="*/ 0 w 120"/>
                          <a:gd name="T1" fmla="*/ 1 h 319"/>
                          <a:gd name="T2" fmla="*/ 0 w 120"/>
                          <a:gd name="T3" fmla="*/ 1 h 319"/>
                          <a:gd name="T4" fmla="*/ 0 w 120"/>
                          <a:gd name="T5" fmla="*/ 1 h 319"/>
                          <a:gd name="T6" fmla="*/ 0 w 120"/>
                          <a:gd name="T7" fmla="*/ 1 h 319"/>
                          <a:gd name="T8" fmla="*/ 0 w 120"/>
                          <a:gd name="T9" fmla="*/ 1 h 319"/>
                          <a:gd name="T10" fmla="*/ 0 w 120"/>
                          <a:gd name="T11" fmla="*/ 1 h 319"/>
                          <a:gd name="T12" fmla="*/ 0 w 120"/>
                          <a:gd name="T13" fmla="*/ 0 h 319"/>
                          <a:gd name="T14" fmla="*/ 0 w 120"/>
                          <a:gd name="T15" fmla="*/ 1 h 31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20"/>
                          <a:gd name="T25" fmla="*/ 0 h 319"/>
                          <a:gd name="T26" fmla="*/ 120 w 120"/>
                          <a:gd name="T27" fmla="*/ 319 h 31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20" h="319">
                            <a:moveTo>
                              <a:pt x="108" y="9"/>
                            </a:moveTo>
                            <a:lnTo>
                              <a:pt x="120" y="103"/>
                            </a:lnTo>
                            <a:lnTo>
                              <a:pt x="118" y="179"/>
                            </a:lnTo>
                            <a:lnTo>
                              <a:pt x="118" y="297"/>
                            </a:lnTo>
                            <a:lnTo>
                              <a:pt x="58" y="319"/>
                            </a:lnTo>
                            <a:lnTo>
                              <a:pt x="6" y="319"/>
                            </a:lnTo>
                            <a:lnTo>
                              <a:pt x="0" y="0"/>
                            </a:lnTo>
                            <a:lnTo>
                              <a:pt x="108" y="9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grpSp>
                  <p:nvGrpSpPr>
                    <p:cNvPr id="33832" name="Group 2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5" y="3047"/>
                      <a:ext cx="164" cy="83"/>
                      <a:chOff x="735" y="3047"/>
                      <a:chExt cx="164" cy="83"/>
                    </a:xfrm>
                  </p:grpSpPr>
                  <p:sp>
                    <p:nvSpPr>
                      <p:cNvPr id="33900" name="Freeform 2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5" y="3047"/>
                        <a:ext cx="164" cy="83"/>
                      </a:xfrm>
                      <a:custGeom>
                        <a:avLst/>
                        <a:gdLst>
                          <a:gd name="T0" fmla="*/ 0 w 330"/>
                          <a:gd name="T1" fmla="*/ 1 h 166"/>
                          <a:gd name="T2" fmla="*/ 0 w 330"/>
                          <a:gd name="T3" fmla="*/ 1 h 166"/>
                          <a:gd name="T4" fmla="*/ 0 w 330"/>
                          <a:gd name="T5" fmla="*/ 1 h 166"/>
                          <a:gd name="T6" fmla="*/ 0 w 330"/>
                          <a:gd name="T7" fmla="*/ 1 h 166"/>
                          <a:gd name="T8" fmla="*/ 0 w 330"/>
                          <a:gd name="T9" fmla="*/ 1 h 166"/>
                          <a:gd name="T10" fmla="*/ 0 w 330"/>
                          <a:gd name="T11" fmla="*/ 1 h 166"/>
                          <a:gd name="T12" fmla="*/ 0 w 330"/>
                          <a:gd name="T13" fmla="*/ 1 h 166"/>
                          <a:gd name="T14" fmla="*/ 0 w 330"/>
                          <a:gd name="T15" fmla="*/ 1 h 166"/>
                          <a:gd name="T16" fmla="*/ 0 w 330"/>
                          <a:gd name="T17" fmla="*/ 1 h 166"/>
                          <a:gd name="T18" fmla="*/ 0 w 330"/>
                          <a:gd name="T19" fmla="*/ 1 h 166"/>
                          <a:gd name="T20" fmla="*/ 0 w 330"/>
                          <a:gd name="T21" fmla="*/ 1 h 166"/>
                          <a:gd name="T22" fmla="*/ 0 w 330"/>
                          <a:gd name="T23" fmla="*/ 1 h 166"/>
                          <a:gd name="T24" fmla="*/ 0 w 330"/>
                          <a:gd name="T25" fmla="*/ 1 h 166"/>
                          <a:gd name="T26" fmla="*/ 0 w 330"/>
                          <a:gd name="T27" fmla="*/ 1 h 166"/>
                          <a:gd name="T28" fmla="*/ 0 w 330"/>
                          <a:gd name="T29" fmla="*/ 1 h 166"/>
                          <a:gd name="T30" fmla="*/ 0 w 330"/>
                          <a:gd name="T31" fmla="*/ 1 h 166"/>
                          <a:gd name="T32" fmla="*/ 0 w 330"/>
                          <a:gd name="T33" fmla="*/ 1 h 166"/>
                          <a:gd name="T34" fmla="*/ 0 w 330"/>
                          <a:gd name="T35" fmla="*/ 1 h 166"/>
                          <a:gd name="T36" fmla="*/ 0 w 330"/>
                          <a:gd name="T37" fmla="*/ 0 h 166"/>
                          <a:gd name="T38" fmla="*/ 0 w 330"/>
                          <a:gd name="T39" fmla="*/ 1 h 16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330"/>
                          <a:gd name="T61" fmla="*/ 0 h 166"/>
                          <a:gd name="T62" fmla="*/ 330 w 330"/>
                          <a:gd name="T63" fmla="*/ 166 h 166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330" h="166">
                            <a:moveTo>
                              <a:pt x="196" y="4"/>
                            </a:moveTo>
                            <a:lnTo>
                              <a:pt x="198" y="48"/>
                            </a:lnTo>
                            <a:lnTo>
                              <a:pt x="112" y="88"/>
                            </a:lnTo>
                            <a:lnTo>
                              <a:pt x="40" y="106"/>
                            </a:lnTo>
                            <a:lnTo>
                              <a:pt x="0" y="122"/>
                            </a:lnTo>
                            <a:lnTo>
                              <a:pt x="2" y="146"/>
                            </a:lnTo>
                            <a:lnTo>
                              <a:pt x="54" y="160"/>
                            </a:lnTo>
                            <a:lnTo>
                              <a:pt x="132" y="166"/>
                            </a:lnTo>
                            <a:lnTo>
                              <a:pt x="198" y="154"/>
                            </a:lnTo>
                            <a:lnTo>
                              <a:pt x="238" y="144"/>
                            </a:lnTo>
                            <a:lnTo>
                              <a:pt x="242" y="156"/>
                            </a:lnTo>
                            <a:lnTo>
                              <a:pt x="294" y="154"/>
                            </a:lnTo>
                            <a:lnTo>
                              <a:pt x="326" y="148"/>
                            </a:lnTo>
                            <a:lnTo>
                              <a:pt x="326" y="126"/>
                            </a:lnTo>
                            <a:lnTo>
                              <a:pt x="330" y="114"/>
                            </a:lnTo>
                            <a:lnTo>
                              <a:pt x="330" y="80"/>
                            </a:lnTo>
                            <a:lnTo>
                              <a:pt x="320" y="62"/>
                            </a:lnTo>
                            <a:lnTo>
                              <a:pt x="304" y="44"/>
                            </a:lnTo>
                            <a:lnTo>
                              <a:pt x="300" y="0"/>
                            </a:lnTo>
                            <a:lnTo>
                              <a:pt x="196" y="4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01" name="Freeform 2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5" y="3076"/>
                        <a:ext cx="49" cy="27"/>
                      </a:xfrm>
                      <a:custGeom>
                        <a:avLst/>
                        <a:gdLst>
                          <a:gd name="T0" fmla="*/ 1 w 98"/>
                          <a:gd name="T1" fmla="*/ 0 h 54"/>
                          <a:gd name="T2" fmla="*/ 1 w 98"/>
                          <a:gd name="T3" fmla="*/ 1 h 54"/>
                          <a:gd name="T4" fmla="*/ 1 w 98"/>
                          <a:gd name="T5" fmla="*/ 1 h 54"/>
                          <a:gd name="T6" fmla="*/ 0 w 98"/>
                          <a:gd name="T7" fmla="*/ 1 h 54"/>
                          <a:gd name="T8" fmla="*/ 1 w 98"/>
                          <a:gd name="T9" fmla="*/ 0 h 5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98"/>
                          <a:gd name="T16" fmla="*/ 0 h 54"/>
                          <a:gd name="T17" fmla="*/ 98 w 98"/>
                          <a:gd name="T18" fmla="*/ 54 h 5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98" h="54">
                            <a:moveTo>
                              <a:pt x="74" y="0"/>
                            </a:moveTo>
                            <a:lnTo>
                              <a:pt x="98" y="30"/>
                            </a:lnTo>
                            <a:lnTo>
                              <a:pt x="10" y="54"/>
                            </a:lnTo>
                            <a:lnTo>
                              <a:pt x="0" y="34"/>
                            </a:lnTo>
                            <a:lnTo>
                              <a:pt x="74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02" name="Freeform 2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9" y="3095"/>
                        <a:ext cx="57" cy="16"/>
                      </a:xfrm>
                      <a:custGeom>
                        <a:avLst/>
                        <a:gdLst>
                          <a:gd name="T0" fmla="*/ 1 w 114"/>
                          <a:gd name="T1" fmla="*/ 0 h 32"/>
                          <a:gd name="T2" fmla="*/ 1 w 114"/>
                          <a:gd name="T3" fmla="*/ 1 h 32"/>
                          <a:gd name="T4" fmla="*/ 1 w 114"/>
                          <a:gd name="T5" fmla="*/ 1 h 32"/>
                          <a:gd name="T6" fmla="*/ 1 w 114"/>
                          <a:gd name="T7" fmla="*/ 1 h 32"/>
                          <a:gd name="T8" fmla="*/ 0 w 114"/>
                          <a:gd name="T9" fmla="*/ 1 h 32"/>
                          <a:gd name="T10" fmla="*/ 1 w 114"/>
                          <a:gd name="T11" fmla="*/ 1 h 32"/>
                          <a:gd name="T12" fmla="*/ 1 w 114"/>
                          <a:gd name="T13" fmla="*/ 0 h 3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14"/>
                          <a:gd name="T22" fmla="*/ 0 h 32"/>
                          <a:gd name="T23" fmla="*/ 114 w 114"/>
                          <a:gd name="T24" fmla="*/ 32 h 3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14" h="32">
                            <a:moveTo>
                              <a:pt x="100" y="0"/>
                            </a:moveTo>
                            <a:lnTo>
                              <a:pt x="114" y="14"/>
                            </a:lnTo>
                            <a:lnTo>
                              <a:pt x="58" y="28"/>
                            </a:lnTo>
                            <a:lnTo>
                              <a:pt x="32" y="32"/>
                            </a:lnTo>
                            <a:lnTo>
                              <a:pt x="0" y="30"/>
                            </a:lnTo>
                            <a:lnTo>
                              <a:pt x="34" y="14"/>
                            </a:lnTo>
                            <a:lnTo>
                              <a:pt x="10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03" name="Freeform 2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8" y="3076"/>
                        <a:ext cx="159" cy="50"/>
                      </a:xfrm>
                      <a:custGeom>
                        <a:avLst/>
                        <a:gdLst>
                          <a:gd name="T0" fmla="*/ 0 w 320"/>
                          <a:gd name="T1" fmla="*/ 1 h 100"/>
                          <a:gd name="T2" fmla="*/ 0 w 320"/>
                          <a:gd name="T3" fmla="*/ 1 h 100"/>
                          <a:gd name="T4" fmla="*/ 0 w 320"/>
                          <a:gd name="T5" fmla="*/ 1 h 100"/>
                          <a:gd name="T6" fmla="*/ 0 w 320"/>
                          <a:gd name="T7" fmla="*/ 1 h 100"/>
                          <a:gd name="T8" fmla="*/ 0 w 320"/>
                          <a:gd name="T9" fmla="*/ 1 h 100"/>
                          <a:gd name="T10" fmla="*/ 0 w 320"/>
                          <a:gd name="T11" fmla="*/ 1 h 100"/>
                          <a:gd name="T12" fmla="*/ 0 w 320"/>
                          <a:gd name="T13" fmla="*/ 1 h 100"/>
                          <a:gd name="T14" fmla="*/ 0 w 320"/>
                          <a:gd name="T15" fmla="*/ 1 h 100"/>
                          <a:gd name="T16" fmla="*/ 0 w 320"/>
                          <a:gd name="T17" fmla="*/ 0 h 100"/>
                          <a:gd name="T18" fmla="*/ 0 w 320"/>
                          <a:gd name="T19" fmla="*/ 1 h 100"/>
                          <a:gd name="T20" fmla="*/ 0 w 320"/>
                          <a:gd name="T21" fmla="*/ 1 h 100"/>
                          <a:gd name="T22" fmla="*/ 0 w 320"/>
                          <a:gd name="T23" fmla="*/ 1 h 100"/>
                          <a:gd name="T24" fmla="*/ 0 w 320"/>
                          <a:gd name="T25" fmla="*/ 1 h 100"/>
                          <a:gd name="T26" fmla="*/ 0 w 320"/>
                          <a:gd name="T27" fmla="*/ 1 h 100"/>
                          <a:gd name="T28" fmla="*/ 0 w 320"/>
                          <a:gd name="T29" fmla="*/ 1 h 100"/>
                          <a:gd name="T30" fmla="*/ 0 w 320"/>
                          <a:gd name="T31" fmla="*/ 1 h 100"/>
                          <a:gd name="T32" fmla="*/ 0 w 320"/>
                          <a:gd name="T33" fmla="*/ 1 h 100"/>
                          <a:gd name="T34" fmla="*/ 0 w 320"/>
                          <a:gd name="T35" fmla="*/ 1 h 100"/>
                          <a:gd name="T36" fmla="*/ 0 w 320"/>
                          <a:gd name="T37" fmla="*/ 1 h 100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w 320"/>
                          <a:gd name="T58" fmla="*/ 0 h 100"/>
                          <a:gd name="T59" fmla="*/ 320 w 320"/>
                          <a:gd name="T60" fmla="*/ 100 h 100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T57" t="T58" r="T59" b="T60"/>
                        <a:pathLst>
                          <a:path w="320" h="100">
                            <a:moveTo>
                              <a:pt x="0" y="86"/>
                            </a:moveTo>
                            <a:lnTo>
                              <a:pt x="0" y="70"/>
                            </a:lnTo>
                            <a:lnTo>
                              <a:pt x="42" y="74"/>
                            </a:lnTo>
                            <a:lnTo>
                              <a:pt x="110" y="64"/>
                            </a:lnTo>
                            <a:lnTo>
                              <a:pt x="148" y="56"/>
                            </a:lnTo>
                            <a:lnTo>
                              <a:pt x="222" y="32"/>
                            </a:lnTo>
                            <a:lnTo>
                              <a:pt x="254" y="30"/>
                            </a:lnTo>
                            <a:lnTo>
                              <a:pt x="286" y="18"/>
                            </a:lnTo>
                            <a:lnTo>
                              <a:pt x="302" y="0"/>
                            </a:lnTo>
                            <a:lnTo>
                              <a:pt x="320" y="22"/>
                            </a:lnTo>
                            <a:lnTo>
                              <a:pt x="320" y="64"/>
                            </a:lnTo>
                            <a:lnTo>
                              <a:pt x="296" y="70"/>
                            </a:lnTo>
                            <a:lnTo>
                              <a:pt x="238" y="78"/>
                            </a:lnTo>
                            <a:lnTo>
                              <a:pt x="216" y="82"/>
                            </a:lnTo>
                            <a:lnTo>
                              <a:pt x="178" y="94"/>
                            </a:lnTo>
                            <a:lnTo>
                              <a:pt x="136" y="100"/>
                            </a:lnTo>
                            <a:lnTo>
                              <a:pt x="104" y="100"/>
                            </a:lnTo>
                            <a:lnTo>
                              <a:pt x="56" y="100"/>
                            </a:lnTo>
                            <a:lnTo>
                              <a:pt x="0" y="86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904" name="Freeform 2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4" y="3048"/>
                        <a:ext cx="52" cy="41"/>
                      </a:xfrm>
                      <a:custGeom>
                        <a:avLst/>
                        <a:gdLst>
                          <a:gd name="T0" fmla="*/ 0 w 106"/>
                          <a:gd name="T1" fmla="*/ 1 h 82"/>
                          <a:gd name="T2" fmla="*/ 0 w 106"/>
                          <a:gd name="T3" fmla="*/ 1 h 82"/>
                          <a:gd name="T4" fmla="*/ 0 w 106"/>
                          <a:gd name="T5" fmla="*/ 1 h 82"/>
                          <a:gd name="T6" fmla="*/ 0 w 106"/>
                          <a:gd name="T7" fmla="*/ 1 h 82"/>
                          <a:gd name="T8" fmla="*/ 0 w 106"/>
                          <a:gd name="T9" fmla="*/ 1 h 82"/>
                          <a:gd name="T10" fmla="*/ 0 w 106"/>
                          <a:gd name="T11" fmla="*/ 1 h 82"/>
                          <a:gd name="T12" fmla="*/ 0 w 106"/>
                          <a:gd name="T13" fmla="*/ 1 h 82"/>
                          <a:gd name="T14" fmla="*/ 0 w 106"/>
                          <a:gd name="T15" fmla="*/ 1 h 82"/>
                          <a:gd name="T16" fmla="*/ 0 w 106"/>
                          <a:gd name="T17" fmla="*/ 0 h 82"/>
                          <a:gd name="T18" fmla="*/ 0 w 106"/>
                          <a:gd name="T19" fmla="*/ 1 h 8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6"/>
                          <a:gd name="T31" fmla="*/ 0 h 82"/>
                          <a:gd name="T32" fmla="*/ 106 w 106"/>
                          <a:gd name="T33" fmla="*/ 82 h 8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6" h="82">
                            <a:moveTo>
                              <a:pt x="4" y="6"/>
                            </a:moveTo>
                            <a:lnTo>
                              <a:pt x="6" y="46"/>
                            </a:lnTo>
                            <a:lnTo>
                              <a:pt x="0" y="54"/>
                            </a:lnTo>
                            <a:lnTo>
                              <a:pt x="24" y="82"/>
                            </a:lnTo>
                            <a:lnTo>
                              <a:pt x="56" y="82"/>
                            </a:lnTo>
                            <a:lnTo>
                              <a:pt x="94" y="70"/>
                            </a:lnTo>
                            <a:lnTo>
                              <a:pt x="106" y="54"/>
                            </a:lnTo>
                            <a:lnTo>
                              <a:pt x="98" y="44"/>
                            </a:lnTo>
                            <a:lnTo>
                              <a:pt x="96" y="0"/>
                            </a:lnTo>
                            <a:lnTo>
                              <a:pt x="4" y="6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33833" name="Oval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49" y="3047"/>
                      <a:ext cx="196" cy="78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altLang="pt-BR"/>
                    </a:p>
                  </p:txBody>
                </p:sp>
                <p:sp>
                  <p:nvSpPr>
                    <p:cNvPr id="33834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1" y="2896"/>
                      <a:ext cx="53" cy="174"/>
                    </a:xfrm>
                    <a:prstGeom prst="rect">
                      <a:avLst/>
                    </a:pr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 altLang="pt-BR"/>
                    </a:p>
                  </p:txBody>
                </p:sp>
                <p:grpSp>
                  <p:nvGrpSpPr>
                    <p:cNvPr id="33835" name="Group 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4" y="2831"/>
                      <a:ext cx="260" cy="90"/>
                      <a:chOff x="904" y="2831"/>
                      <a:chExt cx="260" cy="90"/>
                    </a:xfrm>
                  </p:grpSpPr>
                  <p:sp>
                    <p:nvSpPr>
                      <p:cNvPr id="33898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4" y="2831"/>
                        <a:ext cx="260" cy="90"/>
                      </a:xfrm>
                      <a:custGeom>
                        <a:avLst/>
                        <a:gdLst>
                          <a:gd name="T0" fmla="*/ 0 w 519"/>
                          <a:gd name="T1" fmla="*/ 1 h 179"/>
                          <a:gd name="T2" fmla="*/ 1 w 519"/>
                          <a:gd name="T3" fmla="*/ 1 h 179"/>
                          <a:gd name="T4" fmla="*/ 1 w 519"/>
                          <a:gd name="T5" fmla="*/ 1 h 179"/>
                          <a:gd name="T6" fmla="*/ 1 w 519"/>
                          <a:gd name="T7" fmla="*/ 1 h 179"/>
                          <a:gd name="T8" fmla="*/ 1 w 519"/>
                          <a:gd name="T9" fmla="*/ 1 h 179"/>
                          <a:gd name="T10" fmla="*/ 1 w 519"/>
                          <a:gd name="T11" fmla="*/ 1 h 179"/>
                          <a:gd name="T12" fmla="*/ 1 w 519"/>
                          <a:gd name="T13" fmla="*/ 0 h 179"/>
                          <a:gd name="T14" fmla="*/ 0 w 519"/>
                          <a:gd name="T15" fmla="*/ 1 h 17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19"/>
                          <a:gd name="T25" fmla="*/ 0 h 179"/>
                          <a:gd name="T26" fmla="*/ 519 w 519"/>
                          <a:gd name="T27" fmla="*/ 179 h 17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19" h="179">
                            <a:moveTo>
                              <a:pt x="0" y="94"/>
                            </a:moveTo>
                            <a:lnTo>
                              <a:pt x="4" y="149"/>
                            </a:lnTo>
                            <a:lnTo>
                              <a:pt x="176" y="179"/>
                            </a:lnTo>
                            <a:lnTo>
                              <a:pt x="364" y="179"/>
                            </a:lnTo>
                            <a:lnTo>
                              <a:pt x="509" y="133"/>
                            </a:lnTo>
                            <a:lnTo>
                              <a:pt x="519" y="4"/>
                            </a:lnTo>
                            <a:lnTo>
                              <a:pt x="226" y="0"/>
                            </a:lnTo>
                            <a:lnTo>
                              <a:pt x="0" y="94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99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0" y="2865"/>
                        <a:ext cx="248" cy="52"/>
                      </a:xfrm>
                      <a:custGeom>
                        <a:avLst/>
                        <a:gdLst>
                          <a:gd name="T0" fmla="*/ 0 w 495"/>
                          <a:gd name="T1" fmla="*/ 1 h 103"/>
                          <a:gd name="T2" fmla="*/ 1 w 495"/>
                          <a:gd name="T3" fmla="*/ 1 h 103"/>
                          <a:gd name="T4" fmla="*/ 1 w 495"/>
                          <a:gd name="T5" fmla="*/ 1 h 103"/>
                          <a:gd name="T6" fmla="*/ 1 w 495"/>
                          <a:gd name="T7" fmla="*/ 1 h 103"/>
                          <a:gd name="T8" fmla="*/ 1 w 495"/>
                          <a:gd name="T9" fmla="*/ 1 h 103"/>
                          <a:gd name="T10" fmla="*/ 1 w 495"/>
                          <a:gd name="T11" fmla="*/ 0 h 103"/>
                          <a:gd name="T12" fmla="*/ 1 w 495"/>
                          <a:gd name="T13" fmla="*/ 1 h 103"/>
                          <a:gd name="T14" fmla="*/ 1 w 495"/>
                          <a:gd name="T15" fmla="*/ 1 h 103"/>
                          <a:gd name="T16" fmla="*/ 0 w 495"/>
                          <a:gd name="T17" fmla="*/ 1 h 103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495"/>
                          <a:gd name="T28" fmla="*/ 0 h 103"/>
                          <a:gd name="T29" fmla="*/ 495 w 495"/>
                          <a:gd name="T30" fmla="*/ 103 h 103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495" h="103">
                            <a:moveTo>
                              <a:pt x="0" y="35"/>
                            </a:moveTo>
                            <a:lnTo>
                              <a:pt x="4" y="75"/>
                            </a:lnTo>
                            <a:lnTo>
                              <a:pt x="158" y="103"/>
                            </a:lnTo>
                            <a:lnTo>
                              <a:pt x="356" y="103"/>
                            </a:lnTo>
                            <a:lnTo>
                              <a:pt x="495" y="55"/>
                            </a:lnTo>
                            <a:lnTo>
                              <a:pt x="495" y="0"/>
                            </a:lnTo>
                            <a:lnTo>
                              <a:pt x="364" y="55"/>
                            </a:lnTo>
                            <a:lnTo>
                              <a:pt x="160" y="59"/>
                            </a:lnTo>
                            <a:lnTo>
                              <a:pt x="0" y="35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33836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819" y="2735"/>
                      <a:ext cx="353" cy="329"/>
                    </a:xfrm>
                    <a:custGeom>
                      <a:avLst/>
                      <a:gdLst>
                        <a:gd name="T0" fmla="*/ 0 w 707"/>
                        <a:gd name="T1" fmla="*/ 1 h 657"/>
                        <a:gd name="T2" fmla="*/ 0 w 707"/>
                        <a:gd name="T3" fmla="*/ 1 h 657"/>
                        <a:gd name="T4" fmla="*/ 0 w 707"/>
                        <a:gd name="T5" fmla="*/ 1 h 657"/>
                        <a:gd name="T6" fmla="*/ 0 w 707"/>
                        <a:gd name="T7" fmla="*/ 1 h 657"/>
                        <a:gd name="T8" fmla="*/ 0 w 707"/>
                        <a:gd name="T9" fmla="*/ 1 h 657"/>
                        <a:gd name="T10" fmla="*/ 0 w 707"/>
                        <a:gd name="T11" fmla="*/ 1 h 657"/>
                        <a:gd name="T12" fmla="*/ 0 w 707"/>
                        <a:gd name="T13" fmla="*/ 1 h 657"/>
                        <a:gd name="T14" fmla="*/ 0 w 707"/>
                        <a:gd name="T15" fmla="*/ 1 h 657"/>
                        <a:gd name="T16" fmla="*/ 0 w 707"/>
                        <a:gd name="T17" fmla="*/ 1 h 657"/>
                        <a:gd name="T18" fmla="*/ 0 w 707"/>
                        <a:gd name="T19" fmla="*/ 1 h 657"/>
                        <a:gd name="T20" fmla="*/ 0 w 707"/>
                        <a:gd name="T21" fmla="*/ 1 h 657"/>
                        <a:gd name="T22" fmla="*/ 0 w 707"/>
                        <a:gd name="T23" fmla="*/ 1 h 657"/>
                        <a:gd name="T24" fmla="*/ 0 w 707"/>
                        <a:gd name="T25" fmla="*/ 1 h 657"/>
                        <a:gd name="T26" fmla="*/ 0 w 707"/>
                        <a:gd name="T27" fmla="*/ 1 h 657"/>
                        <a:gd name="T28" fmla="*/ 0 w 707"/>
                        <a:gd name="T29" fmla="*/ 1 h 657"/>
                        <a:gd name="T30" fmla="*/ 0 w 707"/>
                        <a:gd name="T31" fmla="*/ 1 h 657"/>
                        <a:gd name="T32" fmla="*/ 0 w 707"/>
                        <a:gd name="T33" fmla="*/ 1 h 657"/>
                        <a:gd name="T34" fmla="*/ 0 w 707"/>
                        <a:gd name="T35" fmla="*/ 1 h 657"/>
                        <a:gd name="T36" fmla="*/ 0 w 707"/>
                        <a:gd name="T37" fmla="*/ 1 h 657"/>
                        <a:gd name="T38" fmla="*/ 0 w 707"/>
                        <a:gd name="T39" fmla="*/ 0 h 657"/>
                        <a:gd name="T40" fmla="*/ 0 w 707"/>
                        <a:gd name="T41" fmla="*/ 1 h 657"/>
                        <a:gd name="T42" fmla="*/ 0 w 707"/>
                        <a:gd name="T43" fmla="*/ 1 h 657"/>
                        <a:gd name="T44" fmla="*/ 0 w 707"/>
                        <a:gd name="T45" fmla="*/ 1 h 657"/>
                        <a:gd name="T46" fmla="*/ 0 w 707"/>
                        <a:gd name="T47" fmla="*/ 1 h 657"/>
                        <a:gd name="T48" fmla="*/ 0 w 707"/>
                        <a:gd name="T49" fmla="*/ 1 h 657"/>
                        <a:gd name="T50" fmla="*/ 0 w 707"/>
                        <a:gd name="T51" fmla="*/ 1 h 657"/>
                        <a:gd name="T52" fmla="*/ 0 w 707"/>
                        <a:gd name="T53" fmla="*/ 1 h 657"/>
                        <a:gd name="T54" fmla="*/ 0 w 707"/>
                        <a:gd name="T55" fmla="*/ 1 h 657"/>
                        <a:gd name="T56" fmla="*/ 0 w 707"/>
                        <a:gd name="T57" fmla="*/ 1 h 657"/>
                        <a:gd name="T58" fmla="*/ 0 w 707"/>
                        <a:gd name="T59" fmla="*/ 1 h 657"/>
                        <a:gd name="T60" fmla="*/ 0 w 707"/>
                        <a:gd name="T61" fmla="*/ 1 h 657"/>
                        <a:gd name="T62" fmla="*/ 0 w 707"/>
                        <a:gd name="T63" fmla="*/ 1 h 657"/>
                        <a:gd name="T64" fmla="*/ 0 w 707"/>
                        <a:gd name="T65" fmla="*/ 1 h 657"/>
                        <a:gd name="T66" fmla="*/ 0 w 707"/>
                        <a:gd name="T67" fmla="*/ 1 h 657"/>
                        <a:gd name="T68" fmla="*/ 0 w 707"/>
                        <a:gd name="T69" fmla="*/ 1 h 657"/>
                        <a:gd name="T70" fmla="*/ 0 w 707"/>
                        <a:gd name="T71" fmla="*/ 1 h 657"/>
                        <a:gd name="T72" fmla="*/ 0 w 707"/>
                        <a:gd name="T73" fmla="*/ 1 h 657"/>
                        <a:gd name="T74" fmla="*/ 0 w 707"/>
                        <a:gd name="T75" fmla="*/ 1 h 657"/>
                        <a:gd name="T76" fmla="*/ 0 w 707"/>
                        <a:gd name="T77" fmla="*/ 1 h 657"/>
                        <a:gd name="T78" fmla="*/ 0 w 707"/>
                        <a:gd name="T79" fmla="*/ 1 h 657"/>
                        <a:gd name="T80" fmla="*/ 0 w 707"/>
                        <a:gd name="T81" fmla="*/ 1 h 657"/>
                        <a:gd name="T82" fmla="*/ 0 w 707"/>
                        <a:gd name="T83" fmla="*/ 1 h 657"/>
                        <a:gd name="T84" fmla="*/ 0 w 707"/>
                        <a:gd name="T85" fmla="*/ 1 h 657"/>
                        <a:gd name="T86" fmla="*/ 0 w 707"/>
                        <a:gd name="T87" fmla="*/ 1 h 657"/>
                        <a:gd name="T88" fmla="*/ 0 w 707"/>
                        <a:gd name="T89" fmla="*/ 1 h 657"/>
                        <a:gd name="T90" fmla="*/ 0 w 707"/>
                        <a:gd name="T91" fmla="*/ 1 h 657"/>
                        <a:gd name="T92" fmla="*/ 0 w 707"/>
                        <a:gd name="T93" fmla="*/ 1 h 657"/>
                        <a:gd name="T94" fmla="*/ 0 w 707"/>
                        <a:gd name="T95" fmla="*/ 1 h 657"/>
                        <a:gd name="T96" fmla="*/ 0 w 707"/>
                        <a:gd name="T97" fmla="*/ 1 h 657"/>
                        <a:gd name="T98" fmla="*/ 0 w 707"/>
                        <a:gd name="T99" fmla="*/ 1 h 657"/>
                        <a:gd name="T100" fmla="*/ 0 w 707"/>
                        <a:gd name="T101" fmla="*/ 1 h 657"/>
                        <a:gd name="T102" fmla="*/ 0 w 707"/>
                        <a:gd name="T103" fmla="*/ 1 h 657"/>
                        <a:gd name="T104" fmla="*/ 0 w 707"/>
                        <a:gd name="T105" fmla="*/ 1 h 657"/>
                        <a:gd name="T106" fmla="*/ 0 w 707"/>
                        <a:gd name="T107" fmla="*/ 1 h 657"/>
                        <a:gd name="T108" fmla="*/ 0 w 707"/>
                        <a:gd name="T109" fmla="*/ 1 h 657"/>
                        <a:gd name="T110" fmla="*/ 0 w 707"/>
                        <a:gd name="T111" fmla="*/ 1 h 657"/>
                        <a:gd name="T112" fmla="*/ 0 w 707"/>
                        <a:gd name="T113" fmla="*/ 1 h 657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707"/>
                        <a:gd name="T172" fmla="*/ 0 h 657"/>
                        <a:gd name="T173" fmla="*/ 707 w 707"/>
                        <a:gd name="T174" fmla="*/ 657 h 657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707" h="657">
                          <a:moveTo>
                            <a:pt x="4" y="369"/>
                          </a:moveTo>
                          <a:lnTo>
                            <a:pt x="8" y="303"/>
                          </a:lnTo>
                          <a:lnTo>
                            <a:pt x="6" y="234"/>
                          </a:lnTo>
                          <a:lnTo>
                            <a:pt x="10" y="182"/>
                          </a:lnTo>
                          <a:lnTo>
                            <a:pt x="40" y="150"/>
                          </a:lnTo>
                          <a:lnTo>
                            <a:pt x="76" y="130"/>
                          </a:lnTo>
                          <a:lnTo>
                            <a:pt x="160" y="100"/>
                          </a:lnTo>
                          <a:lnTo>
                            <a:pt x="284" y="70"/>
                          </a:lnTo>
                          <a:lnTo>
                            <a:pt x="308" y="68"/>
                          </a:lnTo>
                          <a:lnTo>
                            <a:pt x="324" y="70"/>
                          </a:lnTo>
                          <a:lnTo>
                            <a:pt x="328" y="64"/>
                          </a:lnTo>
                          <a:lnTo>
                            <a:pt x="334" y="58"/>
                          </a:lnTo>
                          <a:lnTo>
                            <a:pt x="342" y="60"/>
                          </a:lnTo>
                          <a:lnTo>
                            <a:pt x="354" y="60"/>
                          </a:lnTo>
                          <a:lnTo>
                            <a:pt x="358" y="48"/>
                          </a:lnTo>
                          <a:lnTo>
                            <a:pt x="368" y="40"/>
                          </a:lnTo>
                          <a:lnTo>
                            <a:pt x="378" y="38"/>
                          </a:lnTo>
                          <a:lnTo>
                            <a:pt x="390" y="38"/>
                          </a:lnTo>
                          <a:lnTo>
                            <a:pt x="388" y="28"/>
                          </a:lnTo>
                          <a:lnTo>
                            <a:pt x="402" y="0"/>
                          </a:lnTo>
                          <a:lnTo>
                            <a:pt x="689" y="8"/>
                          </a:lnTo>
                          <a:lnTo>
                            <a:pt x="689" y="38"/>
                          </a:lnTo>
                          <a:lnTo>
                            <a:pt x="693" y="64"/>
                          </a:lnTo>
                          <a:lnTo>
                            <a:pt x="699" y="82"/>
                          </a:lnTo>
                          <a:lnTo>
                            <a:pt x="703" y="106"/>
                          </a:lnTo>
                          <a:lnTo>
                            <a:pt x="707" y="144"/>
                          </a:lnTo>
                          <a:lnTo>
                            <a:pt x="703" y="166"/>
                          </a:lnTo>
                          <a:lnTo>
                            <a:pt x="693" y="188"/>
                          </a:lnTo>
                          <a:lnTo>
                            <a:pt x="683" y="206"/>
                          </a:lnTo>
                          <a:lnTo>
                            <a:pt x="671" y="212"/>
                          </a:lnTo>
                          <a:lnTo>
                            <a:pt x="649" y="218"/>
                          </a:lnTo>
                          <a:lnTo>
                            <a:pt x="621" y="226"/>
                          </a:lnTo>
                          <a:lnTo>
                            <a:pt x="609" y="242"/>
                          </a:lnTo>
                          <a:lnTo>
                            <a:pt x="595" y="254"/>
                          </a:lnTo>
                          <a:lnTo>
                            <a:pt x="572" y="266"/>
                          </a:lnTo>
                          <a:lnTo>
                            <a:pt x="544" y="274"/>
                          </a:lnTo>
                          <a:lnTo>
                            <a:pt x="500" y="278"/>
                          </a:lnTo>
                          <a:lnTo>
                            <a:pt x="464" y="278"/>
                          </a:lnTo>
                          <a:lnTo>
                            <a:pt x="436" y="276"/>
                          </a:lnTo>
                          <a:lnTo>
                            <a:pt x="410" y="274"/>
                          </a:lnTo>
                          <a:lnTo>
                            <a:pt x="390" y="284"/>
                          </a:lnTo>
                          <a:lnTo>
                            <a:pt x="352" y="282"/>
                          </a:lnTo>
                          <a:lnTo>
                            <a:pt x="202" y="303"/>
                          </a:lnTo>
                          <a:lnTo>
                            <a:pt x="160" y="307"/>
                          </a:lnTo>
                          <a:lnTo>
                            <a:pt x="176" y="395"/>
                          </a:lnTo>
                          <a:lnTo>
                            <a:pt x="178" y="441"/>
                          </a:lnTo>
                          <a:lnTo>
                            <a:pt x="168" y="499"/>
                          </a:lnTo>
                          <a:lnTo>
                            <a:pt x="160" y="567"/>
                          </a:lnTo>
                          <a:lnTo>
                            <a:pt x="160" y="639"/>
                          </a:lnTo>
                          <a:lnTo>
                            <a:pt x="124" y="649"/>
                          </a:lnTo>
                          <a:lnTo>
                            <a:pt x="80" y="653"/>
                          </a:lnTo>
                          <a:lnTo>
                            <a:pt x="42" y="657"/>
                          </a:lnTo>
                          <a:lnTo>
                            <a:pt x="0" y="651"/>
                          </a:lnTo>
                          <a:lnTo>
                            <a:pt x="4" y="587"/>
                          </a:lnTo>
                          <a:lnTo>
                            <a:pt x="4" y="479"/>
                          </a:lnTo>
                          <a:lnTo>
                            <a:pt x="4" y="387"/>
                          </a:lnTo>
                          <a:lnTo>
                            <a:pt x="4" y="369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37" name="Freeform 260"/>
                    <p:cNvSpPr>
                      <a:spLocks/>
                    </p:cNvSpPr>
                    <p:nvPr/>
                  </p:nvSpPr>
                  <p:spPr bwMode="auto">
                    <a:xfrm>
                      <a:off x="822" y="2749"/>
                      <a:ext cx="346" cy="311"/>
                    </a:xfrm>
                    <a:custGeom>
                      <a:avLst/>
                      <a:gdLst>
                        <a:gd name="T0" fmla="*/ 0 w 693"/>
                        <a:gd name="T1" fmla="*/ 1 h 621"/>
                        <a:gd name="T2" fmla="*/ 0 w 693"/>
                        <a:gd name="T3" fmla="*/ 1 h 621"/>
                        <a:gd name="T4" fmla="*/ 0 w 693"/>
                        <a:gd name="T5" fmla="*/ 1 h 621"/>
                        <a:gd name="T6" fmla="*/ 0 w 693"/>
                        <a:gd name="T7" fmla="*/ 1 h 621"/>
                        <a:gd name="T8" fmla="*/ 0 w 693"/>
                        <a:gd name="T9" fmla="*/ 1 h 621"/>
                        <a:gd name="T10" fmla="*/ 0 w 693"/>
                        <a:gd name="T11" fmla="*/ 1 h 621"/>
                        <a:gd name="T12" fmla="*/ 0 w 693"/>
                        <a:gd name="T13" fmla="*/ 1 h 621"/>
                        <a:gd name="T14" fmla="*/ 0 w 693"/>
                        <a:gd name="T15" fmla="*/ 1 h 621"/>
                        <a:gd name="T16" fmla="*/ 0 w 693"/>
                        <a:gd name="T17" fmla="*/ 1 h 621"/>
                        <a:gd name="T18" fmla="*/ 0 w 693"/>
                        <a:gd name="T19" fmla="*/ 1 h 621"/>
                        <a:gd name="T20" fmla="*/ 0 w 693"/>
                        <a:gd name="T21" fmla="*/ 1 h 621"/>
                        <a:gd name="T22" fmla="*/ 0 w 693"/>
                        <a:gd name="T23" fmla="*/ 1 h 621"/>
                        <a:gd name="T24" fmla="*/ 0 w 693"/>
                        <a:gd name="T25" fmla="*/ 1 h 621"/>
                        <a:gd name="T26" fmla="*/ 0 w 693"/>
                        <a:gd name="T27" fmla="*/ 1 h 621"/>
                        <a:gd name="T28" fmla="*/ 0 w 693"/>
                        <a:gd name="T29" fmla="*/ 1 h 621"/>
                        <a:gd name="T30" fmla="*/ 0 w 693"/>
                        <a:gd name="T31" fmla="*/ 1 h 621"/>
                        <a:gd name="T32" fmla="*/ 0 w 693"/>
                        <a:gd name="T33" fmla="*/ 1 h 621"/>
                        <a:gd name="T34" fmla="*/ 0 w 693"/>
                        <a:gd name="T35" fmla="*/ 1 h 621"/>
                        <a:gd name="T36" fmla="*/ 0 w 693"/>
                        <a:gd name="T37" fmla="*/ 1 h 621"/>
                        <a:gd name="T38" fmla="*/ 0 w 693"/>
                        <a:gd name="T39" fmla="*/ 1 h 621"/>
                        <a:gd name="T40" fmla="*/ 0 w 693"/>
                        <a:gd name="T41" fmla="*/ 1 h 621"/>
                        <a:gd name="T42" fmla="*/ 0 w 693"/>
                        <a:gd name="T43" fmla="*/ 1 h 621"/>
                        <a:gd name="T44" fmla="*/ 0 w 693"/>
                        <a:gd name="T45" fmla="*/ 1 h 621"/>
                        <a:gd name="T46" fmla="*/ 0 w 693"/>
                        <a:gd name="T47" fmla="*/ 1 h 621"/>
                        <a:gd name="T48" fmla="*/ 0 w 693"/>
                        <a:gd name="T49" fmla="*/ 1 h 621"/>
                        <a:gd name="T50" fmla="*/ 0 w 693"/>
                        <a:gd name="T51" fmla="*/ 1 h 621"/>
                        <a:gd name="T52" fmla="*/ 0 w 693"/>
                        <a:gd name="T53" fmla="*/ 1 h 621"/>
                        <a:gd name="T54" fmla="*/ 0 w 693"/>
                        <a:gd name="T55" fmla="*/ 1 h 621"/>
                        <a:gd name="T56" fmla="*/ 0 w 693"/>
                        <a:gd name="T57" fmla="*/ 1 h 621"/>
                        <a:gd name="T58" fmla="*/ 0 w 693"/>
                        <a:gd name="T59" fmla="*/ 1 h 621"/>
                        <a:gd name="T60" fmla="*/ 0 w 693"/>
                        <a:gd name="T61" fmla="*/ 1 h 621"/>
                        <a:gd name="T62" fmla="*/ 0 w 693"/>
                        <a:gd name="T63" fmla="*/ 1 h 621"/>
                        <a:gd name="T64" fmla="*/ 0 w 693"/>
                        <a:gd name="T65" fmla="*/ 1 h 621"/>
                        <a:gd name="T66" fmla="*/ 0 w 693"/>
                        <a:gd name="T67" fmla="*/ 1 h 621"/>
                        <a:gd name="T68" fmla="*/ 0 w 693"/>
                        <a:gd name="T69" fmla="*/ 1 h 621"/>
                        <a:gd name="T70" fmla="*/ 0 w 693"/>
                        <a:gd name="T71" fmla="*/ 1 h 621"/>
                        <a:gd name="T72" fmla="*/ 0 w 693"/>
                        <a:gd name="T73" fmla="*/ 1 h 621"/>
                        <a:gd name="T74" fmla="*/ 0 w 693"/>
                        <a:gd name="T75" fmla="*/ 1 h 621"/>
                        <a:gd name="T76" fmla="*/ 0 w 693"/>
                        <a:gd name="T77" fmla="*/ 1 h 621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w 693"/>
                        <a:gd name="T118" fmla="*/ 0 h 621"/>
                        <a:gd name="T119" fmla="*/ 693 w 693"/>
                        <a:gd name="T120" fmla="*/ 621 h 621"/>
                      </a:gdLst>
                      <a:ahLst/>
                      <a:cxnLst>
                        <a:cxn ang="T78">
                          <a:pos x="T0" y="T1"/>
                        </a:cxn>
                        <a:cxn ang="T79">
                          <a:pos x="T2" y="T3"/>
                        </a:cxn>
                        <a:cxn ang="T80">
                          <a:pos x="T4" y="T5"/>
                        </a:cxn>
                        <a:cxn ang="T81">
                          <a:pos x="T6" y="T7"/>
                        </a:cxn>
                        <a:cxn ang="T82">
                          <a:pos x="T8" y="T9"/>
                        </a:cxn>
                        <a:cxn ang="T83">
                          <a:pos x="T10" y="T11"/>
                        </a:cxn>
                        <a:cxn ang="T84">
                          <a:pos x="T12" y="T13"/>
                        </a:cxn>
                        <a:cxn ang="T85">
                          <a:pos x="T14" y="T15"/>
                        </a:cxn>
                        <a:cxn ang="T86">
                          <a:pos x="T16" y="T17"/>
                        </a:cxn>
                        <a:cxn ang="T87">
                          <a:pos x="T18" y="T19"/>
                        </a:cxn>
                        <a:cxn ang="T88">
                          <a:pos x="T20" y="T21"/>
                        </a:cxn>
                        <a:cxn ang="T89">
                          <a:pos x="T22" y="T23"/>
                        </a:cxn>
                        <a:cxn ang="T90">
                          <a:pos x="T24" y="T25"/>
                        </a:cxn>
                        <a:cxn ang="T91">
                          <a:pos x="T26" y="T27"/>
                        </a:cxn>
                        <a:cxn ang="T92">
                          <a:pos x="T28" y="T29"/>
                        </a:cxn>
                        <a:cxn ang="T93">
                          <a:pos x="T30" y="T31"/>
                        </a:cxn>
                        <a:cxn ang="T94">
                          <a:pos x="T32" y="T33"/>
                        </a:cxn>
                        <a:cxn ang="T95">
                          <a:pos x="T34" y="T35"/>
                        </a:cxn>
                        <a:cxn ang="T96">
                          <a:pos x="T36" y="T37"/>
                        </a:cxn>
                        <a:cxn ang="T97">
                          <a:pos x="T38" y="T39"/>
                        </a:cxn>
                        <a:cxn ang="T98">
                          <a:pos x="T40" y="T41"/>
                        </a:cxn>
                        <a:cxn ang="T99">
                          <a:pos x="T42" y="T43"/>
                        </a:cxn>
                        <a:cxn ang="T100">
                          <a:pos x="T44" y="T45"/>
                        </a:cxn>
                        <a:cxn ang="T101">
                          <a:pos x="T46" y="T47"/>
                        </a:cxn>
                        <a:cxn ang="T102">
                          <a:pos x="T48" y="T49"/>
                        </a:cxn>
                        <a:cxn ang="T103">
                          <a:pos x="T50" y="T51"/>
                        </a:cxn>
                        <a:cxn ang="T104">
                          <a:pos x="T52" y="T53"/>
                        </a:cxn>
                        <a:cxn ang="T105">
                          <a:pos x="T54" y="T55"/>
                        </a:cxn>
                        <a:cxn ang="T106">
                          <a:pos x="T56" y="T57"/>
                        </a:cxn>
                        <a:cxn ang="T107">
                          <a:pos x="T58" y="T59"/>
                        </a:cxn>
                        <a:cxn ang="T108">
                          <a:pos x="T60" y="T61"/>
                        </a:cxn>
                        <a:cxn ang="T109">
                          <a:pos x="T62" y="T63"/>
                        </a:cxn>
                        <a:cxn ang="T110">
                          <a:pos x="T64" y="T65"/>
                        </a:cxn>
                        <a:cxn ang="T111">
                          <a:pos x="T66" y="T67"/>
                        </a:cxn>
                        <a:cxn ang="T112">
                          <a:pos x="T68" y="T69"/>
                        </a:cxn>
                        <a:cxn ang="T113">
                          <a:pos x="T70" y="T71"/>
                        </a:cxn>
                        <a:cxn ang="T114">
                          <a:pos x="T72" y="T73"/>
                        </a:cxn>
                        <a:cxn ang="T115">
                          <a:pos x="T74" y="T75"/>
                        </a:cxn>
                        <a:cxn ang="T116">
                          <a:pos x="T76" y="T77"/>
                        </a:cxn>
                      </a:cxnLst>
                      <a:rect l="T117" t="T118" r="T119" b="T120"/>
                      <a:pathLst>
                        <a:path w="693" h="621">
                          <a:moveTo>
                            <a:pt x="669" y="12"/>
                          </a:moveTo>
                          <a:lnTo>
                            <a:pt x="671" y="32"/>
                          </a:lnTo>
                          <a:lnTo>
                            <a:pt x="679" y="24"/>
                          </a:lnTo>
                          <a:lnTo>
                            <a:pt x="687" y="68"/>
                          </a:lnTo>
                          <a:lnTo>
                            <a:pt x="693" y="120"/>
                          </a:lnTo>
                          <a:lnTo>
                            <a:pt x="673" y="174"/>
                          </a:lnTo>
                          <a:lnTo>
                            <a:pt x="631" y="186"/>
                          </a:lnTo>
                          <a:lnTo>
                            <a:pt x="635" y="174"/>
                          </a:lnTo>
                          <a:lnTo>
                            <a:pt x="613" y="192"/>
                          </a:lnTo>
                          <a:lnTo>
                            <a:pt x="593" y="212"/>
                          </a:lnTo>
                          <a:lnTo>
                            <a:pt x="550" y="232"/>
                          </a:lnTo>
                          <a:lnTo>
                            <a:pt x="494" y="238"/>
                          </a:lnTo>
                          <a:lnTo>
                            <a:pt x="430" y="240"/>
                          </a:lnTo>
                          <a:lnTo>
                            <a:pt x="402" y="238"/>
                          </a:lnTo>
                          <a:lnTo>
                            <a:pt x="426" y="226"/>
                          </a:lnTo>
                          <a:lnTo>
                            <a:pt x="436" y="198"/>
                          </a:lnTo>
                          <a:lnTo>
                            <a:pt x="416" y="222"/>
                          </a:lnTo>
                          <a:lnTo>
                            <a:pt x="392" y="236"/>
                          </a:lnTo>
                          <a:lnTo>
                            <a:pt x="370" y="248"/>
                          </a:lnTo>
                          <a:lnTo>
                            <a:pt x="346" y="244"/>
                          </a:lnTo>
                          <a:lnTo>
                            <a:pt x="362" y="234"/>
                          </a:lnTo>
                          <a:lnTo>
                            <a:pt x="378" y="220"/>
                          </a:lnTo>
                          <a:lnTo>
                            <a:pt x="352" y="230"/>
                          </a:lnTo>
                          <a:lnTo>
                            <a:pt x="328" y="248"/>
                          </a:lnTo>
                          <a:lnTo>
                            <a:pt x="248" y="256"/>
                          </a:lnTo>
                          <a:lnTo>
                            <a:pt x="170" y="269"/>
                          </a:lnTo>
                          <a:lnTo>
                            <a:pt x="146" y="275"/>
                          </a:lnTo>
                          <a:lnTo>
                            <a:pt x="166" y="391"/>
                          </a:lnTo>
                          <a:lnTo>
                            <a:pt x="150" y="499"/>
                          </a:lnTo>
                          <a:lnTo>
                            <a:pt x="148" y="603"/>
                          </a:lnTo>
                          <a:lnTo>
                            <a:pt x="98" y="615"/>
                          </a:lnTo>
                          <a:lnTo>
                            <a:pt x="54" y="621"/>
                          </a:lnTo>
                          <a:lnTo>
                            <a:pt x="0" y="619"/>
                          </a:lnTo>
                          <a:lnTo>
                            <a:pt x="4" y="469"/>
                          </a:lnTo>
                          <a:lnTo>
                            <a:pt x="4" y="341"/>
                          </a:lnTo>
                          <a:lnTo>
                            <a:pt x="12" y="271"/>
                          </a:lnTo>
                          <a:lnTo>
                            <a:pt x="4" y="228"/>
                          </a:lnTo>
                          <a:lnTo>
                            <a:pt x="10" y="180"/>
                          </a:lnTo>
                          <a:lnTo>
                            <a:pt x="18" y="148"/>
                          </a:lnTo>
                          <a:lnTo>
                            <a:pt x="56" y="122"/>
                          </a:lnTo>
                          <a:lnTo>
                            <a:pt x="104" y="102"/>
                          </a:lnTo>
                          <a:lnTo>
                            <a:pt x="198" y="70"/>
                          </a:lnTo>
                          <a:lnTo>
                            <a:pt x="272" y="50"/>
                          </a:lnTo>
                          <a:lnTo>
                            <a:pt x="314" y="46"/>
                          </a:lnTo>
                          <a:lnTo>
                            <a:pt x="330" y="70"/>
                          </a:lnTo>
                          <a:lnTo>
                            <a:pt x="382" y="96"/>
                          </a:lnTo>
                          <a:lnTo>
                            <a:pt x="354" y="74"/>
                          </a:lnTo>
                          <a:lnTo>
                            <a:pt x="332" y="62"/>
                          </a:lnTo>
                          <a:lnTo>
                            <a:pt x="326" y="44"/>
                          </a:lnTo>
                          <a:lnTo>
                            <a:pt x="328" y="38"/>
                          </a:lnTo>
                          <a:lnTo>
                            <a:pt x="344" y="38"/>
                          </a:lnTo>
                          <a:lnTo>
                            <a:pt x="352" y="46"/>
                          </a:lnTo>
                          <a:lnTo>
                            <a:pt x="362" y="56"/>
                          </a:lnTo>
                          <a:lnTo>
                            <a:pt x="384" y="64"/>
                          </a:lnTo>
                          <a:lnTo>
                            <a:pt x="364" y="46"/>
                          </a:lnTo>
                          <a:lnTo>
                            <a:pt x="354" y="32"/>
                          </a:lnTo>
                          <a:lnTo>
                            <a:pt x="360" y="24"/>
                          </a:lnTo>
                          <a:lnTo>
                            <a:pt x="378" y="18"/>
                          </a:lnTo>
                          <a:lnTo>
                            <a:pt x="404" y="38"/>
                          </a:lnTo>
                          <a:lnTo>
                            <a:pt x="426" y="52"/>
                          </a:lnTo>
                          <a:lnTo>
                            <a:pt x="398" y="22"/>
                          </a:lnTo>
                          <a:lnTo>
                            <a:pt x="390" y="10"/>
                          </a:lnTo>
                          <a:lnTo>
                            <a:pt x="390" y="0"/>
                          </a:lnTo>
                          <a:lnTo>
                            <a:pt x="412" y="4"/>
                          </a:lnTo>
                          <a:lnTo>
                            <a:pt x="434" y="18"/>
                          </a:lnTo>
                          <a:lnTo>
                            <a:pt x="448" y="30"/>
                          </a:lnTo>
                          <a:lnTo>
                            <a:pt x="514" y="36"/>
                          </a:lnTo>
                          <a:lnTo>
                            <a:pt x="512" y="18"/>
                          </a:lnTo>
                          <a:lnTo>
                            <a:pt x="532" y="12"/>
                          </a:lnTo>
                          <a:lnTo>
                            <a:pt x="532" y="34"/>
                          </a:lnTo>
                          <a:lnTo>
                            <a:pt x="552" y="38"/>
                          </a:lnTo>
                          <a:lnTo>
                            <a:pt x="593" y="44"/>
                          </a:lnTo>
                          <a:lnTo>
                            <a:pt x="589" y="22"/>
                          </a:lnTo>
                          <a:lnTo>
                            <a:pt x="605" y="22"/>
                          </a:lnTo>
                          <a:lnTo>
                            <a:pt x="607" y="44"/>
                          </a:lnTo>
                          <a:lnTo>
                            <a:pt x="631" y="44"/>
                          </a:lnTo>
                          <a:lnTo>
                            <a:pt x="657" y="38"/>
                          </a:lnTo>
                          <a:lnTo>
                            <a:pt x="659" y="18"/>
                          </a:lnTo>
                          <a:lnTo>
                            <a:pt x="669" y="12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38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1072" y="2800"/>
                      <a:ext cx="47" cy="9"/>
                    </a:xfrm>
                    <a:custGeom>
                      <a:avLst/>
                      <a:gdLst>
                        <a:gd name="T0" fmla="*/ 1 w 93"/>
                        <a:gd name="T1" fmla="*/ 0 h 18"/>
                        <a:gd name="T2" fmla="*/ 1 w 93"/>
                        <a:gd name="T3" fmla="*/ 1 h 18"/>
                        <a:gd name="T4" fmla="*/ 0 w 93"/>
                        <a:gd name="T5" fmla="*/ 1 h 18"/>
                        <a:gd name="T6" fmla="*/ 1 w 93"/>
                        <a:gd name="T7" fmla="*/ 0 h 1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93"/>
                        <a:gd name="T13" fmla="*/ 0 h 18"/>
                        <a:gd name="T14" fmla="*/ 93 w 93"/>
                        <a:gd name="T15" fmla="*/ 18 h 1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93" h="18">
                          <a:moveTo>
                            <a:pt x="93" y="0"/>
                          </a:moveTo>
                          <a:lnTo>
                            <a:pt x="50" y="18"/>
                          </a:lnTo>
                          <a:lnTo>
                            <a:pt x="0" y="14"/>
                          </a:lnTo>
                          <a:lnTo>
                            <a:pt x="93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39" name="Freeform 262"/>
                    <p:cNvSpPr>
                      <a:spLocks/>
                    </p:cNvSpPr>
                    <p:nvPr/>
                  </p:nvSpPr>
                  <p:spPr bwMode="auto">
                    <a:xfrm>
                      <a:off x="1137" y="2787"/>
                      <a:ext cx="29" cy="10"/>
                    </a:xfrm>
                    <a:custGeom>
                      <a:avLst/>
                      <a:gdLst>
                        <a:gd name="T0" fmla="*/ 1 w 58"/>
                        <a:gd name="T1" fmla="*/ 0 h 20"/>
                        <a:gd name="T2" fmla="*/ 1 w 58"/>
                        <a:gd name="T3" fmla="*/ 1 h 20"/>
                        <a:gd name="T4" fmla="*/ 0 w 58"/>
                        <a:gd name="T5" fmla="*/ 1 h 20"/>
                        <a:gd name="T6" fmla="*/ 1 w 58"/>
                        <a:gd name="T7" fmla="*/ 1 h 20"/>
                        <a:gd name="T8" fmla="*/ 1 w 58"/>
                        <a:gd name="T9" fmla="*/ 0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8"/>
                        <a:gd name="T16" fmla="*/ 0 h 20"/>
                        <a:gd name="T17" fmla="*/ 58 w 58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8" h="20">
                          <a:moveTo>
                            <a:pt x="58" y="0"/>
                          </a:moveTo>
                          <a:lnTo>
                            <a:pt x="42" y="14"/>
                          </a:lnTo>
                          <a:lnTo>
                            <a:pt x="0" y="20"/>
                          </a:lnTo>
                          <a:lnTo>
                            <a:pt x="44" y="20"/>
                          </a:lnTo>
                          <a:lnTo>
                            <a:pt x="58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0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1002" y="2780"/>
                      <a:ext cx="44" cy="24"/>
                    </a:xfrm>
                    <a:custGeom>
                      <a:avLst/>
                      <a:gdLst>
                        <a:gd name="T0" fmla="*/ 1 w 88"/>
                        <a:gd name="T1" fmla="*/ 0 h 48"/>
                        <a:gd name="T2" fmla="*/ 1 w 88"/>
                        <a:gd name="T3" fmla="*/ 1 h 48"/>
                        <a:gd name="T4" fmla="*/ 1 w 88"/>
                        <a:gd name="T5" fmla="*/ 1 h 48"/>
                        <a:gd name="T6" fmla="*/ 1 w 88"/>
                        <a:gd name="T7" fmla="*/ 1 h 48"/>
                        <a:gd name="T8" fmla="*/ 1 w 88"/>
                        <a:gd name="T9" fmla="*/ 1 h 48"/>
                        <a:gd name="T10" fmla="*/ 0 w 88"/>
                        <a:gd name="T11" fmla="*/ 1 h 48"/>
                        <a:gd name="T12" fmla="*/ 1 w 88"/>
                        <a:gd name="T13" fmla="*/ 1 h 48"/>
                        <a:gd name="T14" fmla="*/ 1 w 88"/>
                        <a:gd name="T15" fmla="*/ 1 h 48"/>
                        <a:gd name="T16" fmla="*/ 1 w 88"/>
                        <a:gd name="T17" fmla="*/ 0 h 4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88"/>
                        <a:gd name="T28" fmla="*/ 0 h 48"/>
                        <a:gd name="T29" fmla="*/ 88 w 88"/>
                        <a:gd name="T30" fmla="*/ 48 h 4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88" h="48">
                          <a:moveTo>
                            <a:pt x="88" y="0"/>
                          </a:moveTo>
                          <a:lnTo>
                            <a:pt x="48" y="4"/>
                          </a:lnTo>
                          <a:lnTo>
                            <a:pt x="42" y="10"/>
                          </a:lnTo>
                          <a:lnTo>
                            <a:pt x="42" y="26"/>
                          </a:lnTo>
                          <a:lnTo>
                            <a:pt x="38" y="42"/>
                          </a:lnTo>
                          <a:lnTo>
                            <a:pt x="0" y="48"/>
                          </a:lnTo>
                          <a:lnTo>
                            <a:pt x="46" y="46"/>
                          </a:lnTo>
                          <a:lnTo>
                            <a:pt x="54" y="16"/>
                          </a:lnTo>
                          <a:lnTo>
                            <a:pt x="88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1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59" y="2835"/>
                      <a:ext cx="143" cy="36"/>
                    </a:xfrm>
                    <a:custGeom>
                      <a:avLst/>
                      <a:gdLst>
                        <a:gd name="T0" fmla="*/ 0 w 288"/>
                        <a:gd name="T1" fmla="*/ 0 h 72"/>
                        <a:gd name="T2" fmla="*/ 0 w 288"/>
                        <a:gd name="T3" fmla="*/ 1 h 72"/>
                        <a:gd name="T4" fmla="*/ 0 w 288"/>
                        <a:gd name="T5" fmla="*/ 1 h 72"/>
                        <a:gd name="T6" fmla="*/ 0 w 288"/>
                        <a:gd name="T7" fmla="*/ 1 h 72"/>
                        <a:gd name="T8" fmla="*/ 0 w 288"/>
                        <a:gd name="T9" fmla="*/ 1 h 72"/>
                        <a:gd name="T10" fmla="*/ 0 w 288"/>
                        <a:gd name="T11" fmla="*/ 1 h 72"/>
                        <a:gd name="T12" fmla="*/ 0 w 288"/>
                        <a:gd name="T13" fmla="*/ 1 h 72"/>
                        <a:gd name="T14" fmla="*/ 0 w 288"/>
                        <a:gd name="T15" fmla="*/ 1 h 72"/>
                        <a:gd name="T16" fmla="*/ 0 w 288"/>
                        <a:gd name="T17" fmla="*/ 1 h 72"/>
                        <a:gd name="T18" fmla="*/ 0 w 288"/>
                        <a:gd name="T19" fmla="*/ 1 h 72"/>
                        <a:gd name="T20" fmla="*/ 0 w 288"/>
                        <a:gd name="T21" fmla="*/ 1 h 72"/>
                        <a:gd name="T22" fmla="*/ 0 w 288"/>
                        <a:gd name="T23" fmla="*/ 1 h 72"/>
                        <a:gd name="T24" fmla="*/ 0 w 288"/>
                        <a:gd name="T25" fmla="*/ 1 h 72"/>
                        <a:gd name="T26" fmla="*/ 0 w 288"/>
                        <a:gd name="T27" fmla="*/ 0 h 72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88"/>
                        <a:gd name="T43" fmla="*/ 0 h 72"/>
                        <a:gd name="T44" fmla="*/ 288 w 288"/>
                        <a:gd name="T45" fmla="*/ 72 h 72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88" h="72">
                          <a:moveTo>
                            <a:pt x="288" y="0"/>
                          </a:moveTo>
                          <a:lnTo>
                            <a:pt x="214" y="2"/>
                          </a:lnTo>
                          <a:lnTo>
                            <a:pt x="140" y="20"/>
                          </a:lnTo>
                          <a:lnTo>
                            <a:pt x="84" y="24"/>
                          </a:lnTo>
                          <a:lnTo>
                            <a:pt x="40" y="34"/>
                          </a:lnTo>
                          <a:lnTo>
                            <a:pt x="22" y="58"/>
                          </a:lnTo>
                          <a:lnTo>
                            <a:pt x="0" y="72"/>
                          </a:lnTo>
                          <a:lnTo>
                            <a:pt x="22" y="66"/>
                          </a:lnTo>
                          <a:lnTo>
                            <a:pt x="42" y="40"/>
                          </a:lnTo>
                          <a:lnTo>
                            <a:pt x="104" y="26"/>
                          </a:lnTo>
                          <a:lnTo>
                            <a:pt x="140" y="26"/>
                          </a:lnTo>
                          <a:lnTo>
                            <a:pt x="168" y="20"/>
                          </a:lnTo>
                          <a:lnTo>
                            <a:pt x="220" y="8"/>
                          </a:lnTo>
                          <a:lnTo>
                            <a:pt x="288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grpSp>
                  <p:nvGrpSpPr>
                    <p:cNvPr id="33842" name="Group 2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82" y="2566"/>
                      <a:ext cx="143" cy="78"/>
                      <a:chOff x="882" y="2566"/>
                      <a:chExt cx="143" cy="78"/>
                    </a:xfrm>
                  </p:grpSpPr>
                  <p:grpSp>
                    <p:nvGrpSpPr>
                      <p:cNvPr id="33885" name="Group 2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82" y="2566"/>
                        <a:ext cx="125" cy="63"/>
                        <a:chOff x="882" y="2566"/>
                        <a:chExt cx="125" cy="63"/>
                      </a:xfrm>
                    </p:grpSpPr>
                    <p:sp>
                      <p:nvSpPr>
                        <p:cNvPr id="33889" name="Freeform 2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2" y="2566"/>
                          <a:ext cx="125" cy="63"/>
                        </a:xfrm>
                        <a:custGeom>
                          <a:avLst/>
                          <a:gdLst>
                            <a:gd name="T0" fmla="*/ 0 w 252"/>
                            <a:gd name="T1" fmla="*/ 0 h 128"/>
                            <a:gd name="T2" fmla="*/ 0 w 252"/>
                            <a:gd name="T3" fmla="*/ 0 h 128"/>
                            <a:gd name="T4" fmla="*/ 0 w 252"/>
                            <a:gd name="T5" fmla="*/ 0 h 128"/>
                            <a:gd name="T6" fmla="*/ 0 w 252"/>
                            <a:gd name="T7" fmla="*/ 0 h 128"/>
                            <a:gd name="T8" fmla="*/ 0 w 252"/>
                            <a:gd name="T9" fmla="*/ 0 h 128"/>
                            <a:gd name="T10" fmla="*/ 0 w 252"/>
                            <a:gd name="T11" fmla="*/ 0 h 128"/>
                            <a:gd name="T12" fmla="*/ 0 w 252"/>
                            <a:gd name="T13" fmla="*/ 0 h 128"/>
                            <a:gd name="T14" fmla="*/ 0 w 252"/>
                            <a:gd name="T15" fmla="*/ 0 h 128"/>
                            <a:gd name="T16" fmla="*/ 0 w 252"/>
                            <a:gd name="T17" fmla="*/ 0 h 128"/>
                            <a:gd name="T18" fmla="*/ 0 w 252"/>
                            <a:gd name="T19" fmla="*/ 0 h 128"/>
                            <a:gd name="T20" fmla="*/ 0 w 252"/>
                            <a:gd name="T21" fmla="*/ 0 h 128"/>
                            <a:gd name="T22" fmla="*/ 0 w 252"/>
                            <a:gd name="T23" fmla="*/ 0 h 128"/>
                            <a:gd name="T24" fmla="*/ 0 w 252"/>
                            <a:gd name="T25" fmla="*/ 0 h 128"/>
                            <a:gd name="T26" fmla="*/ 0 w 252"/>
                            <a:gd name="T27" fmla="*/ 0 h 128"/>
                            <a:gd name="T28" fmla="*/ 0 w 252"/>
                            <a:gd name="T29" fmla="*/ 0 h 128"/>
                            <a:gd name="T30" fmla="*/ 0 w 252"/>
                            <a:gd name="T31" fmla="*/ 0 h 128"/>
                            <a:gd name="T32" fmla="*/ 0 w 252"/>
                            <a:gd name="T33" fmla="*/ 0 h 128"/>
                            <a:gd name="T34" fmla="*/ 0 w 252"/>
                            <a:gd name="T35" fmla="*/ 0 h 128"/>
                            <a:gd name="T36" fmla="*/ 0 w 252"/>
                            <a:gd name="T37" fmla="*/ 0 h 128"/>
                            <a:gd name="T38" fmla="*/ 0 w 252"/>
                            <a:gd name="T39" fmla="*/ 0 h 128"/>
                            <a:gd name="T40" fmla="*/ 0 w 252"/>
                            <a:gd name="T41" fmla="*/ 0 h 128"/>
                            <a:gd name="T42" fmla="*/ 0 w 252"/>
                            <a:gd name="T43" fmla="*/ 0 h 128"/>
                            <a:gd name="T44" fmla="*/ 0 w 252"/>
                            <a:gd name="T45" fmla="*/ 0 h 128"/>
                            <a:gd name="T46" fmla="*/ 0 w 252"/>
                            <a:gd name="T47" fmla="*/ 0 h 128"/>
                            <a:gd name="T48" fmla="*/ 0 w 252"/>
                            <a:gd name="T49" fmla="*/ 0 h 128"/>
                            <a:gd name="T50" fmla="*/ 0 w 252"/>
                            <a:gd name="T51" fmla="*/ 0 h 128"/>
                            <a:gd name="T52" fmla="*/ 0 w 252"/>
                            <a:gd name="T53" fmla="*/ 0 h 128"/>
                            <a:gd name="T54" fmla="*/ 0 w 252"/>
                            <a:gd name="T55" fmla="*/ 0 h 128"/>
                            <a:gd name="T56" fmla="*/ 0 w 252"/>
                            <a:gd name="T57" fmla="*/ 0 h 128"/>
                            <a:gd name="T58" fmla="*/ 0 w 252"/>
                            <a:gd name="T59" fmla="*/ 0 h 128"/>
                            <a:gd name="T60" fmla="*/ 0 w 252"/>
                            <a:gd name="T61" fmla="*/ 0 h 128"/>
                            <a:gd name="T62" fmla="*/ 0 w 252"/>
                            <a:gd name="T63" fmla="*/ 0 h 128"/>
                            <a:gd name="T64" fmla="*/ 0 w 252"/>
                            <a:gd name="T65" fmla="*/ 0 h 128"/>
                            <a:gd name="T66" fmla="*/ 0 w 252"/>
                            <a:gd name="T67" fmla="*/ 0 h 128"/>
                            <a:gd name="T68" fmla="*/ 0 w 252"/>
                            <a:gd name="T69" fmla="*/ 0 h 128"/>
                            <a:gd name="T70" fmla="*/ 0 w 252"/>
                            <a:gd name="T71" fmla="*/ 0 h 128"/>
                            <a:gd name="T72" fmla="*/ 0 w 252"/>
                            <a:gd name="T73" fmla="*/ 0 h 128"/>
                            <a:gd name="T74" fmla="*/ 0 w 252"/>
                            <a:gd name="T75" fmla="*/ 0 h 128"/>
                            <a:gd name="T76" fmla="*/ 0 w 252"/>
                            <a:gd name="T77" fmla="*/ 0 h 128"/>
                            <a:gd name="T78" fmla="*/ 0 w 252"/>
                            <a:gd name="T79" fmla="*/ 0 h 128"/>
                            <a:gd name="T80" fmla="*/ 0 w 252"/>
                            <a:gd name="T81" fmla="*/ 0 h 128"/>
                            <a:gd name="T82" fmla="*/ 0 w 252"/>
                            <a:gd name="T83" fmla="*/ 0 h 128"/>
                            <a:gd name="T84" fmla="*/ 0 w 252"/>
                            <a:gd name="T85" fmla="*/ 0 h 128"/>
                            <a:gd name="T86" fmla="*/ 0 w 252"/>
                            <a:gd name="T87" fmla="*/ 0 h 128"/>
                            <a:gd name="T88" fmla="*/ 0 w 252"/>
                            <a:gd name="T89" fmla="*/ 0 h 128"/>
                            <a:gd name="T90" fmla="*/ 0 w 252"/>
                            <a:gd name="T91" fmla="*/ 0 h 128"/>
                            <a:gd name="T92" fmla="*/ 0 w 252"/>
                            <a:gd name="T93" fmla="*/ 0 h 128"/>
                            <a:gd name="T94" fmla="*/ 0 w 252"/>
                            <a:gd name="T95" fmla="*/ 0 h 128"/>
                            <a:gd name="T96" fmla="*/ 0 w 252"/>
                            <a:gd name="T97" fmla="*/ 0 h 128"/>
                            <a:gd name="T98" fmla="*/ 0 w 252"/>
                            <a:gd name="T99" fmla="*/ 0 h 128"/>
                            <a:gd name="T100" fmla="*/ 0 w 252"/>
                            <a:gd name="T101" fmla="*/ 0 h 128"/>
                            <a:gd name="T102" fmla="*/ 0 w 252"/>
                            <a:gd name="T103" fmla="*/ 0 h 128"/>
                            <a:gd name="T104" fmla="*/ 0 w 252"/>
                            <a:gd name="T105" fmla="*/ 0 h 128"/>
                            <a:gd name="T106" fmla="*/ 0 w 252"/>
                            <a:gd name="T107" fmla="*/ 0 h 128"/>
                            <a:gd name="T108" fmla="*/ 0 w 252"/>
                            <a:gd name="T109" fmla="*/ 0 h 128"/>
                            <a:gd name="T110" fmla="*/ 0 w 252"/>
                            <a:gd name="T111" fmla="*/ 0 h 128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  <a:gd name="T159" fmla="*/ 0 60000 65536"/>
                            <a:gd name="T160" fmla="*/ 0 60000 65536"/>
                            <a:gd name="T161" fmla="*/ 0 60000 65536"/>
                            <a:gd name="T162" fmla="*/ 0 60000 65536"/>
                            <a:gd name="T163" fmla="*/ 0 60000 65536"/>
                            <a:gd name="T164" fmla="*/ 0 60000 65536"/>
                            <a:gd name="T165" fmla="*/ 0 60000 65536"/>
                            <a:gd name="T166" fmla="*/ 0 60000 65536"/>
                            <a:gd name="T167" fmla="*/ 0 60000 65536"/>
                            <a:gd name="T168" fmla="*/ 0 w 252"/>
                            <a:gd name="T169" fmla="*/ 0 h 128"/>
                            <a:gd name="T170" fmla="*/ 252 w 252"/>
                            <a:gd name="T171" fmla="*/ 128 h 128"/>
                          </a:gdLst>
                          <a:ahLst/>
                          <a:cxnLst>
                            <a:cxn ang="T112">
                              <a:pos x="T0" y="T1"/>
                            </a:cxn>
                            <a:cxn ang="T113">
                              <a:pos x="T2" y="T3"/>
                            </a:cxn>
                            <a:cxn ang="T114">
                              <a:pos x="T4" y="T5"/>
                            </a:cxn>
                            <a:cxn ang="T115">
                              <a:pos x="T6" y="T7"/>
                            </a:cxn>
                            <a:cxn ang="T116">
                              <a:pos x="T8" y="T9"/>
                            </a:cxn>
                            <a:cxn ang="T117">
                              <a:pos x="T10" y="T11"/>
                            </a:cxn>
                            <a:cxn ang="T118">
                              <a:pos x="T12" y="T13"/>
                            </a:cxn>
                            <a:cxn ang="T119">
                              <a:pos x="T14" y="T15"/>
                            </a:cxn>
                            <a:cxn ang="T120">
                              <a:pos x="T16" y="T17"/>
                            </a:cxn>
                            <a:cxn ang="T121">
                              <a:pos x="T18" y="T19"/>
                            </a:cxn>
                            <a:cxn ang="T122">
                              <a:pos x="T20" y="T21"/>
                            </a:cxn>
                            <a:cxn ang="T123">
                              <a:pos x="T22" y="T23"/>
                            </a:cxn>
                            <a:cxn ang="T124">
                              <a:pos x="T24" y="T25"/>
                            </a:cxn>
                            <a:cxn ang="T125">
                              <a:pos x="T26" y="T27"/>
                            </a:cxn>
                            <a:cxn ang="T126">
                              <a:pos x="T28" y="T29"/>
                            </a:cxn>
                            <a:cxn ang="T127">
                              <a:pos x="T30" y="T31"/>
                            </a:cxn>
                            <a:cxn ang="T128">
                              <a:pos x="T32" y="T33"/>
                            </a:cxn>
                            <a:cxn ang="T129">
                              <a:pos x="T34" y="T35"/>
                            </a:cxn>
                            <a:cxn ang="T130">
                              <a:pos x="T36" y="T37"/>
                            </a:cxn>
                            <a:cxn ang="T131">
                              <a:pos x="T38" y="T39"/>
                            </a:cxn>
                            <a:cxn ang="T132">
                              <a:pos x="T40" y="T41"/>
                            </a:cxn>
                            <a:cxn ang="T133">
                              <a:pos x="T42" y="T43"/>
                            </a:cxn>
                            <a:cxn ang="T134">
                              <a:pos x="T44" y="T45"/>
                            </a:cxn>
                            <a:cxn ang="T135">
                              <a:pos x="T46" y="T47"/>
                            </a:cxn>
                            <a:cxn ang="T136">
                              <a:pos x="T48" y="T49"/>
                            </a:cxn>
                            <a:cxn ang="T137">
                              <a:pos x="T50" y="T51"/>
                            </a:cxn>
                            <a:cxn ang="T138">
                              <a:pos x="T52" y="T53"/>
                            </a:cxn>
                            <a:cxn ang="T139">
                              <a:pos x="T54" y="T55"/>
                            </a:cxn>
                            <a:cxn ang="T140">
                              <a:pos x="T56" y="T57"/>
                            </a:cxn>
                            <a:cxn ang="T141">
                              <a:pos x="T58" y="T59"/>
                            </a:cxn>
                            <a:cxn ang="T142">
                              <a:pos x="T60" y="T61"/>
                            </a:cxn>
                            <a:cxn ang="T143">
                              <a:pos x="T62" y="T63"/>
                            </a:cxn>
                            <a:cxn ang="T144">
                              <a:pos x="T64" y="T65"/>
                            </a:cxn>
                            <a:cxn ang="T145">
                              <a:pos x="T66" y="T67"/>
                            </a:cxn>
                            <a:cxn ang="T146">
                              <a:pos x="T68" y="T69"/>
                            </a:cxn>
                            <a:cxn ang="T147">
                              <a:pos x="T70" y="T71"/>
                            </a:cxn>
                            <a:cxn ang="T148">
                              <a:pos x="T72" y="T73"/>
                            </a:cxn>
                            <a:cxn ang="T149">
                              <a:pos x="T74" y="T75"/>
                            </a:cxn>
                            <a:cxn ang="T150">
                              <a:pos x="T76" y="T77"/>
                            </a:cxn>
                            <a:cxn ang="T151">
                              <a:pos x="T78" y="T79"/>
                            </a:cxn>
                            <a:cxn ang="T152">
                              <a:pos x="T80" y="T81"/>
                            </a:cxn>
                            <a:cxn ang="T153">
                              <a:pos x="T82" y="T83"/>
                            </a:cxn>
                            <a:cxn ang="T154">
                              <a:pos x="T84" y="T85"/>
                            </a:cxn>
                            <a:cxn ang="T155">
                              <a:pos x="T86" y="T87"/>
                            </a:cxn>
                            <a:cxn ang="T156">
                              <a:pos x="T88" y="T89"/>
                            </a:cxn>
                            <a:cxn ang="T157">
                              <a:pos x="T90" y="T91"/>
                            </a:cxn>
                            <a:cxn ang="T158">
                              <a:pos x="T92" y="T93"/>
                            </a:cxn>
                            <a:cxn ang="T159">
                              <a:pos x="T94" y="T95"/>
                            </a:cxn>
                            <a:cxn ang="T160">
                              <a:pos x="T96" y="T97"/>
                            </a:cxn>
                            <a:cxn ang="T161">
                              <a:pos x="T98" y="T99"/>
                            </a:cxn>
                            <a:cxn ang="T162">
                              <a:pos x="T100" y="T101"/>
                            </a:cxn>
                            <a:cxn ang="T163">
                              <a:pos x="T102" y="T103"/>
                            </a:cxn>
                            <a:cxn ang="T164">
                              <a:pos x="T104" y="T105"/>
                            </a:cxn>
                            <a:cxn ang="T165">
                              <a:pos x="T106" y="T107"/>
                            </a:cxn>
                            <a:cxn ang="T166">
                              <a:pos x="T108" y="T109"/>
                            </a:cxn>
                            <a:cxn ang="T167">
                              <a:pos x="T110" y="T111"/>
                            </a:cxn>
                          </a:cxnLst>
                          <a:rect l="T168" t="T169" r="T170" b="T171"/>
                          <a:pathLst>
                            <a:path w="252" h="128">
                              <a:moveTo>
                                <a:pt x="228" y="128"/>
                              </a:moveTo>
                              <a:lnTo>
                                <a:pt x="214" y="124"/>
                              </a:lnTo>
                              <a:lnTo>
                                <a:pt x="202" y="118"/>
                              </a:lnTo>
                              <a:lnTo>
                                <a:pt x="190" y="116"/>
                              </a:lnTo>
                              <a:lnTo>
                                <a:pt x="168" y="120"/>
                              </a:lnTo>
                              <a:lnTo>
                                <a:pt x="154" y="118"/>
                              </a:lnTo>
                              <a:lnTo>
                                <a:pt x="142" y="116"/>
                              </a:lnTo>
                              <a:lnTo>
                                <a:pt x="134" y="112"/>
                              </a:lnTo>
                              <a:lnTo>
                                <a:pt x="126" y="108"/>
                              </a:lnTo>
                              <a:lnTo>
                                <a:pt x="116" y="100"/>
                              </a:lnTo>
                              <a:lnTo>
                                <a:pt x="108" y="92"/>
                              </a:lnTo>
                              <a:lnTo>
                                <a:pt x="96" y="84"/>
                              </a:lnTo>
                              <a:lnTo>
                                <a:pt x="80" y="86"/>
                              </a:lnTo>
                              <a:lnTo>
                                <a:pt x="70" y="86"/>
                              </a:lnTo>
                              <a:lnTo>
                                <a:pt x="64" y="86"/>
                              </a:lnTo>
                              <a:lnTo>
                                <a:pt x="62" y="82"/>
                              </a:lnTo>
                              <a:lnTo>
                                <a:pt x="60" y="78"/>
                              </a:lnTo>
                              <a:lnTo>
                                <a:pt x="60" y="72"/>
                              </a:lnTo>
                              <a:lnTo>
                                <a:pt x="64" y="68"/>
                              </a:lnTo>
                              <a:lnTo>
                                <a:pt x="70" y="66"/>
                              </a:lnTo>
                              <a:lnTo>
                                <a:pt x="84" y="64"/>
                              </a:lnTo>
                              <a:lnTo>
                                <a:pt x="100" y="58"/>
                              </a:lnTo>
                              <a:lnTo>
                                <a:pt x="86" y="48"/>
                              </a:lnTo>
                              <a:lnTo>
                                <a:pt x="70" y="42"/>
                              </a:lnTo>
                              <a:lnTo>
                                <a:pt x="56" y="42"/>
                              </a:lnTo>
                              <a:lnTo>
                                <a:pt x="40" y="42"/>
                              </a:lnTo>
                              <a:lnTo>
                                <a:pt x="32" y="44"/>
                              </a:lnTo>
                              <a:lnTo>
                                <a:pt x="18" y="44"/>
                              </a:lnTo>
                              <a:lnTo>
                                <a:pt x="14" y="42"/>
                              </a:lnTo>
                              <a:lnTo>
                                <a:pt x="14" y="36"/>
                              </a:lnTo>
                              <a:lnTo>
                                <a:pt x="6" y="36"/>
                              </a:lnTo>
                              <a:lnTo>
                                <a:pt x="2" y="36"/>
                              </a:lnTo>
                              <a:lnTo>
                                <a:pt x="0" y="30"/>
                              </a:lnTo>
                              <a:lnTo>
                                <a:pt x="2" y="26"/>
                              </a:lnTo>
                              <a:lnTo>
                                <a:pt x="6" y="24"/>
                              </a:lnTo>
                              <a:lnTo>
                                <a:pt x="12" y="20"/>
                              </a:lnTo>
                              <a:lnTo>
                                <a:pt x="18" y="16"/>
                              </a:lnTo>
                              <a:lnTo>
                                <a:pt x="24" y="12"/>
                              </a:lnTo>
                              <a:lnTo>
                                <a:pt x="32" y="10"/>
                              </a:lnTo>
                              <a:lnTo>
                                <a:pt x="38" y="10"/>
                              </a:lnTo>
                              <a:lnTo>
                                <a:pt x="68" y="4"/>
                              </a:lnTo>
                              <a:lnTo>
                                <a:pt x="74" y="2"/>
                              </a:lnTo>
                              <a:lnTo>
                                <a:pt x="82" y="0"/>
                              </a:lnTo>
                              <a:lnTo>
                                <a:pt x="90" y="2"/>
                              </a:lnTo>
                              <a:lnTo>
                                <a:pt x="98" y="4"/>
                              </a:lnTo>
                              <a:lnTo>
                                <a:pt x="126" y="20"/>
                              </a:lnTo>
                              <a:lnTo>
                                <a:pt x="138" y="22"/>
                              </a:lnTo>
                              <a:lnTo>
                                <a:pt x="148" y="24"/>
                              </a:lnTo>
                              <a:lnTo>
                                <a:pt x="158" y="30"/>
                              </a:lnTo>
                              <a:lnTo>
                                <a:pt x="162" y="36"/>
                              </a:lnTo>
                              <a:lnTo>
                                <a:pt x="184" y="52"/>
                              </a:lnTo>
                              <a:lnTo>
                                <a:pt x="194" y="60"/>
                              </a:lnTo>
                              <a:lnTo>
                                <a:pt x="208" y="72"/>
                              </a:lnTo>
                              <a:lnTo>
                                <a:pt x="216" y="78"/>
                              </a:lnTo>
                              <a:lnTo>
                                <a:pt x="252" y="78"/>
                              </a:lnTo>
                              <a:lnTo>
                                <a:pt x="228" y="1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80"/>
                        </a:solidFill>
                        <a:ln w="3175">
                          <a:solidFill>
                            <a:srgbClr val="402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0" name="Freeform 2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30" y="2594"/>
                          <a:ext cx="30" cy="8"/>
                        </a:xfrm>
                        <a:custGeom>
                          <a:avLst/>
                          <a:gdLst>
                            <a:gd name="T0" fmla="*/ 0 w 60"/>
                            <a:gd name="T1" fmla="*/ 0 h 16"/>
                            <a:gd name="T2" fmla="*/ 0 w 60"/>
                            <a:gd name="T3" fmla="*/ 1 h 16"/>
                            <a:gd name="T4" fmla="*/ 1 w 60"/>
                            <a:gd name="T5" fmla="*/ 1 h 16"/>
                            <a:gd name="T6" fmla="*/ 1 w 60"/>
                            <a:gd name="T7" fmla="*/ 1 h 16"/>
                            <a:gd name="T8" fmla="*/ 1 w 60"/>
                            <a:gd name="T9" fmla="*/ 1 h 16"/>
                            <a:gd name="T10" fmla="*/ 1 w 60"/>
                            <a:gd name="T11" fmla="*/ 1 h 16"/>
                            <a:gd name="T12" fmla="*/ 1 w 60"/>
                            <a:gd name="T13" fmla="*/ 1 h 16"/>
                            <a:gd name="T14" fmla="*/ 1 w 60"/>
                            <a:gd name="T15" fmla="*/ 1 h 16"/>
                            <a:gd name="T16" fmla="*/ 1 w 60"/>
                            <a:gd name="T17" fmla="*/ 1 h 16"/>
                            <a:gd name="T18" fmla="*/ 1 w 60"/>
                            <a:gd name="T19" fmla="*/ 1 h 16"/>
                            <a:gd name="T20" fmla="*/ 1 w 60"/>
                            <a:gd name="T21" fmla="*/ 1 h 16"/>
                            <a:gd name="T22" fmla="*/ 1 w 60"/>
                            <a:gd name="T23" fmla="*/ 1 h 16"/>
                            <a:gd name="T24" fmla="*/ 1 w 60"/>
                            <a:gd name="T25" fmla="*/ 1 h 16"/>
                            <a:gd name="T26" fmla="*/ 1 w 60"/>
                            <a:gd name="T27" fmla="*/ 1 h 16"/>
                            <a:gd name="T28" fmla="*/ 0 w 60"/>
                            <a:gd name="T29" fmla="*/ 0 h 1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w 60"/>
                            <a:gd name="T46" fmla="*/ 0 h 16"/>
                            <a:gd name="T47" fmla="*/ 60 w 60"/>
                            <a:gd name="T48" fmla="*/ 16 h 16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T45" t="T46" r="T47" b="T48"/>
                          <a:pathLst>
                            <a:path w="60" h="16">
                              <a:moveTo>
                                <a:pt x="0" y="0"/>
                              </a:moveTo>
                              <a:lnTo>
                                <a:pt x="0" y="4"/>
                              </a:lnTo>
                              <a:lnTo>
                                <a:pt x="12" y="4"/>
                              </a:lnTo>
                              <a:lnTo>
                                <a:pt x="16" y="6"/>
                              </a:lnTo>
                              <a:lnTo>
                                <a:pt x="24" y="10"/>
                              </a:lnTo>
                              <a:lnTo>
                                <a:pt x="38" y="14"/>
                              </a:lnTo>
                              <a:lnTo>
                                <a:pt x="50" y="14"/>
                              </a:lnTo>
                              <a:lnTo>
                                <a:pt x="60" y="16"/>
                              </a:lnTo>
                              <a:lnTo>
                                <a:pt x="52" y="12"/>
                              </a:lnTo>
                              <a:lnTo>
                                <a:pt x="42" y="10"/>
                              </a:lnTo>
                              <a:lnTo>
                                <a:pt x="34" y="10"/>
                              </a:lnTo>
                              <a:lnTo>
                                <a:pt x="24" y="8"/>
                              </a:lnTo>
                              <a:lnTo>
                                <a:pt x="18" y="4"/>
                              </a:lnTo>
                              <a:lnTo>
                                <a:pt x="14" y="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1" name="Freeform 2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18" y="2601"/>
                          <a:ext cx="4" cy="4"/>
                        </a:xfrm>
                        <a:custGeom>
                          <a:avLst/>
                          <a:gdLst>
                            <a:gd name="T0" fmla="*/ 1 w 8"/>
                            <a:gd name="T1" fmla="*/ 0 h 8"/>
                            <a:gd name="T2" fmla="*/ 1 w 8"/>
                            <a:gd name="T3" fmla="*/ 1 h 8"/>
                            <a:gd name="T4" fmla="*/ 1 w 8"/>
                            <a:gd name="T5" fmla="*/ 1 h 8"/>
                            <a:gd name="T6" fmla="*/ 0 w 8"/>
                            <a:gd name="T7" fmla="*/ 1 h 8"/>
                            <a:gd name="T8" fmla="*/ 1 w 8"/>
                            <a:gd name="T9" fmla="*/ 1 h 8"/>
                            <a:gd name="T10" fmla="*/ 1 w 8"/>
                            <a:gd name="T11" fmla="*/ 1 h 8"/>
                            <a:gd name="T12" fmla="*/ 1 w 8"/>
                            <a:gd name="T13" fmla="*/ 0 h 8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8"/>
                            <a:gd name="T22" fmla="*/ 0 h 8"/>
                            <a:gd name="T23" fmla="*/ 8 w 8"/>
                            <a:gd name="T24" fmla="*/ 8 h 8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8" h="8">
                              <a:moveTo>
                                <a:pt x="2" y="0"/>
                              </a:moveTo>
                              <a:lnTo>
                                <a:pt x="6" y="2"/>
                              </a:lnTo>
                              <a:lnTo>
                                <a:pt x="4" y="4"/>
                              </a:lnTo>
                              <a:lnTo>
                                <a:pt x="0" y="8"/>
                              </a:lnTo>
                              <a:lnTo>
                                <a:pt x="8" y="6"/>
                              </a:lnTo>
                              <a:lnTo>
                                <a:pt x="8" y="2"/>
                              </a:lnTo>
                              <a:lnTo>
                                <a:pt x="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2" name="Freeform 2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7" y="2576"/>
                          <a:ext cx="17" cy="8"/>
                        </a:xfrm>
                        <a:custGeom>
                          <a:avLst/>
                          <a:gdLst>
                            <a:gd name="T0" fmla="*/ 0 w 34"/>
                            <a:gd name="T1" fmla="*/ 1 h 16"/>
                            <a:gd name="T2" fmla="*/ 1 w 34"/>
                            <a:gd name="T3" fmla="*/ 1 h 16"/>
                            <a:gd name="T4" fmla="*/ 1 w 34"/>
                            <a:gd name="T5" fmla="*/ 1 h 16"/>
                            <a:gd name="T6" fmla="*/ 1 w 34"/>
                            <a:gd name="T7" fmla="*/ 1 h 16"/>
                            <a:gd name="T8" fmla="*/ 1 w 34"/>
                            <a:gd name="T9" fmla="*/ 1 h 16"/>
                            <a:gd name="T10" fmla="*/ 1 w 34"/>
                            <a:gd name="T11" fmla="*/ 1 h 16"/>
                            <a:gd name="T12" fmla="*/ 1 w 34"/>
                            <a:gd name="T13" fmla="*/ 1 h 16"/>
                            <a:gd name="T14" fmla="*/ 1 w 34"/>
                            <a:gd name="T15" fmla="*/ 0 h 16"/>
                            <a:gd name="T16" fmla="*/ 1 w 34"/>
                            <a:gd name="T17" fmla="*/ 0 h 16"/>
                            <a:gd name="T18" fmla="*/ 1 w 34"/>
                            <a:gd name="T19" fmla="*/ 1 h 16"/>
                            <a:gd name="T20" fmla="*/ 1 w 34"/>
                            <a:gd name="T21" fmla="*/ 1 h 16"/>
                            <a:gd name="T22" fmla="*/ 1 w 34"/>
                            <a:gd name="T23" fmla="*/ 1 h 16"/>
                            <a:gd name="T24" fmla="*/ 0 w 34"/>
                            <a:gd name="T25" fmla="*/ 1 h 1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34"/>
                            <a:gd name="T40" fmla="*/ 0 h 16"/>
                            <a:gd name="T41" fmla="*/ 34 w 34"/>
                            <a:gd name="T42" fmla="*/ 16 h 16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34" h="16">
                              <a:moveTo>
                                <a:pt x="0" y="16"/>
                              </a:moveTo>
                              <a:lnTo>
                                <a:pt x="2" y="16"/>
                              </a:lnTo>
                              <a:lnTo>
                                <a:pt x="8" y="12"/>
                              </a:lnTo>
                              <a:lnTo>
                                <a:pt x="16" y="8"/>
                              </a:lnTo>
                              <a:lnTo>
                                <a:pt x="18" y="4"/>
                              </a:lnTo>
                              <a:lnTo>
                                <a:pt x="22" y="2"/>
                              </a:lnTo>
                              <a:lnTo>
                                <a:pt x="30" y="2"/>
                              </a:lnTo>
                              <a:lnTo>
                                <a:pt x="34" y="0"/>
                              </a:lnTo>
                              <a:lnTo>
                                <a:pt x="28" y="0"/>
                              </a:lnTo>
                              <a:lnTo>
                                <a:pt x="20" y="2"/>
                              </a:lnTo>
                              <a:lnTo>
                                <a:pt x="16" y="4"/>
                              </a:lnTo>
                              <a:lnTo>
                                <a:pt x="12" y="6"/>
                              </a:lnTo>
                              <a:lnTo>
                                <a:pt x="0" y="1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3" name="Freeform 2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13" y="2572"/>
                          <a:ext cx="28" cy="8"/>
                        </a:xfrm>
                        <a:custGeom>
                          <a:avLst/>
                          <a:gdLst>
                            <a:gd name="T0" fmla="*/ 0 w 56"/>
                            <a:gd name="T1" fmla="*/ 1 h 16"/>
                            <a:gd name="T2" fmla="*/ 1 w 56"/>
                            <a:gd name="T3" fmla="*/ 1 h 16"/>
                            <a:gd name="T4" fmla="*/ 1 w 56"/>
                            <a:gd name="T5" fmla="*/ 0 h 16"/>
                            <a:gd name="T6" fmla="*/ 1 w 56"/>
                            <a:gd name="T7" fmla="*/ 0 h 16"/>
                            <a:gd name="T8" fmla="*/ 1 w 56"/>
                            <a:gd name="T9" fmla="*/ 1 h 16"/>
                            <a:gd name="T10" fmla="*/ 1 w 56"/>
                            <a:gd name="T11" fmla="*/ 1 h 16"/>
                            <a:gd name="T12" fmla="*/ 1 w 56"/>
                            <a:gd name="T13" fmla="*/ 1 h 16"/>
                            <a:gd name="T14" fmla="*/ 1 w 56"/>
                            <a:gd name="T15" fmla="*/ 1 h 16"/>
                            <a:gd name="T16" fmla="*/ 1 w 56"/>
                            <a:gd name="T17" fmla="*/ 1 h 16"/>
                            <a:gd name="T18" fmla="*/ 1 w 56"/>
                            <a:gd name="T19" fmla="*/ 1 h 16"/>
                            <a:gd name="T20" fmla="*/ 1 w 56"/>
                            <a:gd name="T21" fmla="*/ 1 h 16"/>
                            <a:gd name="T22" fmla="*/ 1 w 56"/>
                            <a:gd name="T23" fmla="*/ 1 h 16"/>
                            <a:gd name="T24" fmla="*/ 1 w 56"/>
                            <a:gd name="T25" fmla="*/ 1 h 16"/>
                            <a:gd name="T26" fmla="*/ 1 w 56"/>
                            <a:gd name="T27" fmla="*/ 1 h 16"/>
                            <a:gd name="T28" fmla="*/ 1 w 56"/>
                            <a:gd name="T29" fmla="*/ 1 h 16"/>
                            <a:gd name="T30" fmla="*/ 0 w 56"/>
                            <a:gd name="T31" fmla="*/ 1 h 1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56"/>
                            <a:gd name="T49" fmla="*/ 0 h 16"/>
                            <a:gd name="T50" fmla="*/ 56 w 56"/>
                            <a:gd name="T51" fmla="*/ 16 h 16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56" h="16">
                              <a:moveTo>
                                <a:pt x="0" y="4"/>
                              </a:moveTo>
                              <a:lnTo>
                                <a:pt x="10" y="2"/>
                              </a:lnTo>
                              <a:lnTo>
                                <a:pt x="18" y="0"/>
                              </a:lnTo>
                              <a:lnTo>
                                <a:pt x="20" y="0"/>
                              </a:lnTo>
                              <a:lnTo>
                                <a:pt x="28" y="2"/>
                              </a:lnTo>
                              <a:lnTo>
                                <a:pt x="30" y="6"/>
                              </a:lnTo>
                              <a:lnTo>
                                <a:pt x="36" y="10"/>
                              </a:lnTo>
                              <a:lnTo>
                                <a:pt x="48" y="14"/>
                              </a:lnTo>
                              <a:lnTo>
                                <a:pt x="56" y="14"/>
                              </a:lnTo>
                              <a:lnTo>
                                <a:pt x="48" y="16"/>
                              </a:lnTo>
                              <a:lnTo>
                                <a:pt x="42" y="14"/>
                              </a:lnTo>
                              <a:lnTo>
                                <a:pt x="30" y="8"/>
                              </a:lnTo>
                              <a:lnTo>
                                <a:pt x="26" y="4"/>
                              </a:lnTo>
                              <a:lnTo>
                                <a:pt x="18" y="4"/>
                              </a:lnTo>
                              <a:lnTo>
                                <a:pt x="10" y="4"/>
                              </a:lnTo>
                              <a:lnTo>
                                <a:pt x="0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4" name="Freeform 2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1" y="2580"/>
                          <a:ext cx="6" cy="6"/>
                        </a:xfrm>
                        <a:custGeom>
                          <a:avLst/>
                          <a:gdLst>
                            <a:gd name="T0" fmla="*/ 1 w 12"/>
                            <a:gd name="T1" fmla="*/ 0 h 12"/>
                            <a:gd name="T2" fmla="*/ 1 w 12"/>
                            <a:gd name="T3" fmla="*/ 1 h 12"/>
                            <a:gd name="T4" fmla="*/ 1 w 12"/>
                            <a:gd name="T5" fmla="*/ 1 h 12"/>
                            <a:gd name="T6" fmla="*/ 0 w 12"/>
                            <a:gd name="T7" fmla="*/ 1 h 12"/>
                            <a:gd name="T8" fmla="*/ 1 w 12"/>
                            <a:gd name="T9" fmla="*/ 1 h 12"/>
                            <a:gd name="T10" fmla="*/ 1 w 12"/>
                            <a:gd name="T11" fmla="*/ 0 h 12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2"/>
                            <a:gd name="T19" fmla="*/ 0 h 12"/>
                            <a:gd name="T20" fmla="*/ 12 w 12"/>
                            <a:gd name="T21" fmla="*/ 12 h 12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2" h="12">
                              <a:moveTo>
                                <a:pt x="10" y="0"/>
                              </a:moveTo>
                              <a:lnTo>
                                <a:pt x="12" y="4"/>
                              </a:lnTo>
                              <a:lnTo>
                                <a:pt x="8" y="10"/>
                              </a:lnTo>
                              <a:lnTo>
                                <a:pt x="0" y="12"/>
                              </a:lnTo>
                              <a:lnTo>
                                <a:pt x="10" y="6"/>
                              </a:lnTo>
                              <a:lnTo>
                                <a:pt x="1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5" name="Freeform 2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85" y="2576"/>
                          <a:ext cx="6" cy="5"/>
                        </a:xfrm>
                        <a:custGeom>
                          <a:avLst/>
                          <a:gdLst>
                            <a:gd name="T0" fmla="*/ 1 w 12"/>
                            <a:gd name="T1" fmla="*/ 1 h 10"/>
                            <a:gd name="T2" fmla="*/ 1 w 12"/>
                            <a:gd name="T3" fmla="*/ 0 h 10"/>
                            <a:gd name="T4" fmla="*/ 1 w 12"/>
                            <a:gd name="T5" fmla="*/ 1 h 10"/>
                            <a:gd name="T6" fmla="*/ 0 w 12"/>
                            <a:gd name="T7" fmla="*/ 1 h 10"/>
                            <a:gd name="T8" fmla="*/ 1 w 12"/>
                            <a:gd name="T9" fmla="*/ 1 h 10"/>
                            <a:gd name="T10" fmla="*/ 1 w 12"/>
                            <a:gd name="T11" fmla="*/ 1 h 10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2"/>
                            <a:gd name="T19" fmla="*/ 0 h 10"/>
                            <a:gd name="T20" fmla="*/ 12 w 12"/>
                            <a:gd name="T21" fmla="*/ 10 h 10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2" h="10">
                              <a:moveTo>
                                <a:pt x="12" y="6"/>
                              </a:moveTo>
                              <a:lnTo>
                                <a:pt x="8" y="0"/>
                              </a:lnTo>
                              <a:lnTo>
                                <a:pt x="8" y="4"/>
                              </a:lnTo>
                              <a:lnTo>
                                <a:pt x="0" y="10"/>
                              </a:lnTo>
                              <a:lnTo>
                                <a:pt x="2" y="10"/>
                              </a:lnTo>
                              <a:lnTo>
                                <a:pt x="12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6" name="Freeform 2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" y="2582"/>
                          <a:ext cx="6" cy="8"/>
                        </a:xfrm>
                        <a:custGeom>
                          <a:avLst/>
                          <a:gdLst>
                            <a:gd name="T0" fmla="*/ 0 w 12"/>
                            <a:gd name="T1" fmla="*/ 0 h 16"/>
                            <a:gd name="T2" fmla="*/ 1 w 12"/>
                            <a:gd name="T3" fmla="*/ 1 h 16"/>
                            <a:gd name="T4" fmla="*/ 1 w 12"/>
                            <a:gd name="T5" fmla="*/ 1 h 16"/>
                            <a:gd name="T6" fmla="*/ 1 w 12"/>
                            <a:gd name="T7" fmla="*/ 1 h 16"/>
                            <a:gd name="T8" fmla="*/ 0 w 12"/>
                            <a:gd name="T9" fmla="*/ 0 h 1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2"/>
                            <a:gd name="T16" fmla="*/ 0 h 16"/>
                            <a:gd name="T17" fmla="*/ 12 w 12"/>
                            <a:gd name="T18" fmla="*/ 16 h 1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2" h="16">
                              <a:moveTo>
                                <a:pt x="0" y="0"/>
                              </a:moveTo>
                              <a:lnTo>
                                <a:pt x="2" y="8"/>
                              </a:lnTo>
                              <a:lnTo>
                                <a:pt x="8" y="14"/>
                              </a:lnTo>
                              <a:lnTo>
                                <a:pt x="12" y="1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97" name="Freeform 2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77" y="2613"/>
                          <a:ext cx="8" cy="7"/>
                        </a:xfrm>
                        <a:custGeom>
                          <a:avLst/>
                          <a:gdLst>
                            <a:gd name="T0" fmla="*/ 1 w 16"/>
                            <a:gd name="T1" fmla="*/ 0 h 14"/>
                            <a:gd name="T2" fmla="*/ 1 w 16"/>
                            <a:gd name="T3" fmla="*/ 1 h 14"/>
                            <a:gd name="T4" fmla="*/ 0 w 16"/>
                            <a:gd name="T5" fmla="*/ 1 h 14"/>
                            <a:gd name="T6" fmla="*/ 1 w 16"/>
                            <a:gd name="T7" fmla="*/ 0 h 14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6"/>
                            <a:gd name="T13" fmla="*/ 0 h 14"/>
                            <a:gd name="T14" fmla="*/ 16 w 16"/>
                            <a:gd name="T15" fmla="*/ 14 h 14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6" h="14">
                              <a:moveTo>
                                <a:pt x="16" y="0"/>
                              </a:moveTo>
                              <a:lnTo>
                                <a:pt x="6" y="6"/>
                              </a:lnTo>
                              <a:lnTo>
                                <a:pt x="0" y="14"/>
                              </a:ln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2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  <p:grpSp>
                    <p:nvGrpSpPr>
                      <p:cNvPr id="33886" name="Group 2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89" y="2601"/>
                        <a:ext cx="36" cy="43"/>
                        <a:chOff x="989" y="2601"/>
                        <a:chExt cx="36" cy="43"/>
                      </a:xfrm>
                    </p:grpSpPr>
                    <p:sp>
                      <p:nvSpPr>
                        <p:cNvPr id="33887" name="Freeform 2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89" y="2601"/>
                          <a:ext cx="36" cy="43"/>
                        </a:xfrm>
                        <a:custGeom>
                          <a:avLst/>
                          <a:gdLst>
                            <a:gd name="T0" fmla="*/ 1 w 72"/>
                            <a:gd name="T1" fmla="*/ 0 h 88"/>
                            <a:gd name="T2" fmla="*/ 1 w 72"/>
                            <a:gd name="T3" fmla="*/ 0 h 88"/>
                            <a:gd name="T4" fmla="*/ 1 w 72"/>
                            <a:gd name="T5" fmla="*/ 0 h 88"/>
                            <a:gd name="T6" fmla="*/ 1 w 72"/>
                            <a:gd name="T7" fmla="*/ 0 h 88"/>
                            <a:gd name="T8" fmla="*/ 1 w 72"/>
                            <a:gd name="T9" fmla="*/ 0 h 88"/>
                            <a:gd name="T10" fmla="*/ 0 w 72"/>
                            <a:gd name="T11" fmla="*/ 0 h 88"/>
                            <a:gd name="T12" fmla="*/ 1 w 72"/>
                            <a:gd name="T13" fmla="*/ 0 h 88"/>
                            <a:gd name="T14" fmla="*/ 1 w 72"/>
                            <a:gd name="T15" fmla="*/ 0 h 88"/>
                            <a:gd name="T16" fmla="*/ 1 w 72"/>
                            <a:gd name="T17" fmla="*/ 0 h 88"/>
                            <a:gd name="T18" fmla="*/ 1 w 72"/>
                            <a:gd name="T19" fmla="*/ 0 h 88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w 72"/>
                            <a:gd name="T31" fmla="*/ 0 h 88"/>
                            <a:gd name="T32" fmla="*/ 72 w 72"/>
                            <a:gd name="T33" fmla="*/ 88 h 88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T30" t="T31" r="T32" b="T33"/>
                          <a:pathLst>
                            <a:path w="72" h="88">
                              <a:moveTo>
                                <a:pt x="24" y="6"/>
                              </a:moveTo>
                              <a:lnTo>
                                <a:pt x="14" y="18"/>
                              </a:lnTo>
                              <a:lnTo>
                                <a:pt x="8" y="28"/>
                              </a:lnTo>
                              <a:lnTo>
                                <a:pt x="2" y="46"/>
                              </a:lnTo>
                              <a:lnTo>
                                <a:pt x="2" y="56"/>
                              </a:lnTo>
                              <a:lnTo>
                                <a:pt x="0" y="70"/>
                              </a:lnTo>
                              <a:lnTo>
                                <a:pt x="58" y="88"/>
                              </a:lnTo>
                              <a:lnTo>
                                <a:pt x="72" y="0"/>
                              </a:lnTo>
                              <a:lnTo>
                                <a:pt x="48" y="6"/>
                              </a:lnTo>
                              <a:lnTo>
                                <a:pt x="24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  <p:sp>
                      <p:nvSpPr>
                        <p:cNvPr id="33888" name="Freeform 2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93" y="2605"/>
                          <a:ext cx="29" cy="36"/>
                        </a:xfrm>
                        <a:custGeom>
                          <a:avLst/>
                          <a:gdLst>
                            <a:gd name="T0" fmla="*/ 1 w 58"/>
                            <a:gd name="T1" fmla="*/ 0 h 74"/>
                            <a:gd name="T2" fmla="*/ 1 w 58"/>
                            <a:gd name="T3" fmla="*/ 0 h 74"/>
                            <a:gd name="T4" fmla="*/ 1 w 58"/>
                            <a:gd name="T5" fmla="*/ 0 h 74"/>
                            <a:gd name="T6" fmla="*/ 1 w 58"/>
                            <a:gd name="T7" fmla="*/ 0 h 74"/>
                            <a:gd name="T8" fmla="*/ 0 w 58"/>
                            <a:gd name="T9" fmla="*/ 0 h 74"/>
                            <a:gd name="T10" fmla="*/ 1 w 58"/>
                            <a:gd name="T11" fmla="*/ 0 h 74"/>
                            <a:gd name="T12" fmla="*/ 1 w 58"/>
                            <a:gd name="T13" fmla="*/ 0 h 74"/>
                            <a:gd name="T14" fmla="*/ 1 w 58"/>
                            <a:gd name="T15" fmla="*/ 0 h 74"/>
                            <a:gd name="T16" fmla="*/ 1 w 58"/>
                            <a:gd name="T17" fmla="*/ 0 h 7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8"/>
                            <a:gd name="T28" fmla="*/ 0 h 74"/>
                            <a:gd name="T29" fmla="*/ 58 w 58"/>
                            <a:gd name="T30" fmla="*/ 74 h 74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8" h="74">
                              <a:moveTo>
                                <a:pt x="22" y="2"/>
                              </a:moveTo>
                              <a:lnTo>
                                <a:pt x="12" y="14"/>
                              </a:lnTo>
                              <a:lnTo>
                                <a:pt x="4" y="30"/>
                              </a:lnTo>
                              <a:lnTo>
                                <a:pt x="2" y="42"/>
                              </a:lnTo>
                              <a:lnTo>
                                <a:pt x="0" y="58"/>
                              </a:lnTo>
                              <a:lnTo>
                                <a:pt x="46" y="74"/>
                              </a:lnTo>
                              <a:lnTo>
                                <a:pt x="58" y="0"/>
                              </a:lnTo>
                              <a:lnTo>
                                <a:pt x="40" y="2"/>
                              </a:lnTo>
                              <a:lnTo>
                                <a:pt x="22" y="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E0E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33843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1021" y="2355"/>
                      <a:ext cx="124" cy="136"/>
                    </a:xfrm>
                    <a:custGeom>
                      <a:avLst/>
                      <a:gdLst>
                        <a:gd name="T0" fmla="*/ 1 w 247"/>
                        <a:gd name="T1" fmla="*/ 1 h 271"/>
                        <a:gd name="T2" fmla="*/ 1 w 247"/>
                        <a:gd name="T3" fmla="*/ 1 h 271"/>
                        <a:gd name="T4" fmla="*/ 1 w 247"/>
                        <a:gd name="T5" fmla="*/ 1 h 271"/>
                        <a:gd name="T6" fmla="*/ 1 w 247"/>
                        <a:gd name="T7" fmla="*/ 1 h 271"/>
                        <a:gd name="T8" fmla="*/ 1 w 247"/>
                        <a:gd name="T9" fmla="*/ 1 h 271"/>
                        <a:gd name="T10" fmla="*/ 1 w 247"/>
                        <a:gd name="T11" fmla="*/ 1 h 271"/>
                        <a:gd name="T12" fmla="*/ 1 w 247"/>
                        <a:gd name="T13" fmla="*/ 1 h 271"/>
                        <a:gd name="T14" fmla="*/ 1 w 247"/>
                        <a:gd name="T15" fmla="*/ 1 h 271"/>
                        <a:gd name="T16" fmla="*/ 1 w 247"/>
                        <a:gd name="T17" fmla="*/ 1 h 271"/>
                        <a:gd name="T18" fmla="*/ 0 w 247"/>
                        <a:gd name="T19" fmla="*/ 1 h 271"/>
                        <a:gd name="T20" fmla="*/ 0 w 247"/>
                        <a:gd name="T21" fmla="*/ 1 h 271"/>
                        <a:gd name="T22" fmla="*/ 1 w 247"/>
                        <a:gd name="T23" fmla="*/ 1 h 271"/>
                        <a:gd name="T24" fmla="*/ 1 w 247"/>
                        <a:gd name="T25" fmla="*/ 1 h 271"/>
                        <a:gd name="T26" fmla="*/ 1 w 247"/>
                        <a:gd name="T27" fmla="*/ 1 h 271"/>
                        <a:gd name="T28" fmla="*/ 1 w 247"/>
                        <a:gd name="T29" fmla="*/ 1 h 271"/>
                        <a:gd name="T30" fmla="*/ 1 w 247"/>
                        <a:gd name="T31" fmla="*/ 1 h 271"/>
                        <a:gd name="T32" fmla="*/ 1 w 247"/>
                        <a:gd name="T33" fmla="*/ 1 h 271"/>
                        <a:gd name="T34" fmla="*/ 1 w 247"/>
                        <a:gd name="T35" fmla="*/ 1 h 271"/>
                        <a:gd name="T36" fmla="*/ 1 w 247"/>
                        <a:gd name="T37" fmla="*/ 1 h 271"/>
                        <a:gd name="T38" fmla="*/ 1 w 247"/>
                        <a:gd name="T39" fmla="*/ 1 h 271"/>
                        <a:gd name="T40" fmla="*/ 1 w 247"/>
                        <a:gd name="T41" fmla="*/ 1 h 271"/>
                        <a:gd name="T42" fmla="*/ 1 w 247"/>
                        <a:gd name="T43" fmla="*/ 1 h 271"/>
                        <a:gd name="T44" fmla="*/ 1 w 247"/>
                        <a:gd name="T45" fmla="*/ 1 h 271"/>
                        <a:gd name="T46" fmla="*/ 1 w 247"/>
                        <a:gd name="T47" fmla="*/ 1 h 271"/>
                        <a:gd name="T48" fmla="*/ 1 w 247"/>
                        <a:gd name="T49" fmla="*/ 1 h 271"/>
                        <a:gd name="T50" fmla="*/ 1 w 247"/>
                        <a:gd name="T51" fmla="*/ 1 h 271"/>
                        <a:gd name="T52" fmla="*/ 1 w 247"/>
                        <a:gd name="T53" fmla="*/ 1 h 271"/>
                        <a:gd name="T54" fmla="*/ 1 w 247"/>
                        <a:gd name="T55" fmla="*/ 1 h 271"/>
                        <a:gd name="T56" fmla="*/ 1 w 247"/>
                        <a:gd name="T57" fmla="*/ 1 h 271"/>
                        <a:gd name="T58" fmla="*/ 1 w 247"/>
                        <a:gd name="T59" fmla="*/ 1 h 271"/>
                        <a:gd name="T60" fmla="*/ 1 w 247"/>
                        <a:gd name="T61" fmla="*/ 1 h 271"/>
                        <a:gd name="T62" fmla="*/ 1 w 247"/>
                        <a:gd name="T63" fmla="*/ 1 h 271"/>
                        <a:gd name="T64" fmla="*/ 1 w 247"/>
                        <a:gd name="T65" fmla="*/ 1 h 271"/>
                        <a:gd name="T66" fmla="*/ 1 w 247"/>
                        <a:gd name="T67" fmla="*/ 0 h 271"/>
                        <a:gd name="T68" fmla="*/ 1 w 247"/>
                        <a:gd name="T69" fmla="*/ 1 h 271"/>
                        <a:gd name="T70" fmla="*/ 1 w 247"/>
                        <a:gd name="T71" fmla="*/ 1 h 27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47"/>
                        <a:gd name="T109" fmla="*/ 0 h 271"/>
                        <a:gd name="T110" fmla="*/ 247 w 247"/>
                        <a:gd name="T111" fmla="*/ 271 h 27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47" h="271">
                          <a:moveTo>
                            <a:pt x="82" y="10"/>
                          </a:moveTo>
                          <a:lnTo>
                            <a:pt x="60" y="26"/>
                          </a:lnTo>
                          <a:lnTo>
                            <a:pt x="48" y="43"/>
                          </a:lnTo>
                          <a:lnTo>
                            <a:pt x="38" y="65"/>
                          </a:lnTo>
                          <a:lnTo>
                            <a:pt x="32" y="75"/>
                          </a:lnTo>
                          <a:lnTo>
                            <a:pt x="32" y="87"/>
                          </a:lnTo>
                          <a:lnTo>
                            <a:pt x="36" y="101"/>
                          </a:lnTo>
                          <a:lnTo>
                            <a:pt x="26" y="111"/>
                          </a:lnTo>
                          <a:lnTo>
                            <a:pt x="10" y="141"/>
                          </a:lnTo>
                          <a:lnTo>
                            <a:pt x="0" y="157"/>
                          </a:lnTo>
                          <a:lnTo>
                            <a:pt x="0" y="161"/>
                          </a:lnTo>
                          <a:lnTo>
                            <a:pt x="2" y="167"/>
                          </a:lnTo>
                          <a:lnTo>
                            <a:pt x="10" y="169"/>
                          </a:lnTo>
                          <a:lnTo>
                            <a:pt x="20" y="169"/>
                          </a:lnTo>
                          <a:lnTo>
                            <a:pt x="26" y="171"/>
                          </a:lnTo>
                          <a:lnTo>
                            <a:pt x="26" y="183"/>
                          </a:lnTo>
                          <a:lnTo>
                            <a:pt x="22" y="197"/>
                          </a:lnTo>
                          <a:lnTo>
                            <a:pt x="30" y="205"/>
                          </a:lnTo>
                          <a:lnTo>
                            <a:pt x="28" y="215"/>
                          </a:lnTo>
                          <a:lnTo>
                            <a:pt x="32" y="221"/>
                          </a:lnTo>
                          <a:lnTo>
                            <a:pt x="38" y="239"/>
                          </a:lnTo>
                          <a:lnTo>
                            <a:pt x="44" y="245"/>
                          </a:lnTo>
                          <a:lnTo>
                            <a:pt x="56" y="245"/>
                          </a:lnTo>
                          <a:lnTo>
                            <a:pt x="72" y="243"/>
                          </a:lnTo>
                          <a:lnTo>
                            <a:pt x="90" y="239"/>
                          </a:lnTo>
                          <a:lnTo>
                            <a:pt x="88" y="271"/>
                          </a:lnTo>
                          <a:lnTo>
                            <a:pt x="219" y="229"/>
                          </a:lnTo>
                          <a:lnTo>
                            <a:pt x="209" y="203"/>
                          </a:lnTo>
                          <a:lnTo>
                            <a:pt x="211" y="185"/>
                          </a:lnTo>
                          <a:lnTo>
                            <a:pt x="247" y="147"/>
                          </a:lnTo>
                          <a:lnTo>
                            <a:pt x="247" y="51"/>
                          </a:lnTo>
                          <a:lnTo>
                            <a:pt x="223" y="26"/>
                          </a:lnTo>
                          <a:lnTo>
                            <a:pt x="193" y="12"/>
                          </a:lnTo>
                          <a:lnTo>
                            <a:pt x="162" y="0"/>
                          </a:lnTo>
                          <a:lnTo>
                            <a:pt x="120" y="6"/>
                          </a:lnTo>
                          <a:lnTo>
                            <a:pt x="82" y="10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 w="3175">
                      <a:solidFill>
                        <a:srgbClr val="402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4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1028" y="2437"/>
                      <a:ext cx="8" cy="2"/>
                    </a:xfrm>
                    <a:custGeom>
                      <a:avLst/>
                      <a:gdLst>
                        <a:gd name="T0" fmla="*/ 0 w 16"/>
                        <a:gd name="T1" fmla="*/ 1 h 4"/>
                        <a:gd name="T2" fmla="*/ 1 w 16"/>
                        <a:gd name="T3" fmla="*/ 1 h 4"/>
                        <a:gd name="T4" fmla="*/ 1 w 16"/>
                        <a:gd name="T5" fmla="*/ 1 h 4"/>
                        <a:gd name="T6" fmla="*/ 1 w 16"/>
                        <a:gd name="T7" fmla="*/ 1 h 4"/>
                        <a:gd name="T8" fmla="*/ 1 w 16"/>
                        <a:gd name="T9" fmla="*/ 1 h 4"/>
                        <a:gd name="T10" fmla="*/ 1 w 16"/>
                        <a:gd name="T11" fmla="*/ 0 h 4"/>
                        <a:gd name="T12" fmla="*/ 0 w 16"/>
                        <a:gd name="T13" fmla="*/ 1 h 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6"/>
                        <a:gd name="T22" fmla="*/ 0 h 4"/>
                        <a:gd name="T23" fmla="*/ 16 w 16"/>
                        <a:gd name="T24" fmla="*/ 4 h 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6" h="4">
                          <a:moveTo>
                            <a:pt x="0" y="2"/>
                          </a:moveTo>
                          <a:lnTo>
                            <a:pt x="4" y="4"/>
                          </a:lnTo>
                          <a:lnTo>
                            <a:pt x="10" y="2"/>
                          </a:lnTo>
                          <a:lnTo>
                            <a:pt x="14" y="4"/>
                          </a:lnTo>
                          <a:lnTo>
                            <a:pt x="16" y="2"/>
                          </a:lnTo>
                          <a:lnTo>
                            <a:pt x="10" y="0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5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1035" y="2432"/>
                      <a:ext cx="3" cy="5"/>
                    </a:xfrm>
                    <a:custGeom>
                      <a:avLst/>
                      <a:gdLst>
                        <a:gd name="T0" fmla="*/ 0 w 6"/>
                        <a:gd name="T1" fmla="*/ 0 h 10"/>
                        <a:gd name="T2" fmla="*/ 1 w 6"/>
                        <a:gd name="T3" fmla="*/ 1 h 10"/>
                        <a:gd name="T4" fmla="*/ 1 w 6"/>
                        <a:gd name="T5" fmla="*/ 1 h 10"/>
                        <a:gd name="T6" fmla="*/ 1 w 6"/>
                        <a:gd name="T7" fmla="*/ 1 h 10"/>
                        <a:gd name="T8" fmla="*/ 1 w 6"/>
                        <a:gd name="T9" fmla="*/ 1 h 10"/>
                        <a:gd name="T10" fmla="*/ 1 w 6"/>
                        <a:gd name="T11" fmla="*/ 0 h 10"/>
                        <a:gd name="T12" fmla="*/ 0 w 6"/>
                        <a:gd name="T13" fmla="*/ 0 h 1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"/>
                        <a:gd name="T22" fmla="*/ 0 h 10"/>
                        <a:gd name="T23" fmla="*/ 6 w 6"/>
                        <a:gd name="T24" fmla="*/ 10 h 1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" h="10">
                          <a:moveTo>
                            <a:pt x="0" y="0"/>
                          </a:moveTo>
                          <a:lnTo>
                            <a:pt x="4" y="2"/>
                          </a:lnTo>
                          <a:lnTo>
                            <a:pt x="4" y="6"/>
                          </a:lnTo>
                          <a:lnTo>
                            <a:pt x="4" y="10"/>
                          </a:lnTo>
                          <a:lnTo>
                            <a:pt x="6" y="4"/>
                          </a:lnTo>
                          <a:lnTo>
                            <a:pt x="6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6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1039" y="2415"/>
                      <a:ext cx="4" cy="11"/>
                    </a:xfrm>
                    <a:custGeom>
                      <a:avLst/>
                      <a:gdLst>
                        <a:gd name="T0" fmla="*/ 1 w 8"/>
                        <a:gd name="T1" fmla="*/ 0 h 22"/>
                        <a:gd name="T2" fmla="*/ 1 w 8"/>
                        <a:gd name="T3" fmla="*/ 1 h 22"/>
                        <a:gd name="T4" fmla="*/ 0 w 8"/>
                        <a:gd name="T5" fmla="*/ 1 h 22"/>
                        <a:gd name="T6" fmla="*/ 1 w 8"/>
                        <a:gd name="T7" fmla="*/ 1 h 22"/>
                        <a:gd name="T8" fmla="*/ 1 w 8"/>
                        <a:gd name="T9" fmla="*/ 0 h 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"/>
                        <a:gd name="T16" fmla="*/ 0 h 22"/>
                        <a:gd name="T17" fmla="*/ 8 w 8"/>
                        <a:gd name="T18" fmla="*/ 22 h 2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" h="22">
                          <a:moveTo>
                            <a:pt x="8" y="0"/>
                          </a:moveTo>
                          <a:lnTo>
                            <a:pt x="2" y="12"/>
                          </a:lnTo>
                          <a:lnTo>
                            <a:pt x="0" y="22"/>
                          </a:lnTo>
                          <a:lnTo>
                            <a:pt x="4" y="16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7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1042" y="2405"/>
                      <a:ext cx="14" cy="9"/>
                    </a:xfrm>
                    <a:custGeom>
                      <a:avLst/>
                      <a:gdLst>
                        <a:gd name="T0" fmla="*/ 0 w 28"/>
                        <a:gd name="T1" fmla="*/ 0 h 18"/>
                        <a:gd name="T2" fmla="*/ 1 w 28"/>
                        <a:gd name="T3" fmla="*/ 1 h 18"/>
                        <a:gd name="T4" fmla="*/ 1 w 28"/>
                        <a:gd name="T5" fmla="*/ 1 h 18"/>
                        <a:gd name="T6" fmla="*/ 1 w 28"/>
                        <a:gd name="T7" fmla="*/ 1 h 18"/>
                        <a:gd name="T8" fmla="*/ 1 w 28"/>
                        <a:gd name="T9" fmla="*/ 1 h 18"/>
                        <a:gd name="T10" fmla="*/ 1 w 28"/>
                        <a:gd name="T11" fmla="*/ 1 h 18"/>
                        <a:gd name="T12" fmla="*/ 1 w 28"/>
                        <a:gd name="T13" fmla="*/ 1 h 18"/>
                        <a:gd name="T14" fmla="*/ 1 w 28"/>
                        <a:gd name="T15" fmla="*/ 1 h 18"/>
                        <a:gd name="T16" fmla="*/ 1 w 28"/>
                        <a:gd name="T17" fmla="*/ 1 h 18"/>
                        <a:gd name="T18" fmla="*/ 1 w 28"/>
                        <a:gd name="T19" fmla="*/ 1 h 18"/>
                        <a:gd name="T20" fmla="*/ 0 w 28"/>
                        <a:gd name="T21" fmla="*/ 0 h 1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28"/>
                        <a:gd name="T34" fmla="*/ 0 h 18"/>
                        <a:gd name="T35" fmla="*/ 28 w 28"/>
                        <a:gd name="T36" fmla="*/ 18 h 18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28" h="18">
                          <a:moveTo>
                            <a:pt x="0" y="0"/>
                          </a:moveTo>
                          <a:lnTo>
                            <a:pt x="6" y="10"/>
                          </a:lnTo>
                          <a:lnTo>
                            <a:pt x="4" y="12"/>
                          </a:lnTo>
                          <a:lnTo>
                            <a:pt x="4" y="14"/>
                          </a:lnTo>
                          <a:lnTo>
                            <a:pt x="2" y="18"/>
                          </a:lnTo>
                          <a:lnTo>
                            <a:pt x="6" y="12"/>
                          </a:lnTo>
                          <a:lnTo>
                            <a:pt x="12" y="12"/>
                          </a:lnTo>
                          <a:lnTo>
                            <a:pt x="18" y="10"/>
                          </a:lnTo>
                          <a:lnTo>
                            <a:pt x="28" y="10"/>
                          </a:lnTo>
                          <a:lnTo>
                            <a:pt x="18" y="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8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1039" y="2393"/>
                      <a:ext cx="22" cy="8"/>
                    </a:xfrm>
                    <a:custGeom>
                      <a:avLst/>
                      <a:gdLst>
                        <a:gd name="T0" fmla="*/ 0 w 44"/>
                        <a:gd name="T1" fmla="*/ 1 h 16"/>
                        <a:gd name="T2" fmla="*/ 1 w 44"/>
                        <a:gd name="T3" fmla="*/ 1 h 16"/>
                        <a:gd name="T4" fmla="*/ 1 w 44"/>
                        <a:gd name="T5" fmla="*/ 1 h 16"/>
                        <a:gd name="T6" fmla="*/ 1 w 44"/>
                        <a:gd name="T7" fmla="*/ 1 h 16"/>
                        <a:gd name="T8" fmla="*/ 1 w 44"/>
                        <a:gd name="T9" fmla="*/ 1 h 16"/>
                        <a:gd name="T10" fmla="*/ 1 w 44"/>
                        <a:gd name="T11" fmla="*/ 1 h 16"/>
                        <a:gd name="T12" fmla="*/ 1 w 44"/>
                        <a:gd name="T13" fmla="*/ 1 h 16"/>
                        <a:gd name="T14" fmla="*/ 1 w 44"/>
                        <a:gd name="T15" fmla="*/ 1 h 16"/>
                        <a:gd name="T16" fmla="*/ 1 w 44"/>
                        <a:gd name="T17" fmla="*/ 1 h 16"/>
                        <a:gd name="T18" fmla="*/ 1 w 44"/>
                        <a:gd name="T19" fmla="*/ 0 h 16"/>
                        <a:gd name="T20" fmla="*/ 1 w 44"/>
                        <a:gd name="T21" fmla="*/ 1 h 16"/>
                        <a:gd name="T22" fmla="*/ 1 w 44"/>
                        <a:gd name="T23" fmla="*/ 0 h 16"/>
                        <a:gd name="T24" fmla="*/ 1 w 44"/>
                        <a:gd name="T25" fmla="*/ 1 h 16"/>
                        <a:gd name="T26" fmla="*/ 1 w 44"/>
                        <a:gd name="T27" fmla="*/ 1 h 16"/>
                        <a:gd name="T28" fmla="*/ 0 w 44"/>
                        <a:gd name="T29" fmla="*/ 1 h 1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44"/>
                        <a:gd name="T46" fmla="*/ 0 h 16"/>
                        <a:gd name="T47" fmla="*/ 44 w 44"/>
                        <a:gd name="T48" fmla="*/ 16 h 1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44" h="16">
                          <a:moveTo>
                            <a:pt x="0" y="8"/>
                          </a:moveTo>
                          <a:lnTo>
                            <a:pt x="2" y="14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8"/>
                          </a:lnTo>
                          <a:lnTo>
                            <a:pt x="38" y="8"/>
                          </a:lnTo>
                          <a:lnTo>
                            <a:pt x="44" y="8"/>
                          </a:lnTo>
                          <a:lnTo>
                            <a:pt x="34" y="4"/>
                          </a:lnTo>
                          <a:lnTo>
                            <a:pt x="26" y="2"/>
                          </a:lnTo>
                          <a:lnTo>
                            <a:pt x="26" y="0"/>
                          </a:lnTo>
                          <a:lnTo>
                            <a:pt x="18" y="2"/>
                          </a:lnTo>
                          <a:lnTo>
                            <a:pt x="20" y="0"/>
                          </a:lnTo>
                          <a:lnTo>
                            <a:pt x="12" y="4"/>
                          </a:lnTo>
                          <a:lnTo>
                            <a:pt x="6" y="4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49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1089" y="2404"/>
                      <a:ext cx="14" cy="27"/>
                    </a:xfrm>
                    <a:custGeom>
                      <a:avLst/>
                      <a:gdLst>
                        <a:gd name="T0" fmla="*/ 0 w 28"/>
                        <a:gd name="T1" fmla="*/ 1 h 54"/>
                        <a:gd name="T2" fmla="*/ 1 w 28"/>
                        <a:gd name="T3" fmla="*/ 1 h 54"/>
                        <a:gd name="T4" fmla="*/ 1 w 28"/>
                        <a:gd name="T5" fmla="*/ 1 h 54"/>
                        <a:gd name="T6" fmla="*/ 1 w 28"/>
                        <a:gd name="T7" fmla="*/ 1 h 54"/>
                        <a:gd name="T8" fmla="*/ 1 w 28"/>
                        <a:gd name="T9" fmla="*/ 1 h 54"/>
                        <a:gd name="T10" fmla="*/ 1 w 28"/>
                        <a:gd name="T11" fmla="*/ 1 h 54"/>
                        <a:gd name="T12" fmla="*/ 1 w 28"/>
                        <a:gd name="T13" fmla="*/ 1 h 54"/>
                        <a:gd name="T14" fmla="*/ 1 w 28"/>
                        <a:gd name="T15" fmla="*/ 1 h 54"/>
                        <a:gd name="T16" fmla="*/ 1 w 28"/>
                        <a:gd name="T17" fmla="*/ 1 h 54"/>
                        <a:gd name="T18" fmla="*/ 1 w 28"/>
                        <a:gd name="T19" fmla="*/ 1 h 54"/>
                        <a:gd name="T20" fmla="*/ 1 w 28"/>
                        <a:gd name="T21" fmla="*/ 1 h 54"/>
                        <a:gd name="T22" fmla="*/ 1 w 28"/>
                        <a:gd name="T23" fmla="*/ 1 h 54"/>
                        <a:gd name="T24" fmla="*/ 1 w 28"/>
                        <a:gd name="T25" fmla="*/ 1 h 54"/>
                        <a:gd name="T26" fmla="*/ 1 w 28"/>
                        <a:gd name="T27" fmla="*/ 1 h 54"/>
                        <a:gd name="T28" fmla="*/ 1 w 28"/>
                        <a:gd name="T29" fmla="*/ 1 h 54"/>
                        <a:gd name="T30" fmla="*/ 1 w 28"/>
                        <a:gd name="T31" fmla="*/ 1 h 54"/>
                        <a:gd name="T32" fmla="*/ 1 w 28"/>
                        <a:gd name="T33" fmla="*/ 1 h 54"/>
                        <a:gd name="T34" fmla="*/ 1 w 28"/>
                        <a:gd name="T35" fmla="*/ 1 h 54"/>
                        <a:gd name="T36" fmla="*/ 1 w 28"/>
                        <a:gd name="T37" fmla="*/ 1 h 54"/>
                        <a:gd name="T38" fmla="*/ 1 w 28"/>
                        <a:gd name="T39" fmla="*/ 1 h 54"/>
                        <a:gd name="T40" fmla="*/ 1 w 28"/>
                        <a:gd name="T41" fmla="*/ 0 h 54"/>
                        <a:gd name="T42" fmla="*/ 1 w 28"/>
                        <a:gd name="T43" fmla="*/ 1 h 54"/>
                        <a:gd name="T44" fmla="*/ 0 w 28"/>
                        <a:gd name="T45" fmla="*/ 1 h 54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8"/>
                        <a:gd name="T70" fmla="*/ 0 h 54"/>
                        <a:gd name="T71" fmla="*/ 28 w 28"/>
                        <a:gd name="T72" fmla="*/ 54 h 54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8" h="54">
                          <a:moveTo>
                            <a:pt x="0" y="10"/>
                          </a:moveTo>
                          <a:lnTo>
                            <a:pt x="10" y="4"/>
                          </a:lnTo>
                          <a:lnTo>
                            <a:pt x="18" y="4"/>
                          </a:lnTo>
                          <a:lnTo>
                            <a:pt x="24" y="14"/>
                          </a:lnTo>
                          <a:lnTo>
                            <a:pt x="26" y="26"/>
                          </a:lnTo>
                          <a:lnTo>
                            <a:pt x="24" y="36"/>
                          </a:lnTo>
                          <a:lnTo>
                            <a:pt x="20" y="44"/>
                          </a:lnTo>
                          <a:lnTo>
                            <a:pt x="16" y="32"/>
                          </a:lnTo>
                          <a:lnTo>
                            <a:pt x="12" y="24"/>
                          </a:lnTo>
                          <a:lnTo>
                            <a:pt x="2" y="20"/>
                          </a:lnTo>
                          <a:lnTo>
                            <a:pt x="10" y="30"/>
                          </a:lnTo>
                          <a:lnTo>
                            <a:pt x="18" y="38"/>
                          </a:lnTo>
                          <a:lnTo>
                            <a:pt x="18" y="46"/>
                          </a:lnTo>
                          <a:lnTo>
                            <a:pt x="14" y="52"/>
                          </a:lnTo>
                          <a:lnTo>
                            <a:pt x="10" y="54"/>
                          </a:lnTo>
                          <a:lnTo>
                            <a:pt x="22" y="50"/>
                          </a:lnTo>
                          <a:lnTo>
                            <a:pt x="28" y="40"/>
                          </a:lnTo>
                          <a:lnTo>
                            <a:pt x="28" y="24"/>
                          </a:lnTo>
                          <a:lnTo>
                            <a:pt x="28" y="10"/>
                          </a:lnTo>
                          <a:lnTo>
                            <a:pt x="20" y="2"/>
                          </a:lnTo>
                          <a:lnTo>
                            <a:pt x="12" y="0"/>
                          </a:lnTo>
                          <a:lnTo>
                            <a:pt x="4" y="2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50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1086" y="2399"/>
                      <a:ext cx="22" cy="37"/>
                    </a:xfrm>
                    <a:custGeom>
                      <a:avLst/>
                      <a:gdLst>
                        <a:gd name="T0" fmla="*/ 0 w 43"/>
                        <a:gd name="T1" fmla="*/ 1 h 74"/>
                        <a:gd name="T2" fmla="*/ 1 w 43"/>
                        <a:gd name="T3" fmla="*/ 1 h 74"/>
                        <a:gd name="T4" fmla="*/ 1 w 43"/>
                        <a:gd name="T5" fmla="*/ 1 h 74"/>
                        <a:gd name="T6" fmla="*/ 1 w 43"/>
                        <a:gd name="T7" fmla="*/ 1 h 74"/>
                        <a:gd name="T8" fmla="*/ 1 w 43"/>
                        <a:gd name="T9" fmla="*/ 1 h 74"/>
                        <a:gd name="T10" fmla="*/ 1 w 43"/>
                        <a:gd name="T11" fmla="*/ 1 h 74"/>
                        <a:gd name="T12" fmla="*/ 1 w 43"/>
                        <a:gd name="T13" fmla="*/ 1 h 74"/>
                        <a:gd name="T14" fmla="*/ 1 w 43"/>
                        <a:gd name="T15" fmla="*/ 1 h 74"/>
                        <a:gd name="T16" fmla="*/ 1 w 43"/>
                        <a:gd name="T17" fmla="*/ 1 h 74"/>
                        <a:gd name="T18" fmla="*/ 1 w 43"/>
                        <a:gd name="T19" fmla="*/ 1 h 74"/>
                        <a:gd name="T20" fmla="*/ 1 w 43"/>
                        <a:gd name="T21" fmla="*/ 1 h 74"/>
                        <a:gd name="T22" fmla="*/ 1 w 43"/>
                        <a:gd name="T23" fmla="*/ 1 h 74"/>
                        <a:gd name="T24" fmla="*/ 1 w 43"/>
                        <a:gd name="T25" fmla="*/ 1 h 74"/>
                        <a:gd name="T26" fmla="*/ 1 w 43"/>
                        <a:gd name="T27" fmla="*/ 1 h 74"/>
                        <a:gd name="T28" fmla="*/ 1 w 43"/>
                        <a:gd name="T29" fmla="*/ 1 h 74"/>
                        <a:gd name="T30" fmla="*/ 1 w 43"/>
                        <a:gd name="T31" fmla="*/ 1 h 74"/>
                        <a:gd name="T32" fmla="*/ 1 w 43"/>
                        <a:gd name="T33" fmla="*/ 1 h 74"/>
                        <a:gd name="T34" fmla="*/ 1 w 43"/>
                        <a:gd name="T35" fmla="*/ 1 h 74"/>
                        <a:gd name="T36" fmla="*/ 1 w 43"/>
                        <a:gd name="T37" fmla="*/ 1 h 74"/>
                        <a:gd name="T38" fmla="*/ 1 w 43"/>
                        <a:gd name="T39" fmla="*/ 1 h 74"/>
                        <a:gd name="T40" fmla="*/ 1 w 43"/>
                        <a:gd name="T41" fmla="*/ 1 h 74"/>
                        <a:gd name="T42" fmla="*/ 1 w 43"/>
                        <a:gd name="T43" fmla="*/ 1 h 74"/>
                        <a:gd name="T44" fmla="*/ 1 w 43"/>
                        <a:gd name="T45" fmla="*/ 1 h 74"/>
                        <a:gd name="T46" fmla="*/ 1 w 43"/>
                        <a:gd name="T47" fmla="*/ 0 h 74"/>
                        <a:gd name="T48" fmla="*/ 1 w 43"/>
                        <a:gd name="T49" fmla="*/ 1 h 74"/>
                        <a:gd name="T50" fmla="*/ 0 w 43"/>
                        <a:gd name="T51" fmla="*/ 1 h 74"/>
                        <a:gd name="T52" fmla="*/ 0 w 43"/>
                        <a:gd name="T53" fmla="*/ 1 h 74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43"/>
                        <a:gd name="T82" fmla="*/ 0 h 74"/>
                        <a:gd name="T83" fmla="*/ 43 w 43"/>
                        <a:gd name="T84" fmla="*/ 74 h 74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43" h="74">
                          <a:moveTo>
                            <a:pt x="0" y="18"/>
                          </a:moveTo>
                          <a:lnTo>
                            <a:pt x="6" y="8"/>
                          </a:lnTo>
                          <a:lnTo>
                            <a:pt x="18" y="4"/>
                          </a:lnTo>
                          <a:lnTo>
                            <a:pt x="32" y="6"/>
                          </a:lnTo>
                          <a:lnTo>
                            <a:pt x="36" y="12"/>
                          </a:lnTo>
                          <a:lnTo>
                            <a:pt x="40" y="24"/>
                          </a:lnTo>
                          <a:lnTo>
                            <a:pt x="40" y="32"/>
                          </a:lnTo>
                          <a:lnTo>
                            <a:pt x="38" y="38"/>
                          </a:lnTo>
                          <a:lnTo>
                            <a:pt x="38" y="48"/>
                          </a:lnTo>
                          <a:lnTo>
                            <a:pt x="36" y="58"/>
                          </a:lnTo>
                          <a:lnTo>
                            <a:pt x="26" y="68"/>
                          </a:lnTo>
                          <a:lnTo>
                            <a:pt x="20" y="68"/>
                          </a:lnTo>
                          <a:lnTo>
                            <a:pt x="14" y="68"/>
                          </a:lnTo>
                          <a:lnTo>
                            <a:pt x="14" y="70"/>
                          </a:lnTo>
                          <a:lnTo>
                            <a:pt x="18" y="74"/>
                          </a:lnTo>
                          <a:lnTo>
                            <a:pt x="26" y="72"/>
                          </a:lnTo>
                          <a:lnTo>
                            <a:pt x="34" y="70"/>
                          </a:lnTo>
                          <a:lnTo>
                            <a:pt x="40" y="58"/>
                          </a:lnTo>
                          <a:lnTo>
                            <a:pt x="41" y="42"/>
                          </a:lnTo>
                          <a:lnTo>
                            <a:pt x="43" y="30"/>
                          </a:lnTo>
                          <a:lnTo>
                            <a:pt x="43" y="20"/>
                          </a:lnTo>
                          <a:lnTo>
                            <a:pt x="40" y="12"/>
                          </a:lnTo>
                          <a:lnTo>
                            <a:pt x="34" y="4"/>
                          </a:lnTo>
                          <a:lnTo>
                            <a:pt x="22" y="0"/>
                          </a:lnTo>
                          <a:lnTo>
                            <a:pt x="6" y="2"/>
                          </a:lnTo>
                          <a:lnTo>
                            <a:pt x="0" y="8"/>
                          </a:ln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51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1075" y="2438"/>
                      <a:ext cx="20" cy="31"/>
                    </a:xfrm>
                    <a:custGeom>
                      <a:avLst/>
                      <a:gdLst>
                        <a:gd name="T0" fmla="*/ 1 w 40"/>
                        <a:gd name="T1" fmla="*/ 0 h 62"/>
                        <a:gd name="T2" fmla="*/ 1 w 40"/>
                        <a:gd name="T3" fmla="*/ 1 h 62"/>
                        <a:gd name="T4" fmla="*/ 1 w 40"/>
                        <a:gd name="T5" fmla="*/ 1 h 62"/>
                        <a:gd name="T6" fmla="*/ 1 w 40"/>
                        <a:gd name="T7" fmla="*/ 1 h 62"/>
                        <a:gd name="T8" fmla="*/ 1 w 40"/>
                        <a:gd name="T9" fmla="*/ 1 h 62"/>
                        <a:gd name="T10" fmla="*/ 0 w 40"/>
                        <a:gd name="T11" fmla="*/ 1 h 62"/>
                        <a:gd name="T12" fmla="*/ 1 w 40"/>
                        <a:gd name="T13" fmla="*/ 1 h 62"/>
                        <a:gd name="T14" fmla="*/ 1 w 40"/>
                        <a:gd name="T15" fmla="*/ 1 h 62"/>
                        <a:gd name="T16" fmla="*/ 1 w 40"/>
                        <a:gd name="T17" fmla="*/ 1 h 62"/>
                        <a:gd name="T18" fmla="*/ 1 w 40"/>
                        <a:gd name="T19" fmla="*/ 0 h 6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0"/>
                        <a:gd name="T31" fmla="*/ 0 h 62"/>
                        <a:gd name="T32" fmla="*/ 40 w 40"/>
                        <a:gd name="T33" fmla="*/ 62 h 6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0" h="62">
                          <a:moveTo>
                            <a:pt x="40" y="0"/>
                          </a:moveTo>
                          <a:lnTo>
                            <a:pt x="34" y="14"/>
                          </a:lnTo>
                          <a:lnTo>
                            <a:pt x="26" y="28"/>
                          </a:lnTo>
                          <a:lnTo>
                            <a:pt x="18" y="40"/>
                          </a:lnTo>
                          <a:lnTo>
                            <a:pt x="6" y="56"/>
                          </a:lnTo>
                          <a:lnTo>
                            <a:pt x="0" y="62"/>
                          </a:lnTo>
                          <a:lnTo>
                            <a:pt x="14" y="54"/>
                          </a:lnTo>
                          <a:lnTo>
                            <a:pt x="24" y="40"/>
                          </a:lnTo>
                          <a:lnTo>
                            <a:pt x="34" y="24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52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1042" y="2336"/>
                      <a:ext cx="113" cy="113"/>
                    </a:xfrm>
                    <a:custGeom>
                      <a:avLst/>
                      <a:gdLst>
                        <a:gd name="T0" fmla="*/ 1 w 225"/>
                        <a:gd name="T1" fmla="*/ 1 h 225"/>
                        <a:gd name="T2" fmla="*/ 1 w 225"/>
                        <a:gd name="T3" fmla="*/ 1 h 225"/>
                        <a:gd name="T4" fmla="*/ 1 w 225"/>
                        <a:gd name="T5" fmla="*/ 1 h 225"/>
                        <a:gd name="T6" fmla="*/ 1 w 225"/>
                        <a:gd name="T7" fmla="*/ 1 h 225"/>
                        <a:gd name="T8" fmla="*/ 1 w 225"/>
                        <a:gd name="T9" fmla="*/ 1 h 225"/>
                        <a:gd name="T10" fmla="*/ 1 w 225"/>
                        <a:gd name="T11" fmla="*/ 1 h 225"/>
                        <a:gd name="T12" fmla="*/ 1 w 225"/>
                        <a:gd name="T13" fmla="*/ 1 h 225"/>
                        <a:gd name="T14" fmla="*/ 1 w 225"/>
                        <a:gd name="T15" fmla="*/ 1 h 225"/>
                        <a:gd name="T16" fmla="*/ 1 w 225"/>
                        <a:gd name="T17" fmla="*/ 1 h 225"/>
                        <a:gd name="T18" fmla="*/ 1 w 225"/>
                        <a:gd name="T19" fmla="*/ 1 h 225"/>
                        <a:gd name="T20" fmla="*/ 1 w 225"/>
                        <a:gd name="T21" fmla="*/ 1 h 225"/>
                        <a:gd name="T22" fmla="*/ 1 w 225"/>
                        <a:gd name="T23" fmla="*/ 1 h 225"/>
                        <a:gd name="T24" fmla="*/ 1 w 225"/>
                        <a:gd name="T25" fmla="*/ 1 h 225"/>
                        <a:gd name="T26" fmla="*/ 1 w 225"/>
                        <a:gd name="T27" fmla="*/ 1 h 225"/>
                        <a:gd name="T28" fmla="*/ 1 w 225"/>
                        <a:gd name="T29" fmla="*/ 1 h 225"/>
                        <a:gd name="T30" fmla="*/ 1 w 225"/>
                        <a:gd name="T31" fmla="*/ 1 h 225"/>
                        <a:gd name="T32" fmla="*/ 1 w 225"/>
                        <a:gd name="T33" fmla="*/ 1 h 225"/>
                        <a:gd name="T34" fmla="*/ 1 w 225"/>
                        <a:gd name="T35" fmla="*/ 1 h 225"/>
                        <a:gd name="T36" fmla="*/ 1 w 225"/>
                        <a:gd name="T37" fmla="*/ 1 h 225"/>
                        <a:gd name="T38" fmla="*/ 1 w 225"/>
                        <a:gd name="T39" fmla="*/ 1 h 225"/>
                        <a:gd name="T40" fmla="*/ 1 w 225"/>
                        <a:gd name="T41" fmla="*/ 1 h 225"/>
                        <a:gd name="T42" fmla="*/ 1 w 225"/>
                        <a:gd name="T43" fmla="*/ 1 h 225"/>
                        <a:gd name="T44" fmla="*/ 1 w 225"/>
                        <a:gd name="T45" fmla="*/ 1 h 225"/>
                        <a:gd name="T46" fmla="*/ 1 w 225"/>
                        <a:gd name="T47" fmla="*/ 1 h 225"/>
                        <a:gd name="T48" fmla="*/ 1 w 225"/>
                        <a:gd name="T49" fmla="*/ 1 h 225"/>
                        <a:gd name="T50" fmla="*/ 1 w 225"/>
                        <a:gd name="T51" fmla="*/ 1 h 225"/>
                        <a:gd name="T52" fmla="*/ 1 w 225"/>
                        <a:gd name="T53" fmla="*/ 1 h 225"/>
                        <a:gd name="T54" fmla="*/ 1 w 225"/>
                        <a:gd name="T55" fmla="*/ 1 h 225"/>
                        <a:gd name="T56" fmla="*/ 1 w 225"/>
                        <a:gd name="T57" fmla="*/ 1 h 225"/>
                        <a:gd name="T58" fmla="*/ 1 w 225"/>
                        <a:gd name="T59" fmla="*/ 1 h 225"/>
                        <a:gd name="T60" fmla="*/ 1 w 225"/>
                        <a:gd name="T61" fmla="*/ 0 h 225"/>
                        <a:gd name="T62" fmla="*/ 1 w 225"/>
                        <a:gd name="T63" fmla="*/ 1 h 225"/>
                        <a:gd name="T64" fmla="*/ 1 w 225"/>
                        <a:gd name="T65" fmla="*/ 1 h 225"/>
                        <a:gd name="T66" fmla="*/ 1 w 225"/>
                        <a:gd name="T67" fmla="*/ 1 h 225"/>
                        <a:gd name="T68" fmla="*/ 1 w 225"/>
                        <a:gd name="T69" fmla="*/ 1 h 225"/>
                        <a:gd name="T70" fmla="*/ 0 w 225"/>
                        <a:gd name="T71" fmla="*/ 1 h 225"/>
                        <a:gd name="T72" fmla="*/ 1 w 225"/>
                        <a:gd name="T73" fmla="*/ 1 h 225"/>
                        <a:gd name="T74" fmla="*/ 1 w 225"/>
                        <a:gd name="T75" fmla="*/ 1 h 225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225"/>
                        <a:gd name="T115" fmla="*/ 0 h 225"/>
                        <a:gd name="T116" fmla="*/ 225 w 225"/>
                        <a:gd name="T117" fmla="*/ 225 h 225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225" h="225">
                          <a:moveTo>
                            <a:pt x="18" y="65"/>
                          </a:moveTo>
                          <a:lnTo>
                            <a:pt x="52" y="60"/>
                          </a:lnTo>
                          <a:lnTo>
                            <a:pt x="76" y="64"/>
                          </a:lnTo>
                          <a:lnTo>
                            <a:pt x="90" y="79"/>
                          </a:lnTo>
                          <a:lnTo>
                            <a:pt x="80" y="97"/>
                          </a:lnTo>
                          <a:lnTo>
                            <a:pt x="70" y="105"/>
                          </a:lnTo>
                          <a:lnTo>
                            <a:pt x="66" y="123"/>
                          </a:lnTo>
                          <a:lnTo>
                            <a:pt x="74" y="135"/>
                          </a:lnTo>
                          <a:lnTo>
                            <a:pt x="68" y="153"/>
                          </a:lnTo>
                          <a:lnTo>
                            <a:pt x="82" y="153"/>
                          </a:lnTo>
                          <a:lnTo>
                            <a:pt x="86" y="133"/>
                          </a:lnTo>
                          <a:lnTo>
                            <a:pt x="94" y="123"/>
                          </a:lnTo>
                          <a:lnTo>
                            <a:pt x="112" y="123"/>
                          </a:lnTo>
                          <a:lnTo>
                            <a:pt x="128" y="127"/>
                          </a:lnTo>
                          <a:lnTo>
                            <a:pt x="131" y="141"/>
                          </a:lnTo>
                          <a:lnTo>
                            <a:pt x="133" y="159"/>
                          </a:lnTo>
                          <a:lnTo>
                            <a:pt x="131" y="173"/>
                          </a:lnTo>
                          <a:lnTo>
                            <a:pt x="131" y="183"/>
                          </a:lnTo>
                          <a:lnTo>
                            <a:pt x="133" y="195"/>
                          </a:lnTo>
                          <a:lnTo>
                            <a:pt x="143" y="207"/>
                          </a:lnTo>
                          <a:lnTo>
                            <a:pt x="151" y="213"/>
                          </a:lnTo>
                          <a:lnTo>
                            <a:pt x="171" y="225"/>
                          </a:lnTo>
                          <a:lnTo>
                            <a:pt x="207" y="187"/>
                          </a:lnTo>
                          <a:lnTo>
                            <a:pt x="219" y="157"/>
                          </a:lnTo>
                          <a:lnTo>
                            <a:pt x="223" y="107"/>
                          </a:lnTo>
                          <a:lnTo>
                            <a:pt x="225" y="71"/>
                          </a:lnTo>
                          <a:lnTo>
                            <a:pt x="221" y="38"/>
                          </a:lnTo>
                          <a:lnTo>
                            <a:pt x="211" y="20"/>
                          </a:lnTo>
                          <a:lnTo>
                            <a:pt x="189" y="8"/>
                          </a:lnTo>
                          <a:lnTo>
                            <a:pt x="167" y="4"/>
                          </a:lnTo>
                          <a:lnTo>
                            <a:pt x="129" y="0"/>
                          </a:lnTo>
                          <a:lnTo>
                            <a:pt x="92" y="2"/>
                          </a:lnTo>
                          <a:lnTo>
                            <a:pt x="44" y="10"/>
                          </a:lnTo>
                          <a:lnTo>
                            <a:pt x="22" y="22"/>
                          </a:lnTo>
                          <a:lnTo>
                            <a:pt x="10" y="32"/>
                          </a:lnTo>
                          <a:lnTo>
                            <a:pt x="0" y="48"/>
                          </a:lnTo>
                          <a:lnTo>
                            <a:pt x="2" y="56"/>
                          </a:lnTo>
                          <a:lnTo>
                            <a:pt x="18" y="65"/>
                          </a:lnTo>
                          <a:close/>
                        </a:path>
                      </a:pathLst>
                    </a:custGeom>
                    <a:solidFill>
                      <a:srgbClr val="603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53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1045" y="2338"/>
                      <a:ext cx="107" cy="108"/>
                    </a:xfrm>
                    <a:custGeom>
                      <a:avLst/>
                      <a:gdLst>
                        <a:gd name="T0" fmla="*/ 1 w 213"/>
                        <a:gd name="T1" fmla="*/ 1 h 215"/>
                        <a:gd name="T2" fmla="*/ 1 w 213"/>
                        <a:gd name="T3" fmla="*/ 1 h 215"/>
                        <a:gd name="T4" fmla="*/ 1 w 213"/>
                        <a:gd name="T5" fmla="*/ 1 h 215"/>
                        <a:gd name="T6" fmla="*/ 1 w 213"/>
                        <a:gd name="T7" fmla="*/ 1 h 215"/>
                        <a:gd name="T8" fmla="*/ 1 w 213"/>
                        <a:gd name="T9" fmla="*/ 1 h 215"/>
                        <a:gd name="T10" fmla="*/ 1 w 213"/>
                        <a:gd name="T11" fmla="*/ 1 h 215"/>
                        <a:gd name="T12" fmla="*/ 1 w 213"/>
                        <a:gd name="T13" fmla="*/ 1 h 215"/>
                        <a:gd name="T14" fmla="*/ 1 w 213"/>
                        <a:gd name="T15" fmla="*/ 1 h 215"/>
                        <a:gd name="T16" fmla="*/ 1 w 213"/>
                        <a:gd name="T17" fmla="*/ 1 h 215"/>
                        <a:gd name="T18" fmla="*/ 1 w 213"/>
                        <a:gd name="T19" fmla="*/ 1 h 215"/>
                        <a:gd name="T20" fmla="*/ 1 w 213"/>
                        <a:gd name="T21" fmla="*/ 1 h 215"/>
                        <a:gd name="T22" fmla="*/ 1 w 213"/>
                        <a:gd name="T23" fmla="*/ 1 h 215"/>
                        <a:gd name="T24" fmla="*/ 1 w 213"/>
                        <a:gd name="T25" fmla="*/ 1 h 215"/>
                        <a:gd name="T26" fmla="*/ 1 w 213"/>
                        <a:gd name="T27" fmla="*/ 1 h 215"/>
                        <a:gd name="T28" fmla="*/ 1 w 213"/>
                        <a:gd name="T29" fmla="*/ 1 h 215"/>
                        <a:gd name="T30" fmla="*/ 1 w 213"/>
                        <a:gd name="T31" fmla="*/ 1 h 215"/>
                        <a:gd name="T32" fmla="*/ 1 w 213"/>
                        <a:gd name="T33" fmla="*/ 1 h 215"/>
                        <a:gd name="T34" fmla="*/ 1 w 213"/>
                        <a:gd name="T35" fmla="*/ 1 h 215"/>
                        <a:gd name="T36" fmla="*/ 1 w 213"/>
                        <a:gd name="T37" fmla="*/ 1 h 215"/>
                        <a:gd name="T38" fmla="*/ 1 w 213"/>
                        <a:gd name="T39" fmla="*/ 1 h 215"/>
                        <a:gd name="T40" fmla="*/ 1 w 213"/>
                        <a:gd name="T41" fmla="*/ 1 h 215"/>
                        <a:gd name="T42" fmla="*/ 1 w 213"/>
                        <a:gd name="T43" fmla="*/ 1 h 215"/>
                        <a:gd name="T44" fmla="*/ 1 w 213"/>
                        <a:gd name="T45" fmla="*/ 1 h 215"/>
                        <a:gd name="T46" fmla="*/ 1 w 213"/>
                        <a:gd name="T47" fmla="*/ 1 h 215"/>
                        <a:gd name="T48" fmla="*/ 1 w 213"/>
                        <a:gd name="T49" fmla="*/ 1 h 215"/>
                        <a:gd name="T50" fmla="*/ 1 w 213"/>
                        <a:gd name="T51" fmla="*/ 1 h 215"/>
                        <a:gd name="T52" fmla="*/ 1 w 213"/>
                        <a:gd name="T53" fmla="*/ 1 h 215"/>
                        <a:gd name="T54" fmla="*/ 1 w 213"/>
                        <a:gd name="T55" fmla="*/ 1 h 215"/>
                        <a:gd name="T56" fmla="*/ 1 w 213"/>
                        <a:gd name="T57" fmla="*/ 1 h 215"/>
                        <a:gd name="T58" fmla="*/ 1 w 213"/>
                        <a:gd name="T59" fmla="*/ 1 h 215"/>
                        <a:gd name="T60" fmla="*/ 1 w 213"/>
                        <a:gd name="T61" fmla="*/ 1 h 215"/>
                        <a:gd name="T62" fmla="*/ 1 w 213"/>
                        <a:gd name="T63" fmla="*/ 1 h 215"/>
                        <a:gd name="T64" fmla="*/ 1 w 213"/>
                        <a:gd name="T65" fmla="*/ 1 h 215"/>
                        <a:gd name="T66" fmla="*/ 1 w 213"/>
                        <a:gd name="T67" fmla="*/ 1 h 215"/>
                        <a:gd name="T68" fmla="*/ 1 w 213"/>
                        <a:gd name="T69" fmla="*/ 1 h 215"/>
                        <a:gd name="T70" fmla="*/ 1 w 213"/>
                        <a:gd name="T71" fmla="*/ 1 h 215"/>
                        <a:gd name="T72" fmla="*/ 1 w 213"/>
                        <a:gd name="T73" fmla="*/ 1 h 215"/>
                        <a:gd name="T74" fmla="*/ 1 w 213"/>
                        <a:gd name="T75" fmla="*/ 1 h 215"/>
                        <a:gd name="T76" fmla="*/ 1 w 213"/>
                        <a:gd name="T77" fmla="*/ 1 h 215"/>
                        <a:gd name="T78" fmla="*/ 1 w 213"/>
                        <a:gd name="T79" fmla="*/ 1 h 215"/>
                        <a:gd name="T80" fmla="*/ 1 w 213"/>
                        <a:gd name="T81" fmla="*/ 1 h 215"/>
                        <a:gd name="T82" fmla="*/ 1 w 213"/>
                        <a:gd name="T83" fmla="*/ 0 h 215"/>
                        <a:gd name="T84" fmla="*/ 1 w 213"/>
                        <a:gd name="T85" fmla="*/ 1 h 215"/>
                        <a:gd name="T86" fmla="*/ 1 w 213"/>
                        <a:gd name="T87" fmla="*/ 1 h 215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213"/>
                        <a:gd name="T133" fmla="*/ 0 h 215"/>
                        <a:gd name="T134" fmla="*/ 213 w 213"/>
                        <a:gd name="T135" fmla="*/ 215 h 215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213" h="215">
                          <a:moveTo>
                            <a:pt x="36" y="14"/>
                          </a:moveTo>
                          <a:lnTo>
                            <a:pt x="18" y="20"/>
                          </a:lnTo>
                          <a:lnTo>
                            <a:pt x="10" y="32"/>
                          </a:lnTo>
                          <a:lnTo>
                            <a:pt x="4" y="40"/>
                          </a:lnTo>
                          <a:lnTo>
                            <a:pt x="0" y="46"/>
                          </a:lnTo>
                          <a:lnTo>
                            <a:pt x="4" y="50"/>
                          </a:lnTo>
                          <a:lnTo>
                            <a:pt x="14" y="56"/>
                          </a:lnTo>
                          <a:lnTo>
                            <a:pt x="38" y="52"/>
                          </a:lnTo>
                          <a:lnTo>
                            <a:pt x="54" y="52"/>
                          </a:lnTo>
                          <a:lnTo>
                            <a:pt x="66" y="46"/>
                          </a:lnTo>
                          <a:lnTo>
                            <a:pt x="84" y="42"/>
                          </a:lnTo>
                          <a:lnTo>
                            <a:pt x="98" y="42"/>
                          </a:lnTo>
                          <a:lnTo>
                            <a:pt x="116" y="42"/>
                          </a:lnTo>
                          <a:lnTo>
                            <a:pt x="90" y="46"/>
                          </a:lnTo>
                          <a:lnTo>
                            <a:pt x="78" y="48"/>
                          </a:lnTo>
                          <a:lnTo>
                            <a:pt x="68" y="52"/>
                          </a:lnTo>
                          <a:lnTo>
                            <a:pt x="66" y="54"/>
                          </a:lnTo>
                          <a:lnTo>
                            <a:pt x="72" y="56"/>
                          </a:lnTo>
                          <a:lnTo>
                            <a:pt x="78" y="61"/>
                          </a:lnTo>
                          <a:lnTo>
                            <a:pt x="86" y="56"/>
                          </a:lnTo>
                          <a:lnTo>
                            <a:pt x="94" y="54"/>
                          </a:lnTo>
                          <a:lnTo>
                            <a:pt x="110" y="52"/>
                          </a:lnTo>
                          <a:lnTo>
                            <a:pt x="114" y="52"/>
                          </a:lnTo>
                          <a:lnTo>
                            <a:pt x="100" y="58"/>
                          </a:lnTo>
                          <a:lnTo>
                            <a:pt x="88" y="61"/>
                          </a:lnTo>
                          <a:lnTo>
                            <a:pt x="82" y="65"/>
                          </a:lnTo>
                          <a:lnTo>
                            <a:pt x="86" y="71"/>
                          </a:lnTo>
                          <a:lnTo>
                            <a:pt x="100" y="67"/>
                          </a:lnTo>
                          <a:lnTo>
                            <a:pt x="110" y="65"/>
                          </a:lnTo>
                          <a:lnTo>
                            <a:pt x="90" y="75"/>
                          </a:lnTo>
                          <a:lnTo>
                            <a:pt x="84" y="79"/>
                          </a:lnTo>
                          <a:lnTo>
                            <a:pt x="82" y="87"/>
                          </a:lnTo>
                          <a:lnTo>
                            <a:pt x="78" y="93"/>
                          </a:lnTo>
                          <a:lnTo>
                            <a:pt x="90" y="87"/>
                          </a:lnTo>
                          <a:lnTo>
                            <a:pt x="102" y="85"/>
                          </a:lnTo>
                          <a:lnTo>
                            <a:pt x="118" y="83"/>
                          </a:lnTo>
                          <a:lnTo>
                            <a:pt x="92" y="91"/>
                          </a:lnTo>
                          <a:lnTo>
                            <a:pt x="76" y="97"/>
                          </a:lnTo>
                          <a:lnTo>
                            <a:pt x="66" y="103"/>
                          </a:lnTo>
                          <a:lnTo>
                            <a:pt x="66" y="111"/>
                          </a:lnTo>
                          <a:lnTo>
                            <a:pt x="78" y="105"/>
                          </a:lnTo>
                          <a:lnTo>
                            <a:pt x="96" y="99"/>
                          </a:lnTo>
                          <a:lnTo>
                            <a:pt x="104" y="99"/>
                          </a:lnTo>
                          <a:lnTo>
                            <a:pt x="84" y="107"/>
                          </a:lnTo>
                          <a:lnTo>
                            <a:pt x="70" y="113"/>
                          </a:lnTo>
                          <a:lnTo>
                            <a:pt x="64" y="117"/>
                          </a:lnTo>
                          <a:lnTo>
                            <a:pt x="66" y="123"/>
                          </a:lnTo>
                          <a:lnTo>
                            <a:pt x="78" y="119"/>
                          </a:lnTo>
                          <a:lnTo>
                            <a:pt x="88" y="115"/>
                          </a:lnTo>
                          <a:lnTo>
                            <a:pt x="110" y="113"/>
                          </a:lnTo>
                          <a:lnTo>
                            <a:pt x="120" y="115"/>
                          </a:lnTo>
                          <a:lnTo>
                            <a:pt x="139" y="115"/>
                          </a:lnTo>
                          <a:lnTo>
                            <a:pt x="163" y="113"/>
                          </a:lnTo>
                          <a:lnTo>
                            <a:pt x="149" y="117"/>
                          </a:lnTo>
                          <a:lnTo>
                            <a:pt x="123" y="121"/>
                          </a:lnTo>
                          <a:lnTo>
                            <a:pt x="129" y="131"/>
                          </a:lnTo>
                          <a:lnTo>
                            <a:pt x="147" y="125"/>
                          </a:lnTo>
                          <a:lnTo>
                            <a:pt x="165" y="119"/>
                          </a:lnTo>
                          <a:lnTo>
                            <a:pt x="177" y="115"/>
                          </a:lnTo>
                          <a:lnTo>
                            <a:pt x="155" y="131"/>
                          </a:lnTo>
                          <a:lnTo>
                            <a:pt x="141" y="135"/>
                          </a:lnTo>
                          <a:lnTo>
                            <a:pt x="129" y="139"/>
                          </a:lnTo>
                          <a:lnTo>
                            <a:pt x="129" y="147"/>
                          </a:lnTo>
                          <a:lnTo>
                            <a:pt x="147" y="145"/>
                          </a:lnTo>
                          <a:lnTo>
                            <a:pt x="161" y="141"/>
                          </a:lnTo>
                          <a:lnTo>
                            <a:pt x="153" y="147"/>
                          </a:lnTo>
                          <a:lnTo>
                            <a:pt x="137" y="151"/>
                          </a:lnTo>
                          <a:lnTo>
                            <a:pt x="129" y="151"/>
                          </a:lnTo>
                          <a:lnTo>
                            <a:pt x="129" y="171"/>
                          </a:lnTo>
                          <a:lnTo>
                            <a:pt x="145" y="165"/>
                          </a:lnTo>
                          <a:lnTo>
                            <a:pt x="159" y="159"/>
                          </a:lnTo>
                          <a:lnTo>
                            <a:pt x="145" y="169"/>
                          </a:lnTo>
                          <a:lnTo>
                            <a:pt x="127" y="177"/>
                          </a:lnTo>
                          <a:lnTo>
                            <a:pt x="129" y="185"/>
                          </a:lnTo>
                          <a:lnTo>
                            <a:pt x="139" y="195"/>
                          </a:lnTo>
                          <a:lnTo>
                            <a:pt x="147" y="185"/>
                          </a:lnTo>
                          <a:lnTo>
                            <a:pt x="159" y="171"/>
                          </a:lnTo>
                          <a:lnTo>
                            <a:pt x="167" y="157"/>
                          </a:lnTo>
                          <a:lnTo>
                            <a:pt x="159" y="177"/>
                          </a:lnTo>
                          <a:lnTo>
                            <a:pt x="153" y="185"/>
                          </a:lnTo>
                          <a:lnTo>
                            <a:pt x="141" y="201"/>
                          </a:lnTo>
                          <a:lnTo>
                            <a:pt x="149" y="209"/>
                          </a:lnTo>
                          <a:lnTo>
                            <a:pt x="163" y="199"/>
                          </a:lnTo>
                          <a:lnTo>
                            <a:pt x="173" y="185"/>
                          </a:lnTo>
                          <a:lnTo>
                            <a:pt x="181" y="169"/>
                          </a:lnTo>
                          <a:lnTo>
                            <a:pt x="173" y="191"/>
                          </a:lnTo>
                          <a:lnTo>
                            <a:pt x="165" y="201"/>
                          </a:lnTo>
                          <a:lnTo>
                            <a:pt x="157" y="211"/>
                          </a:lnTo>
                          <a:lnTo>
                            <a:pt x="163" y="215"/>
                          </a:lnTo>
                          <a:lnTo>
                            <a:pt x="181" y="201"/>
                          </a:lnTo>
                          <a:lnTo>
                            <a:pt x="197" y="177"/>
                          </a:lnTo>
                          <a:lnTo>
                            <a:pt x="203" y="159"/>
                          </a:lnTo>
                          <a:lnTo>
                            <a:pt x="209" y="129"/>
                          </a:lnTo>
                          <a:lnTo>
                            <a:pt x="211" y="105"/>
                          </a:lnTo>
                          <a:lnTo>
                            <a:pt x="213" y="79"/>
                          </a:lnTo>
                          <a:lnTo>
                            <a:pt x="195" y="83"/>
                          </a:lnTo>
                          <a:lnTo>
                            <a:pt x="175" y="91"/>
                          </a:lnTo>
                          <a:lnTo>
                            <a:pt x="145" y="99"/>
                          </a:lnTo>
                          <a:lnTo>
                            <a:pt x="173" y="87"/>
                          </a:lnTo>
                          <a:lnTo>
                            <a:pt x="183" y="81"/>
                          </a:lnTo>
                          <a:lnTo>
                            <a:pt x="201" y="75"/>
                          </a:lnTo>
                          <a:lnTo>
                            <a:pt x="211" y="73"/>
                          </a:lnTo>
                          <a:lnTo>
                            <a:pt x="211" y="60"/>
                          </a:lnTo>
                          <a:lnTo>
                            <a:pt x="209" y="42"/>
                          </a:lnTo>
                          <a:lnTo>
                            <a:pt x="185" y="46"/>
                          </a:lnTo>
                          <a:lnTo>
                            <a:pt x="169" y="52"/>
                          </a:lnTo>
                          <a:lnTo>
                            <a:pt x="151" y="60"/>
                          </a:lnTo>
                          <a:lnTo>
                            <a:pt x="167" y="46"/>
                          </a:lnTo>
                          <a:lnTo>
                            <a:pt x="189" y="40"/>
                          </a:lnTo>
                          <a:lnTo>
                            <a:pt x="209" y="36"/>
                          </a:lnTo>
                          <a:lnTo>
                            <a:pt x="203" y="22"/>
                          </a:lnTo>
                          <a:lnTo>
                            <a:pt x="197" y="14"/>
                          </a:lnTo>
                          <a:lnTo>
                            <a:pt x="179" y="8"/>
                          </a:lnTo>
                          <a:lnTo>
                            <a:pt x="161" y="14"/>
                          </a:lnTo>
                          <a:lnTo>
                            <a:pt x="145" y="24"/>
                          </a:lnTo>
                          <a:lnTo>
                            <a:pt x="157" y="10"/>
                          </a:lnTo>
                          <a:lnTo>
                            <a:pt x="173" y="4"/>
                          </a:lnTo>
                          <a:lnTo>
                            <a:pt x="155" y="2"/>
                          </a:lnTo>
                          <a:lnTo>
                            <a:pt x="141" y="0"/>
                          </a:lnTo>
                          <a:lnTo>
                            <a:pt x="122" y="4"/>
                          </a:lnTo>
                          <a:lnTo>
                            <a:pt x="108" y="12"/>
                          </a:lnTo>
                          <a:lnTo>
                            <a:pt x="86" y="16"/>
                          </a:lnTo>
                          <a:lnTo>
                            <a:pt x="102" y="10"/>
                          </a:lnTo>
                          <a:lnTo>
                            <a:pt x="112" y="4"/>
                          </a:lnTo>
                          <a:lnTo>
                            <a:pt x="118" y="0"/>
                          </a:lnTo>
                          <a:lnTo>
                            <a:pt x="98" y="0"/>
                          </a:lnTo>
                          <a:lnTo>
                            <a:pt x="78" y="2"/>
                          </a:lnTo>
                          <a:lnTo>
                            <a:pt x="68" y="6"/>
                          </a:lnTo>
                          <a:lnTo>
                            <a:pt x="56" y="18"/>
                          </a:lnTo>
                          <a:lnTo>
                            <a:pt x="46" y="30"/>
                          </a:lnTo>
                          <a:lnTo>
                            <a:pt x="52" y="16"/>
                          </a:lnTo>
                          <a:lnTo>
                            <a:pt x="62" y="4"/>
                          </a:lnTo>
                          <a:lnTo>
                            <a:pt x="36" y="14"/>
                          </a:lnTo>
                          <a:close/>
                        </a:path>
                      </a:pathLst>
                    </a:custGeom>
                    <a:solidFill>
                      <a:srgbClr val="A05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grpSp>
                  <p:nvGrpSpPr>
                    <p:cNvPr id="33854" name="Group 2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20" y="2610"/>
                      <a:ext cx="116" cy="71"/>
                      <a:chOff x="820" y="2610"/>
                      <a:chExt cx="116" cy="71"/>
                    </a:xfrm>
                  </p:grpSpPr>
                  <p:sp>
                    <p:nvSpPr>
                      <p:cNvPr id="33875" name="Freeform 2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0" y="2610"/>
                        <a:ext cx="116" cy="71"/>
                      </a:xfrm>
                      <a:custGeom>
                        <a:avLst/>
                        <a:gdLst>
                          <a:gd name="T0" fmla="*/ 0 w 234"/>
                          <a:gd name="T1" fmla="*/ 0 h 144"/>
                          <a:gd name="T2" fmla="*/ 0 w 234"/>
                          <a:gd name="T3" fmla="*/ 0 h 144"/>
                          <a:gd name="T4" fmla="*/ 0 w 234"/>
                          <a:gd name="T5" fmla="*/ 0 h 144"/>
                          <a:gd name="T6" fmla="*/ 0 w 234"/>
                          <a:gd name="T7" fmla="*/ 0 h 144"/>
                          <a:gd name="T8" fmla="*/ 0 w 234"/>
                          <a:gd name="T9" fmla="*/ 0 h 144"/>
                          <a:gd name="T10" fmla="*/ 0 w 234"/>
                          <a:gd name="T11" fmla="*/ 0 h 144"/>
                          <a:gd name="T12" fmla="*/ 0 w 234"/>
                          <a:gd name="T13" fmla="*/ 0 h 144"/>
                          <a:gd name="T14" fmla="*/ 0 w 234"/>
                          <a:gd name="T15" fmla="*/ 0 h 144"/>
                          <a:gd name="T16" fmla="*/ 0 w 234"/>
                          <a:gd name="T17" fmla="*/ 0 h 144"/>
                          <a:gd name="T18" fmla="*/ 0 w 234"/>
                          <a:gd name="T19" fmla="*/ 0 h 144"/>
                          <a:gd name="T20" fmla="*/ 0 w 234"/>
                          <a:gd name="T21" fmla="*/ 0 h 144"/>
                          <a:gd name="T22" fmla="*/ 0 w 234"/>
                          <a:gd name="T23" fmla="*/ 0 h 144"/>
                          <a:gd name="T24" fmla="*/ 0 w 234"/>
                          <a:gd name="T25" fmla="*/ 0 h 144"/>
                          <a:gd name="T26" fmla="*/ 0 w 234"/>
                          <a:gd name="T27" fmla="*/ 0 h 144"/>
                          <a:gd name="T28" fmla="*/ 0 w 234"/>
                          <a:gd name="T29" fmla="*/ 0 h 144"/>
                          <a:gd name="T30" fmla="*/ 0 w 234"/>
                          <a:gd name="T31" fmla="*/ 0 h 144"/>
                          <a:gd name="T32" fmla="*/ 0 w 234"/>
                          <a:gd name="T33" fmla="*/ 0 h 144"/>
                          <a:gd name="T34" fmla="*/ 0 w 234"/>
                          <a:gd name="T35" fmla="*/ 0 h 144"/>
                          <a:gd name="T36" fmla="*/ 0 w 234"/>
                          <a:gd name="T37" fmla="*/ 0 h 144"/>
                          <a:gd name="T38" fmla="*/ 0 w 234"/>
                          <a:gd name="T39" fmla="*/ 0 h 144"/>
                          <a:gd name="T40" fmla="*/ 0 w 234"/>
                          <a:gd name="T41" fmla="*/ 0 h 144"/>
                          <a:gd name="T42" fmla="*/ 0 w 234"/>
                          <a:gd name="T43" fmla="*/ 0 h 144"/>
                          <a:gd name="T44" fmla="*/ 0 w 234"/>
                          <a:gd name="T45" fmla="*/ 0 h 144"/>
                          <a:gd name="T46" fmla="*/ 0 w 234"/>
                          <a:gd name="T47" fmla="*/ 0 h 144"/>
                          <a:gd name="T48" fmla="*/ 0 w 234"/>
                          <a:gd name="T49" fmla="*/ 0 h 144"/>
                          <a:gd name="T50" fmla="*/ 0 w 234"/>
                          <a:gd name="T51" fmla="*/ 0 h 144"/>
                          <a:gd name="T52" fmla="*/ 0 w 234"/>
                          <a:gd name="T53" fmla="*/ 0 h 144"/>
                          <a:gd name="T54" fmla="*/ 0 w 234"/>
                          <a:gd name="T55" fmla="*/ 0 h 144"/>
                          <a:gd name="T56" fmla="*/ 0 w 234"/>
                          <a:gd name="T57" fmla="*/ 0 h 144"/>
                          <a:gd name="T58" fmla="*/ 0 w 234"/>
                          <a:gd name="T59" fmla="*/ 0 h 144"/>
                          <a:gd name="T60" fmla="*/ 0 w 234"/>
                          <a:gd name="T61" fmla="*/ 0 h 144"/>
                          <a:gd name="T62" fmla="*/ 0 w 234"/>
                          <a:gd name="T63" fmla="*/ 0 h 144"/>
                          <a:gd name="T64" fmla="*/ 0 w 234"/>
                          <a:gd name="T65" fmla="*/ 0 h 144"/>
                          <a:gd name="T66" fmla="*/ 0 w 234"/>
                          <a:gd name="T67" fmla="*/ 0 h 144"/>
                          <a:gd name="T68" fmla="*/ 0 w 234"/>
                          <a:gd name="T69" fmla="*/ 0 h 144"/>
                          <a:gd name="T70" fmla="*/ 0 w 234"/>
                          <a:gd name="T71" fmla="*/ 0 h 144"/>
                          <a:gd name="T72" fmla="*/ 0 w 234"/>
                          <a:gd name="T73" fmla="*/ 0 h 144"/>
                          <a:gd name="T74" fmla="*/ 0 w 234"/>
                          <a:gd name="T75" fmla="*/ 0 h 144"/>
                          <a:gd name="T76" fmla="*/ 0 w 234"/>
                          <a:gd name="T77" fmla="*/ 0 h 144"/>
                          <a:gd name="T78" fmla="*/ 0 w 234"/>
                          <a:gd name="T79" fmla="*/ 0 h 144"/>
                          <a:gd name="T80" fmla="*/ 0 w 234"/>
                          <a:gd name="T81" fmla="*/ 0 h 144"/>
                          <a:gd name="T82" fmla="*/ 0 w 234"/>
                          <a:gd name="T83" fmla="*/ 0 h 144"/>
                          <a:gd name="T84" fmla="*/ 0 w 234"/>
                          <a:gd name="T85" fmla="*/ 0 h 144"/>
                          <a:gd name="T86" fmla="*/ 0 w 234"/>
                          <a:gd name="T87" fmla="*/ 0 h 144"/>
                          <a:gd name="T88" fmla="*/ 0 w 234"/>
                          <a:gd name="T89" fmla="*/ 0 h 144"/>
                          <a:gd name="T90" fmla="*/ 0 w 234"/>
                          <a:gd name="T91" fmla="*/ 0 h 144"/>
                          <a:gd name="T92" fmla="*/ 0 w 234"/>
                          <a:gd name="T93" fmla="*/ 0 h 144"/>
                          <a:gd name="T94" fmla="*/ 0 w 234"/>
                          <a:gd name="T95" fmla="*/ 0 h 144"/>
                          <a:gd name="T96" fmla="*/ 0 w 234"/>
                          <a:gd name="T97" fmla="*/ 0 h 144"/>
                          <a:gd name="T98" fmla="*/ 0 w 234"/>
                          <a:gd name="T99" fmla="*/ 0 h 144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w 234"/>
                          <a:gd name="T151" fmla="*/ 0 h 144"/>
                          <a:gd name="T152" fmla="*/ 234 w 234"/>
                          <a:gd name="T153" fmla="*/ 144 h 144"/>
                        </a:gdLst>
                        <a:ahLst/>
                        <a:cxnLst>
                          <a:cxn ang="T100">
                            <a:pos x="T0" y="T1"/>
                          </a:cxn>
                          <a:cxn ang="T101">
                            <a:pos x="T2" y="T3"/>
                          </a:cxn>
                          <a:cxn ang="T102">
                            <a:pos x="T4" y="T5"/>
                          </a:cxn>
                          <a:cxn ang="T103">
                            <a:pos x="T6" y="T7"/>
                          </a:cxn>
                          <a:cxn ang="T104">
                            <a:pos x="T8" y="T9"/>
                          </a:cxn>
                          <a:cxn ang="T105">
                            <a:pos x="T10" y="T11"/>
                          </a:cxn>
                          <a:cxn ang="T106">
                            <a:pos x="T12" y="T13"/>
                          </a:cxn>
                          <a:cxn ang="T107">
                            <a:pos x="T14" y="T15"/>
                          </a:cxn>
                          <a:cxn ang="T108">
                            <a:pos x="T16" y="T17"/>
                          </a:cxn>
                          <a:cxn ang="T109">
                            <a:pos x="T18" y="T19"/>
                          </a:cxn>
                          <a:cxn ang="T110">
                            <a:pos x="T20" y="T21"/>
                          </a:cxn>
                          <a:cxn ang="T111">
                            <a:pos x="T22" y="T23"/>
                          </a:cxn>
                          <a:cxn ang="T112">
                            <a:pos x="T24" y="T25"/>
                          </a:cxn>
                          <a:cxn ang="T113">
                            <a:pos x="T26" y="T27"/>
                          </a:cxn>
                          <a:cxn ang="T114">
                            <a:pos x="T28" y="T29"/>
                          </a:cxn>
                          <a:cxn ang="T115">
                            <a:pos x="T30" y="T31"/>
                          </a:cxn>
                          <a:cxn ang="T116">
                            <a:pos x="T32" y="T33"/>
                          </a:cxn>
                          <a:cxn ang="T117">
                            <a:pos x="T34" y="T35"/>
                          </a:cxn>
                          <a:cxn ang="T118">
                            <a:pos x="T36" y="T37"/>
                          </a:cxn>
                          <a:cxn ang="T119">
                            <a:pos x="T38" y="T39"/>
                          </a:cxn>
                          <a:cxn ang="T120">
                            <a:pos x="T40" y="T41"/>
                          </a:cxn>
                          <a:cxn ang="T121">
                            <a:pos x="T42" y="T43"/>
                          </a:cxn>
                          <a:cxn ang="T122">
                            <a:pos x="T44" y="T45"/>
                          </a:cxn>
                          <a:cxn ang="T123">
                            <a:pos x="T46" y="T47"/>
                          </a:cxn>
                          <a:cxn ang="T124">
                            <a:pos x="T48" y="T49"/>
                          </a:cxn>
                          <a:cxn ang="T125">
                            <a:pos x="T50" y="T51"/>
                          </a:cxn>
                          <a:cxn ang="T126">
                            <a:pos x="T52" y="T53"/>
                          </a:cxn>
                          <a:cxn ang="T127">
                            <a:pos x="T54" y="T55"/>
                          </a:cxn>
                          <a:cxn ang="T128">
                            <a:pos x="T56" y="T57"/>
                          </a:cxn>
                          <a:cxn ang="T129">
                            <a:pos x="T58" y="T59"/>
                          </a:cxn>
                          <a:cxn ang="T130">
                            <a:pos x="T60" y="T61"/>
                          </a:cxn>
                          <a:cxn ang="T131">
                            <a:pos x="T62" y="T63"/>
                          </a:cxn>
                          <a:cxn ang="T132">
                            <a:pos x="T64" y="T65"/>
                          </a:cxn>
                          <a:cxn ang="T133">
                            <a:pos x="T66" y="T67"/>
                          </a:cxn>
                          <a:cxn ang="T134">
                            <a:pos x="T68" y="T69"/>
                          </a:cxn>
                          <a:cxn ang="T135">
                            <a:pos x="T70" y="T71"/>
                          </a:cxn>
                          <a:cxn ang="T136">
                            <a:pos x="T72" y="T73"/>
                          </a:cxn>
                          <a:cxn ang="T137">
                            <a:pos x="T74" y="T75"/>
                          </a:cxn>
                          <a:cxn ang="T138">
                            <a:pos x="T76" y="T77"/>
                          </a:cxn>
                          <a:cxn ang="T139">
                            <a:pos x="T78" y="T79"/>
                          </a:cxn>
                          <a:cxn ang="T140">
                            <a:pos x="T80" y="T81"/>
                          </a:cxn>
                          <a:cxn ang="T141">
                            <a:pos x="T82" y="T83"/>
                          </a:cxn>
                          <a:cxn ang="T142">
                            <a:pos x="T84" y="T85"/>
                          </a:cxn>
                          <a:cxn ang="T143">
                            <a:pos x="T86" y="T87"/>
                          </a:cxn>
                          <a:cxn ang="T144">
                            <a:pos x="T88" y="T89"/>
                          </a:cxn>
                          <a:cxn ang="T145">
                            <a:pos x="T90" y="T91"/>
                          </a:cxn>
                          <a:cxn ang="T146">
                            <a:pos x="T92" y="T93"/>
                          </a:cxn>
                          <a:cxn ang="T147">
                            <a:pos x="T94" y="T95"/>
                          </a:cxn>
                          <a:cxn ang="T148">
                            <a:pos x="T96" y="T97"/>
                          </a:cxn>
                          <a:cxn ang="T149">
                            <a:pos x="T98" y="T99"/>
                          </a:cxn>
                        </a:cxnLst>
                        <a:rect l="T150" t="T151" r="T152" b="T153"/>
                        <a:pathLst>
                          <a:path w="234" h="144">
                            <a:moveTo>
                              <a:pt x="234" y="86"/>
                            </a:moveTo>
                            <a:lnTo>
                              <a:pt x="204" y="80"/>
                            </a:lnTo>
                            <a:lnTo>
                              <a:pt x="194" y="78"/>
                            </a:lnTo>
                            <a:lnTo>
                              <a:pt x="188" y="70"/>
                            </a:lnTo>
                            <a:lnTo>
                              <a:pt x="180" y="62"/>
                            </a:lnTo>
                            <a:lnTo>
                              <a:pt x="166" y="48"/>
                            </a:lnTo>
                            <a:lnTo>
                              <a:pt x="140" y="28"/>
                            </a:lnTo>
                            <a:lnTo>
                              <a:pt x="136" y="20"/>
                            </a:lnTo>
                            <a:lnTo>
                              <a:pt x="130" y="14"/>
                            </a:lnTo>
                            <a:lnTo>
                              <a:pt x="116" y="12"/>
                            </a:lnTo>
                            <a:lnTo>
                              <a:pt x="76" y="4"/>
                            </a:lnTo>
                            <a:lnTo>
                              <a:pt x="64" y="0"/>
                            </a:lnTo>
                            <a:lnTo>
                              <a:pt x="54" y="6"/>
                            </a:lnTo>
                            <a:lnTo>
                              <a:pt x="48" y="10"/>
                            </a:lnTo>
                            <a:lnTo>
                              <a:pt x="24" y="18"/>
                            </a:lnTo>
                            <a:lnTo>
                              <a:pt x="16" y="22"/>
                            </a:lnTo>
                            <a:lnTo>
                              <a:pt x="12" y="26"/>
                            </a:lnTo>
                            <a:lnTo>
                              <a:pt x="8" y="38"/>
                            </a:lnTo>
                            <a:lnTo>
                              <a:pt x="6" y="46"/>
                            </a:lnTo>
                            <a:lnTo>
                              <a:pt x="4" y="50"/>
                            </a:lnTo>
                            <a:lnTo>
                              <a:pt x="0" y="56"/>
                            </a:lnTo>
                            <a:lnTo>
                              <a:pt x="0" y="62"/>
                            </a:lnTo>
                            <a:lnTo>
                              <a:pt x="4" y="64"/>
                            </a:lnTo>
                            <a:lnTo>
                              <a:pt x="14" y="64"/>
                            </a:lnTo>
                            <a:lnTo>
                              <a:pt x="30" y="58"/>
                            </a:lnTo>
                            <a:lnTo>
                              <a:pt x="48" y="54"/>
                            </a:lnTo>
                            <a:lnTo>
                              <a:pt x="66" y="56"/>
                            </a:lnTo>
                            <a:lnTo>
                              <a:pt x="48" y="60"/>
                            </a:lnTo>
                            <a:lnTo>
                              <a:pt x="36" y="64"/>
                            </a:lnTo>
                            <a:lnTo>
                              <a:pt x="20" y="70"/>
                            </a:lnTo>
                            <a:lnTo>
                              <a:pt x="16" y="76"/>
                            </a:lnTo>
                            <a:lnTo>
                              <a:pt x="16" y="82"/>
                            </a:lnTo>
                            <a:lnTo>
                              <a:pt x="22" y="86"/>
                            </a:lnTo>
                            <a:lnTo>
                              <a:pt x="30" y="84"/>
                            </a:lnTo>
                            <a:lnTo>
                              <a:pt x="50" y="80"/>
                            </a:lnTo>
                            <a:lnTo>
                              <a:pt x="68" y="78"/>
                            </a:lnTo>
                            <a:lnTo>
                              <a:pt x="82" y="80"/>
                            </a:lnTo>
                            <a:lnTo>
                              <a:pt x="92" y="84"/>
                            </a:lnTo>
                            <a:lnTo>
                              <a:pt x="100" y="94"/>
                            </a:lnTo>
                            <a:lnTo>
                              <a:pt x="108" y="106"/>
                            </a:lnTo>
                            <a:lnTo>
                              <a:pt x="116" y="116"/>
                            </a:lnTo>
                            <a:lnTo>
                              <a:pt x="122" y="124"/>
                            </a:lnTo>
                            <a:lnTo>
                              <a:pt x="134" y="132"/>
                            </a:lnTo>
                            <a:lnTo>
                              <a:pt x="144" y="134"/>
                            </a:lnTo>
                            <a:lnTo>
                              <a:pt x="156" y="136"/>
                            </a:lnTo>
                            <a:lnTo>
                              <a:pt x="170" y="134"/>
                            </a:lnTo>
                            <a:lnTo>
                              <a:pt x="180" y="132"/>
                            </a:lnTo>
                            <a:lnTo>
                              <a:pt x="194" y="136"/>
                            </a:lnTo>
                            <a:lnTo>
                              <a:pt x="234" y="144"/>
                            </a:lnTo>
                            <a:lnTo>
                              <a:pt x="234" y="86"/>
                            </a:lnTo>
                            <a:close/>
                          </a:path>
                        </a:pathLst>
                      </a:custGeom>
                      <a:solidFill>
                        <a:srgbClr val="FFC080"/>
                      </a:solidFill>
                      <a:ln w="3175">
                        <a:solidFill>
                          <a:srgbClr val="402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6" name="Freeform 2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5" y="2623"/>
                        <a:ext cx="38" cy="8"/>
                      </a:xfrm>
                      <a:custGeom>
                        <a:avLst/>
                        <a:gdLst>
                          <a:gd name="T0" fmla="*/ 0 w 76"/>
                          <a:gd name="T1" fmla="*/ 0 h 18"/>
                          <a:gd name="T2" fmla="*/ 1 w 76"/>
                          <a:gd name="T3" fmla="*/ 0 h 18"/>
                          <a:gd name="T4" fmla="*/ 1 w 76"/>
                          <a:gd name="T5" fmla="*/ 0 h 18"/>
                          <a:gd name="T6" fmla="*/ 1 w 76"/>
                          <a:gd name="T7" fmla="*/ 0 h 18"/>
                          <a:gd name="T8" fmla="*/ 1 w 76"/>
                          <a:gd name="T9" fmla="*/ 0 h 18"/>
                          <a:gd name="T10" fmla="*/ 1 w 76"/>
                          <a:gd name="T11" fmla="*/ 0 h 18"/>
                          <a:gd name="T12" fmla="*/ 1 w 76"/>
                          <a:gd name="T13" fmla="*/ 0 h 18"/>
                          <a:gd name="T14" fmla="*/ 1 w 76"/>
                          <a:gd name="T15" fmla="*/ 0 h 18"/>
                          <a:gd name="T16" fmla="*/ 1 w 76"/>
                          <a:gd name="T17" fmla="*/ 0 h 18"/>
                          <a:gd name="T18" fmla="*/ 1 w 76"/>
                          <a:gd name="T19" fmla="*/ 0 h 18"/>
                          <a:gd name="T20" fmla="*/ 1 w 76"/>
                          <a:gd name="T21" fmla="*/ 0 h 18"/>
                          <a:gd name="T22" fmla="*/ 1 w 76"/>
                          <a:gd name="T23" fmla="*/ 0 h 18"/>
                          <a:gd name="T24" fmla="*/ 0 w 76"/>
                          <a:gd name="T25" fmla="*/ 0 h 18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76"/>
                          <a:gd name="T40" fmla="*/ 0 h 18"/>
                          <a:gd name="T41" fmla="*/ 76 w 76"/>
                          <a:gd name="T42" fmla="*/ 18 h 18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76" h="18">
                            <a:moveTo>
                              <a:pt x="0" y="18"/>
                            </a:moveTo>
                            <a:lnTo>
                              <a:pt x="14" y="12"/>
                            </a:lnTo>
                            <a:lnTo>
                              <a:pt x="24" y="10"/>
                            </a:lnTo>
                            <a:lnTo>
                              <a:pt x="36" y="6"/>
                            </a:lnTo>
                            <a:lnTo>
                              <a:pt x="48" y="4"/>
                            </a:lnTo>
                            <a:lnTo>
                              <a:pt x="64" y="6"/>
                            </a:lnTo>
                            <a:lnTo>
                              <a:pt x="76" y="6"/>
                            </a:lnTo>
                            <a:lnTo>
                              <a:pt x="58" y="2"/>
                            </a:lnTo>
                            <a:lnTo>
                              <a:pt x="44" y="0"/>
                            </a:lnTo>
                            <a:lnTo>
                              <a:pt x="24" y="8"/>
                            </a:lnTo>
                            <a:lnTo>
                              <a:pt x="14" y="10"/>
                            </a:lnTo>
                            <a:lnTo>
                              <a:pt x="2" y="16"/>
                            </a:lnTo>
                            <a:lnTo>
                              <a:pt x="0" y="18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7" name="Freeform 2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5" y="2614"/>
                        <a:ext cx="32" cy="6"/>
                      </a:xfrm>
                      <a:custGeom>
                        <a:avLst/>
                        <a:gdLst>
                          <a:gd name="T0" fmla="*/ 1 w 64"/>
                          <a:gd name="T1" fmla="*/ 0 h 12"/>
                          <a:gd name="T2" fmla="*/ 1 w 64"/>
                          <a:gd name="T3" fmla="*/ 0 h 12"/>
                          <a:gd name="T4" fmla="*/ 0 w 64"/>
                          <a:gd name="T5" fmla="*/ 1 h 12"/>
                          <a:gd name="T6" fmla="*/ 1 w 64"/>
                          <a:gd name="T7" fmla="*/ 1 h 12"/>
                          <a:gd name="T8" fmla="*/ 1 w 64"/>
                          <a:gd name="T9" fmla="*/ 0 h 12"/>
                          <a:gd name="T10" fmla="*/ 1 w 64"/>
                          <a:gd name="T11" fmla="*/ 1 h 12"/>
                          <a:gd name="T12" fmla="*/ 1 w 64"/>
                          <a:gd name="T13" fmla="*/ 1 h 12"/>
                          <a:gd name="T14" fmla="*/ 1 w 64"/>
                          <a:gd name="T15" fmla="*/ 1 h 12"/>
                          <a:gd name="T16" fmla="*/ 1 w 64"/>
                          <a:gd name="T17" fmla="*/ 1 h 12"/>
                          <a:gd name="T18" fmla="*/ 1 w 64"/>
                          <a:gd name="T19" fmla="*/ 1 h 12"/>
                          <a:gd name="T20" fmla="*/ 1 w 64"/>
                          <a:gd name="T21" fmla="*/ 1 h 12"/>
                          <a:gd name="T22" fmla="*/ 1 w 64"/>
                          <a:gd name="T23" fmla="*/ 0 h 12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64"/>
                          <a:gd name="T37" fmla="*/ 0 h 12"/>
                          <a:gd name="T38" fmla="*/ 64 w 64"/>
                          <a:gd name="T39" fmla="*/ 12 h 12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64" h="12">
                            <a:moveTo>
                              <a:pt x="18" y="0"/>
                            </a:moveTo>
                            <a:lnTo>
                              <a:pt x="10" y="0"/>
                            </a:lnTo>
                            <a:lnTo>
                              <a:pt x="0" y="4"/>
                            </a:lnTo>
                            <a:lnTo>
                              <a:pt x="8" y="2"/>
                            </a:lnTo>
                            <a:lnTo>
                              <a:pt x="18" y="0"/>
                            </a:lnTo>
                            <a:lnTo>
                              <a:pt x="38" y="6"/>
                            </a:lnTo>
                            <a:lnTo>
                              <a:pt x="50" y="10"/>
                            </a:lnTo>
                            <a:lnTo>
                              <a:pt x="62" y="12"/>
                            </a:lnTo>
                            <a:lnTo>
                              <a:pt x="64" y="10"/>
                            </a:lnTo>
                            <a:lnTo>
                              <a:pt x="50" y="6"/>
                            </a:lnTo>
                            <a:lnTo>
                              <a:pt x="34" y="4"/>
                            </a:lnTo>
                            <a:lnTo>
                              <a:pt x="18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8" name="Freeform 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1" y="2635"/>
                        <a:ext cx="14" cy="3"/>
                      </a:xfrm>
                      <a:custGeom>
                        <a:avLst/>
                        <a:gdLst>
                          <a:gd name="T0" fmla="*/ 0 w 28"/>
                          <a:gd name="T1" fmla="*/ 1 h 6"/>
                          <a:gd name="T2" fmla="*/ 1 w 28"/>
                          <a:gd name="T3" fmla="*/ 1 h 6"/>
                          <a:gd name="T4" fmla="*/ 1 w 28"/>
                          <a:gd name="T5" fmla="*/ 1 h 6"/>
                          <a:gd name="T6" fmla="*/ 1 w 28"/>
                          <a:gd name="T7" fmla="*/ 1 h 6"/>
                          <a:gd name="T8" fmla="*/ 1 w 28"/>
                          <a:gd name="T9" fmla="*/ 0 h 6"/>
                          <a:gd name="T10" fmla="*/ 1 w 28"/>
                          <a:gd name="T11" fmla="*/ 1 h 6"/>
                          <a:gd name="T12" fmla="*/ 0 w 28"/>
                          <a:gd name="T13" fmla="*/ 1 h 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8"/>
                          <a:gd name="T22" fmla="*/ 0 h 6"/>
                          <a:gd name="T23" fmla="*/ 28 w 28"/>
                          <a:gd name="T24" fmla="*/ 6 h 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8" h="6">
                            <a:moveTo>
                              <a:pt x="0" y="2"/>
                            </a:moveTo>
                            <a:lnTo>
                              <a:pt x="4" y="6"/>
                            </a:lnTo>
                            <a:lnTo>
                              <a:pt x="14" y="4"/>
                            </a:lnTo>
                            <a:lnTo>
                              <a:pt x="24" y="4"/>
                            </a:lnTo>
                            <a:lnTo>
                              <a:pt x="28" y="0"/>
                            </a:lnTo>
                            <a:lnTo>
                              <a:pt x="20" y="2"/>
                            </a:lnTo>
                            <a:lnTo>
                              <a:pt x="0" y="2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9" name="Freeform 2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5" y="2632"/>
                        <a:ext cx="3" cy="6"/>
                      </a:xfrm>
                      <a:custGeom>
                        <a:avLst/>
                        <a:gdLst>
                          <a:gd name="T0" fmla="*/ 1 w 6"/>
                          <a:gd name="T1" fmla="*/ 0 h 12"/>
                          <a:gd name="T2" fmla="*/ 1 w 6"/>
                          <a:gd name="T3" fmla="*/ 1 h 12"/>
                          <a:gd name="T4" fmla="*/ 1 w 6"/>
                          <a:gd name="T5" fmla="*/ 1 h 12"/>
                          <a:gd name="T6" fmla="*/ 0 w 6"/>
                          <a:gd name="T7" fmla="*/ 1 h 12"/>
                          <a:gd name="T8" fmla="*/ 1 w 6"/>
                          <a:gd name="T9" fmla="*/ 0 h 1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"/>
                          <a:gd name="T16" fmla="*/ 0 h 12"/>
                          <a:gd name="T17" fmla="*/ 6 w 6"/>
                          <a:gd name="T18" fmla="*/ 12 h 1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" h="12">
                            <a:moveTo>
                              <a:pt x="6" y="0"/>
                            </a:moveTo>
                            <a:lnTo>
                              <a:pt x="6" y="4"/>
                            </a:lnTo>
                            <a:lnTo>
                              <a:pt x="4" y="10"/>
                            </a:lnTo>
                            <a:lnTo>
                              <a:pt x="0" y="12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80" name="Freeform 2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4" y="2645"/>
                        <a:ext cx="3" cy="4"/>
                      </a:xfrm>
                      <a:custGeom>
                        <a:avLst/>
                        <a:gdLst>
                          <a:gd name="T0" fmla="*/ 1 w 6"/>
                          <a:gd name="T1" fmla="*/ 0 h 8"/>
                          <a:gd name="T2" fmla="*/ 1 w 6"/>
                          <a:gd name="T3" fmla="*/ 1 h 8"/>
                          <a:gd name="T4" fmla="*/ 0 w 6"/>
                          <a:gd name="T5" fmla="*/ 1 h 8"/>
                          <a:gd name="T6" fmla="*/ 1 w 6"/>
                          <a:gd name="T7" fmla="*/ 0 h 8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6"/>
                          <a:gd name="T13" fmla="*/ 0 h 8"/>
                          <a:gd name="T14" fmla="*/ 6 w 6"/>
                          <a:gd name="T15" fmla="*/ 8 h 8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6" h="8">
                            <a:moveTo>
                              <a:pt x="6" y="0"/>
                            </a:moveTo>
                            <a:lnTo>
                              <a:pt x="4" y="4"/>
                            </a:lnTo>
                            <a:lnTo>
                              <a:pt x="0" y="8"/>
                            </a:lnTo>
                            <a:lnTo>
                              <a:pt x="6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81" name="Freeform 2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6" y="2627"/>
                        <a:ext cx="6" cy="8"/>
                      </a:xfrm>
                      <a:custGeom>
                        <a:avLst/>
                        <a:gdLst>
                          <a:gd name="T0" fmla="*/ 0 w 12"/>
                          <a:gd name="T1" fmla="*/ 0 h 16"/>
                          <a:gd name="T2" fmla="*/ 1 w 12"/>
                          <a:gd name="T3" fmla="*/ 1 h 16"/>
                          <a:gd name="T4" fmla="*/ 1 w 12"/>
                          <a:gd name="T5" fmla="*/ 1 h 16"/>
                          <a:gd name="T6" fmla="*/ 1 w 12"/>
                          <a:gd name="T7" fmla="*/ 1 h 16"/>
                          <a:gd name="T8" fmla="*/ 0 w 12"/>
                          <a:gd name="T9" fmla="*/ 0 h 1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2"/>
                          <a:gd name="T16" fmla="*/ 0 h 16"/>
                          <a:gd name="T17" fmla="*/ 12 w 12"/>
                          <a:gd name="T18" fmla="*/ 16 h 1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2" h="16">
                            <a:moveTo>
                              <a:pt x="0" y="0"/>
                            </a:moveTo>
                            <a:lnTo>
                              <a:pt x="2" y="4"/>
                            </a:lnTo>
                            <a:lnTo>
                              <a:pt x="2" y="8"/>
                            </a:lnTo>
                            <a:lnTo>
                              <a:pt x="12" y="1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82" name="Freeform 2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6" y="2627"/>
                        <a:ext cx="19" cy="19"/>
                      </a:xfrm>
                      <a:custGeom>
                        <a:avLst/>
                        <a:gdLst>
                          <a:gd name="T0" fmla="*/ 0 w 38"/>
                          <a:gd name="T1" fmla="*/ 0 h 38"/>
                          <a:gd name="T2" fmla="*/ 1 w 38"/>
                          <a:gd name="T3" fmla="*/ 1 h 38"/>
                          <a:gd name="T4" fmla="*/ 1 w 38"/>
                          <a:gd name="T5" fmla="*/ 1 h 38"/>
                          <a:gd name="T6" fmla="*/ 1 w 38"/>
                          <a:gd name="T7" fmla="*/ 1 h 38"/>
                          <a:gd name="T8" fmla="*/ 1 w 38"/>
                          <a:gd name="T9" fmla="*/ 1 h 38"/>
                          <a:gd name="T10" fmla="*/ 0 w 38"/>
                          <a:gd name="T11" fmla="*/ 0 h 38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8"/>
                          <a:gd name="T19" fmla="*/ 0 h 38"/>
                          <a:gd name="T20" fmla="*/ 38 w 38"/>
                          <a:gd name="T21" fmla="*/ 38 h 38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8" h="38">
                            <a:moveTo>
                              <a:pt x="0" y="0"/>
                            </a:moveTo>
                            <a:lnTo>
                              <a:pt x="6" y="12"/>
                            </a:lnTo>
                            <a:lnTo>
                              <a:pt x="14" y="22"/>
                            </a:lnTo>
                            <a:lnTo>
                              <a:pt x="38" y="38"/>
                            </a:lnTo>
                            <a:lnTo>
                              <a:pt x="16" y="1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83" name="Freeform 2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0" y="2654"/>
                        <a:ext cx="4" cy="14"/>
                      </a:xfrm>
                      <a:custGeom>
                        <a:avLst/>
                        <a:gdLst>
                          <a:gd name="T0" fmla="*/ 1 w 8"/>
                          <a:gd name="T1" fmla="*/ 0 h 28"/>
                          <a:gd name="T2" fmla="*/ 1 w 8"/>
                          <a:gd name="T3" fmla="*/ 1 h 28"/>
                          <a:gd name="T4" fmla="*/ 0 w 8"/>
                          <a:gd name="T5" fmla="*/ 1 h 28"/>
                          <a:gd name="T6" fmla="*/ 0 w 8"/>
                          <a:gd name="T7" fmla="*/ 1 h 28"/>
                          <a:gd name="T8" fmla="*/ 0 w 8"/>
                          <a:gd name="T9" fmla="*/ 1 h 28"/>
                          <a:gd name="T10" fmla="*/ 0 w 8"/>
                          <a:gd name="T11" fmla="*/ 1 h 28"/>
                          <a:gd name="T12" fmla="*/ 1 w 8"/>
                          <a:gd name="T13" fmla="*/ 0 h 2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"/>
                          <a:gd name="T22" fmla="*/ 0 h 28"/>
                          <a:gd name="T23" fmla="*/ 8 w 8"/>
                          <a:gd name="T24" fmla="*/ 28 h 28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" h="28">
                            <a:moveTo>
                              <a:pt x="8" y="0"/>
                            </a:moveTo>
                            <a:lnTo>
                              <a:pt x="2" y="10"/>
                            </a:lnTo>
                            <a:lnTo>
                              <a:pt x="0" y="20"/>
                            </a:lnTo>
                            <a:lnTo>
                              <a:pt x="0" y="28"/>
                            </a:lnTo>
                            <a:lnTo>
                              <a:pt x="0" y="16"/>
                            </a:lnTo>
                            <a:lnTo>
                              <a:pt x="0" y="6"/>
                            </a:lnTo>
                            <a:lnTo>
                              <a:pt x="8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84" name="Freeform 3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9" y="2640"/>
                        <a:ext cx="2" cy="5"/>
                      </a:xfrm>
                      <a:custGeom>
                        <a:avLst/>
                        <a:gdLst>
                          <a:gd name="T0" fmla="*/ 1 w 4"/>
                          <a:gd name="T1" fmla="*/ 0 h 10"/>
                          <a:gd name="T2" fmla="*/ 1 w 4"/>
                          <a:gd name="T3" fmla="*/ 1 h 10"/>
                          <a:gd name="T4" fmla="*/ 0 w 4"/>
                          <a:gd name="T5" fmla="*/ 1 h 10"/>
                          <a:gd name="T6" fmla="*/ 1 w 4"/>
                          <a:gd name="T7" fmla="*/ 0 h 1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4"/>
                          <a:gd name="T13" fmla="*/ 0 h 10"/>
                          <a:gd name="T14" fmla="*/ 4 w 4"/>
                          <a:gd name="T15" fmla="*/ 10 h 1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4" h="10">
                            <a:moveTo>
                              <a:pt x="4" y="0"/>
                            </a:moveTo>
                            <a:lnTo>
                              <a:pt x="4" y="4"/>
                            </a:lnTo>
                            <a:lnTo>
                              <a:pt x="0" y="10"/>
                            </a:lnTo>
                            <a:lnTo>
                              <a:pt x="4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grpSp>
                  <p:nvGrpSpPr>
                    <p:cNvPr id="33855" name="Group 3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8" y="2454"/>
                      <a:ext cx="270" cy="306"/>
                      <a:chOff x="918" y="2454"/>
                      <a:chExt cx="270" cy="306"/>
                    </a:xfrm>
                  </p:grpSpPr>
                  <p:sp>
                    <p:nvSpPr>
                      <p:cNvPr id="33861" name="Freeform 3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3" y="2454"/>
                        <a:ext cx="9" cy="6"/>
                      </a:xfrm>
                      <a:custGeom>
                        <a:avLst/>
                        <a:gdLst>
                          <a:gd name="T0" fmla="*/ 0 w 18"/>
                          <a:gd name="T1" fmla="*/ 0 h 12"/>
                          <a:gd name="T2" fmla="*/ 1 w 18"/>
                          <a:gd name="T3" fmla="*/ 1 h 12"/>
                          <a:gd name="T4" fmla="*/ 1 w 18"/>
                          <a:gd name="T5" fmla="*/ 1 h 12"/>
                          <a:gd name="T6" fmla="*/ 1 w 18"/>
                          <a:gd name="T7" fmla="*/ 1 h 12"/>
                          <a:gd name="T8" fmla="*/ 1 w 18"/>
                          <a:gd name="T9" fmla="*/ 1 h 12"/>
                          <a:gd name="T10" fmla="*/ 1 w 18"/>
                          <a:gd name="T11" fmla="*/ 1 h 12"/>
                          <a:gd name="T12" fmla="*/ 1 w 18"/>
                          <a:gd name="T13" fmla="*/ 1 h 12"/>
                          <a:gd name="T14" fmla="*/ 0 w 18"/>
                          <a:gd name="T15" fmla="*/ 0 h 12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8"/>
                          <a:gd name="T25" fmla="*/ 0 h 12"/>
                          <a:gd name="T26" fmla="*/ 18 w 18"/>
                          <a:gd name="T27" fmla="*/ 12 h 12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8" h="12">
                            <a:moveTo>
                              <a:pt x="0" y="0"/>
                            </a:moveTo>
                            <a:lnTo>
                              <a:pt x="6" y="2"/>
                            </a:lnTo>
                            <a:lnTo>
                              <a:pt x="12" y="4"/>
                            </a:lnTo>
                            <a:lnTo>
                              <a:pt x="16" y="8"/>
                            </a:lnTo>
                            <a:lnTo>
                              <a:pt x="18" y="12"/>
                            </a:lnTo>
                            <a:lnTo>
                              <a:pt x="14" y="10"/>
                            </a:lnTo>
                            <a:lnTo>
                              <a:pt x="6" y="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2" name="Freeform 3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" y="2463"/>
                        <a:ext cx="2" cy="5"/>
                      </a:xfrm>
                      <a:custGeom>
                        <a:avLst/>
                        <a:gdLst>
                          <a:gd name="T0" fmla="*/ 0 w 4"/>
                          <a:gd name="T1" fmla="*/ 0 h 10"/>
                          <a:gd name="T2" fmla="*/ 1 w 4"/>
                          <a:gd name="T3" fmla="*/ 0 h 10"/>
                          <a:gd name="T4" fmla="*/ 1 w 4"/>
                          <a:gd name="T5" fmla="*/ 1 h 10"/>
                          <a:gd name="T6" fmla="*/ 0 w 4"/>
                          <a:gd name="T7" fmla="*/ 0 h 1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4"/>
                          <a:gd name="T13" fmla="*/ 0 h 10"/>
                          <a:gd name="T14" fmla="*/ 4 w 4"/>
                          <a:gd name="T15" fmla="*/ 10 h 1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4" h="10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4" y="1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02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3" name="Freeform 3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0" y="2494"/>
                        <a:ext cx="72" cy="180"/>
                      </a:xfrm>
                      <a:custGeom>
                        <a:avLst/>
                        <a:gdLst>
                          <a:gd name="T0" fmla="*/ 1 w 144"/>
                          <a:gd name="T1" fmla="*/ 0 h 362"/>
                          <a:gd name="T2" fmla="*/ 1 w 144"/>
                          <a:gd name="T3" fmla="*/ 0 h 362"/>
                          <a:gd name="T4" fmla="*/ 1 w 144"/>
                          <a:gd name="T5" fmla="*/ 0 h 362"/>
                          <a:gd name="T6" fmla="*/ 1 w 144"/>
                          <a:gd name="T7" fmla="*/ 0 h 362"/>
                          <a:gd name="T8" fmla="*/ 1 w 144"/>
                          <a:gd name="T9" fmla="*/ 0 h 362"/>
                          <a:gd name="T10" fmla="*/ 1 w 144"/>
                          <a:gd name="T11" fmla="*/ 0 h 362"/>
                          <a:gd name="T12" fmla="*/ 0 w 144"/>
                          <a:gd name="T13" fmla="*/ 0 h 362"/>
                          <a:gd name="T14" fmla="*/ 1 w 144"/>
                          <a:gd name="T15" fmla="*/ 0 h 362"/>
                          <a:gd name="T16" fmla="*/ 1 w 144"/>
                          <a:gd name="T17" fmla="*/ 0 h 362"/>
                          <a:gd name="T18" fmla="*/ 1 w 144"/>
                          <a:gd name="T19" fmla="*/ 0 h 36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44"/>
                          <a:gd name="T31" fmla="*/ 0 h 362"/>
                          <a:gd name="T32" fmla="*/ 144 w 144"/>
                          <a:gd name="T33" fmla="*/ 362 h 36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44" h="362">
                            <a:moveTo>
                              <a:pt x="124" y="0"/>
                            </a:moveTo>
                            <a:lnTo>
                              <a:pt x="110" y="14"/>
                            </a:lnTo>
                            <a:lnTo>
                              <a:pt x="106" y="36"/>
                            </a:lnTo>
                            <a:lnTo>
                              <a:pt x="86" y="58"/>
                            </a:lnTo>
                            <a:lnTo>
                              <a:pt x="42" y="154"/>
                            </a:lnTo>
                            <a:lnTo>
                              <a:pt x="20" y="244"/>
                            </a:lnTo>
                            <a:lnTo>
                              <a:pt x="0" y="362"/>
                            </a:lnTo>
                            <a:lnTo>
                              <a:pt x="60" y="310"/>
                            </a:lnTo>
                            <a:lnTo>
                              <a:pt x="144" y="48"/>
                            </a:lnTo>
                            <a:lnTo>
                              <a:pt x="124" y="0"/>
                            </a:lnTo>
                            <a:close/>
                          </a:path>
                        </a:pathLst>
                      </a:custGeom>
                      <a:solidFill>
                        <a:srgbClr val="40000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4" name="Freeform 3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8" y="2459"/>
                        <a:ext cx="270" cy="301"/>
                      </a:xfrm>
                      <a:custGeom>
                        <a:avLst/>
                        <a:gdLst>
                          <a:gd name="T0" fmla="*/ 1 w 539"/>
                          <a:gd name="T1" fmla="*/ 0 h 604"/>
                          <a:gd name="T2" fmla="*/ 1 w 539"/>
                          <a:gd name="T3" fmla="*/ 0 h 604"/>
                          <a:gd name="T4" fmla="*/ 1 w 539"/>
                          <a:gd name="T5" fmla="*/ 0 h 604"/>
                          <a:gd name="T6" fmla="*/ 1 w 539"/>
                          <a:gd name="T7" fmla="*/ 0 h 604"/>
                          <a:gd name="T8" fmla="*/ 1 w 539"/>
                          <a:gd name="T9" fmla="*/ 0 h 604"/>
                          <a:gd name="T10" fmla="*/ 1 w 539"/>
                          <a:gd name="T11" fmla="*/ 0 h 604"/>
                          <a:gd name="T12" fmla="*/ 1 w 539"/>
                          <a:gd name="T13" fmla="*/ 0 h 604"/>
                          <a:gd name="T14" fmla="*/ 1 w 539"/>
                          <a:gd name="T15" fmla="*/ 0 h 604"/>
                          <a:gd name="T16" fmla="*/ 1 w 539"/>
                          <a:gd name="T17" fmla="*/ 0 h 604"/>
                          <a:gd name="T18" fmla="*/ 1 w 539"/>
                          <a:gd name="T19" fmla="*/ 0 h 604"/>
                          <a:gd name="T20" fmla="*/ 1 w 539"/>
                          <a:gd name="T21" fmla="*/ 0 h 604"/>
                          <a:gd name="T22" fmla="*/ 1 w 539"/>
                          <a:gd name="T23" fmla="*/ 0 h 604"/>
                          <a:gd name="T24" fmla="*/ 1 w 539"/>
                          <a:gd name="T25" fmla="*/ 0 h 604"/>
                          <a:gd name="T26" fmla="*/ 1 w 539"/>
                          <a:gd name="T27" fmla="*/ 0 h 604"/>
                          <a:gd name="T28" fmla="*/ 0 w 539"/>
                          <a:gd name="T29" fmla="*/ 0 h 604"/>
                          <a:gd name="T30" fmla="*/ 1 w 539"/>
                          <a:gd name="T31" fmla="*/ 0 h 604"/>
                          <a:gd name="T32" fmla="*/ 1 w 539"/>
                          <a:gd name="T33" fmla="*/ 0 h 604"/>
                          <a:gd name="T34" fmla="*/ 1 w 539"/>
                          <a:gd name="T35" fmla="*/ 0 h 604"/>
                          <a:gd name="T36" fmla="*/ 1 w 539"/>
                          <a:gd name="T37" fmla="*/ 0 h 604"/>
                          <a:gd name="T38" fmla="*/ 1 w 539"/>
                          <a:gd name="T39" fmla="*/ 0 h 604"/>
                          <a:gd name="T40" fmla="*/ 1 w 539"/>
                          <a:gd name="T41" fmla="*/ 0 h 604"/>
                          <a:gd name="T42" fmla="*/ 1 w 539"/>
                          <a:gd name="T43" fmla="*/ 0 h 604"/>
                          <a:gd name="T44" fmla="*/ 1 w 539"/>
                          <a:gd name="T45" fmla="*/ 0 h 604"/>
                          <a:gd name="T46" fmla="*/ 1 w 539"/>
                          <a:gd name="T47" fmla="*/ 0 h 604"/>
                          <a:gd name="T48" fmla="*/ 1 w 539"/>
                          <a:gd name="T49" fmla="*/ 0 h 604"/>
                          <a:gd name="T50" fmla="*/ 1 w 539"/>
                          <a:gd name="T51" fmla="*/ 0 h 604"/>
                          <a:gd name="T52" fmla="*/ 1 w 539"/>
                          <a:gd name="T53" fmla="*/ 0 h 604"/>
                          <a:gd name="T54" fmla="*/ 1 w 539"/>
                          <a:gd name="T55" fmla="*/ 0 h 604"/>
                          <a:gd name="T56" fmla="*/ 1 w 539"/>
                          <a:gd name="T57" fmla="*/ 0 h 604"/>
                          <a:gd name="T58" fmla="*/ 1 w 539"/>
                          <a:gd name="T59" fmla="*/ 0 h 604"/>
                          <a:gd name="T60" fmla="*/ 1 w 539"/>
                          <a:gd name="T61" fmla="*/ 0 h 604"/>
                          <a:gd name="T62" fmla="*/ 1 w 539"/>
                          <a:gd name="T63" fmla="*/ 0 h 604"/>
                          <a:gd name="T64" fmla="*/ 1 w 539"/>
                          <a:gd name="T65" fmla="*/ 0 h 604"/>
                          <a:gd name="T66" fmla="*/ 1 w 539"/>
                          <a:gd name="T67" fmla="*/ 0 h 604"/>
                          <a:gd name="T68" fmla="*/ 1 w 539"/>
                          <a:gd name="T69" fmla="*/ 0 h 604"/>
                          <a:gd name="T70" fmla="*/ 1 w 539"/>
                          <a:gd name="T71" fmla="*/ 0 h 604"/>
                          <a:gd name="T72" fmla="*/ 1 w 539"/>
                          <a:gd name="T73" fmla="*/ 0 h 604"/>
                          <a:gd name="T74" fmla="*/ 1 w 539"/>
                          <a:gd name="T75" fmla="*/ 0 h 604"/>
                          <a:gd name="T76" fmla="*/ 1 w 539"/>
                          <a:gd name="T77" fmla="*/ 0 h 604"/>
                          <a:gd name="T78" fmla="*/ 1 w 539"/>
                          <a:gd name="T79" fmla="*/ 0 h 604"/>
                          <a:gd name="T80" fmla="*/ 1 w 539"/>
                          <a:gd name="T81" fmla="*/ 0 h 604"/>
                          <a:gd name="T82" fmla="*/ 1 w 539"/>
                          <a:gd name="T83" fmla="*/ 0 h 604"/>
                          <a:gd name="T84" fmla="*/ 1 w 539"/>
                          <a:gd name="T85" fmla="*/ 0 h 604"/>
                          <a:gd name="T86" fmla="*/ 1 w 539"/>
                          <a:gd name="T87" fmla="*/ 0 h 604"/>
                          <a:gd name="T88" fmla="*/ 1 w 539"/>
                          <a:gd name="T89" fmla="*/ 0 h 604"/>
                          <a:gd name="T90" fmla="*/ 1 w 539"/>
                          <a:gd name="T91" fmla="*/ 0 h 604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w 539"/>
                          <a:gd name="T139" fmla="*/ 0 h 604"/>
                          <a:gd name="T140" fmla="*/ 539 w 539"/>
                          <a:gd name="T141" fmla="*/ 604 h 604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T138" t="T139" r="T140" b="T141"/>
                        <a:pathLst>
                          <a:path w="539" h="604">
                            <a:moveTo>
                              <a:pt x="439" y="32"/>
                            </a:moveTo>
                            <a:lnTo>
                              <a:pt x="421" y="0"/>
                            </a:lnTo>
                            <a:lnTo>
                              <a:pt x="292" y="56"/>
                            </a:lnTo>
                            <a:lnTo>
                              <a:pt x="286" y="98"/>
                            </a:lnTo>
                            <a:lnTo>
                              <a:pt x="274" y="112"/>
                            </a:lnTo>
                            <a:lnTo>
                              <a:pt x="260" y="130"/>
                            </a:lnTo>
                            <a:lnTo>
                              <a:pt x="252" y="160"/>
                            </a:lnTo>
                            <a:lnTo>
                              <a:pt x="222" y="228"/>
                            </a:lnTo>
                            <a:lnTo>
                              <a:pt x="198" y="312"/>
                            </a:lnTo>
                            <a:lnTo>
                              <a:pt x="188" y="366"/>
                            </a:lnTo>
                            <a:lnTo>
                              <a:pt x="82" y="368"/>
                            </a:lnTo>
                            <a:lnTo>
                              <a:pt x="66" y="380"/>
                            </a:lnTo>
                            <a:lnTo>
                              <a:pt x="16" y="380"/>
                            </a:lnTo>
                            <a:lnTo>
                              <a:pt x="4" y="400"/>
                            </a:lnTo>
                            <a:lnTo>
                              <a:pt x="0" y="426"/>
                            </a:lnTo>
                            <a:lnTo>
                              <a:pt x="6" y="448"/>
                            </a:lnTo>
                            <a:lnTo>
                              <a:pt x="50" y="458"/>
                            </a:lnTo>
                            <a:lnTo>
                              <a:pt x="72" y="488"/>
                            </a:lnTo>
                            <a:lnTo>
                              <a:pt x="114" y="500"/>
                            </a:lnTo>
                            <a:lnTo>
                              <a:pt x="144" y="500"/>
                            </a:lnTo>
                            <a:lnTo>
                              <a:pt x="182" y="506"/>
                            </a:lnTo>
                            <a:lnTo>
                              <a:pt x="184" y="520"/>
                            </a:lnTo>
                            <a:lnTo>
                              <a:pt x="182" y="552"/>
                            </a:lnTo>
                            <a:lnTo>
                              <a:pt x="186" y="574"/>
                            </a:lnTo>
                            <a:lnTo>
                              <a:pt x="204" y="576"/>
                            </a:lnTo>
                            <a:lnTo>
                              <a:pt x="228" y="580"/>
                            </a:lnTo>
                            <a:lnTo>
                              <a:pt x="252" y="602"/>
                            </a:lnTo>
                            <a:lnTo>
                              <a:pt x="278" y="602"/>
                            </a:lnTo>
                            <a:lnTo>
                              <a:pt x="304" y="598"/>
                            </a:lnTo>
                            <a:lnTo>
                              <a:pt x="342" y="586"/>
                            </a:lnTo>
                            <a:lnTo>
                              <a:pt x="383" y="590"/>
                            </a:lnTo>
                            <a:lnTo>
                              <a:pt x="427" y="604"/>
                            </a:lnTo>
                            <a:lnTo>
                              <a:pt x="467" y="594"/>
                            </a:lnTo>
                            <a:lnTo>
                              <a:pt x="493" y="564"/>
                            </a:lnTo>
                            <a:lnTo>
                              <a:pt x="491" y="530"/>
                            </a:lnTo>
                            <a:lnTo>
                              <a:pt x="503" y="486"/>
                            </a:lnTo>
                            <a:lnTo>
                              <a:pt x="509" y="432"/>
                            </a:lnTo>
                            <a:lnTo>
                              <a:pt x="521" y="382"/>
                            </a:lnTo>
                            <a:lnTo>
                              <a:pt x="539" y="306"/>
                            </a:lnTo>
                            <a:lnTo>
                              <a:pt x="535" y="228"/>
                            </a:lnTo>
                            <a:lnTo>
                              <a:pt x="535" y="162"/>
                            </a:lnTo>
                            <a:lnTo>
                              <a:pt x="531" y="114"/>
                            </a:lnTo>
                            <a:lnTo>
                              <a:pt x="521" y="94"/>
                            </a:lnTo>
                            <a:lnTo>
                              <a:pt x="497" y="76"/>
                            </a:lnTo>
                            <a:lnTo>
                              <a:pt x="471" y="48"/>
                            </a:lnTo>
                            <a:lnTo>
                              <a:pt x="439" y="32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5" name="Freeform 3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3" y="2477"/>
                        <a:ext cx="170" cy="280"/>
                      </a:xfrm>
                      <a:custGeom>
                        <a:avLst/>
                        <a:gdLst>
                          <a:gd name="T0" fmla="*/ 1 w 339"/>
                          <a:gd name="T1" fmla="*/ 0 h 562"/>
                          <a:gd name="T2" fmla="*/ 1 w 339"/>
                          <a:gd name="T3" fmla="*/ 0 h 562"/>
                          <a:gd name="T4" fmla="*/ 1 w 339"/>
                          <a:gd name="T5" fmla="*/ 0 h 562"/>
                          <a:gd name="T6" fmla="*/ 1 w 339"/>
                          <a:gd name="T7" fmla="*/ 0 h 562"/>
                          <a:gd name="T8" fmla="*/ 1 w 339"/>
                          <a:gd name="T9" fmla="*/ 0 h 562"/>
                          <a:gd name="T10" fmla="*/ 1 w 339"/>
                          <a:gd name="T11" fmla="*/ 0 h 562"/>
                          <a:gd name="T12" fmla="*/ 1 w 339"/>
                          <a:gd name="T13" fmla="*/ 0 h 562"/>
                          <a:gd name="T14" fmla="*/ 1 w 339"/>
                          <a:gd name="T15" fmla="*/ 0 h 562"/>
                          <a:gd name="T16" fmla="*/ 1 w 339"/>
                          <a:gd name="T17" fmla="*/ 0 h 562"/>
                          <a:gd name="T18" fmla="*/ 1 w 339"/>
                          <a:gd name="T19" fmla="*/ 0 h 562"/>
                          <a:gd name="T20" fmla="*/ 1 w 339"/>
                          <a:gd name="T21" fmla="*/ 0 h 562"/>
                          <a:gd name="T22" fmla="*/ 1 w 339"/>
                          <a:gd name="T23" fmla="*/ 0 h 562"/>
                          <a:gd name="T24" fmla="*/ 1 w 339"/>
                          <a:gd name="T25" fmla="*/ 0 h 562"/>
                          <a:gd name="T26" fmla="*/ 1 w 339"/>
                          <a:gd name="T27" fmla="*/ 0 h 562"/>
                          <a:gd name="T28" fmla="*/ 1 w 339"/>
                          <a:gd name="T29" fmla="*/ 0 h 562"/>
                          <a:gd name="T30" fmla="*/ 1 w 339"/>
                          <a:gd name="T31" fmla="*/ 0 h 562"/>
                          <a:gd name="T32" fmla="*/ 1 w 339"/>
                          <a:gd name="T33" fmla="*/ 0 h 562"/>
                          <a:gd name="T34" fmla="*/ 1 w 339"/>
                          <a:gd name="T35" fmla="*/ 0 h 562"/>
                          <a:gd name="T36" fmla="*/ 1 w 339"/>
                          <a:gd name="T37" fmla="*/ 0 h 562"/>
                          <a:gd name="T38" fmla="*/ 1 w 339"/>
                          <a:gd name="T39" fmla="*/ 0 h 562"/>
                          <a:gd name="T40" fmla="*/ 1 w 339"/>
                          <a:gd name="T41" fmla="*/ 0 h 562"/>
                          <a:gd name="T42" fmla="*/ 1 w 339"/>
                          <a:gd name="T43" fmla="*/ 0 h 562"/>
                          <a:gd name="T44" fmla="*/ 1 w 339"/>
                          <a:gd name="T45" fmla="*/ 0 h 562"/>
                          <a:gd name="T46" fmla="*/ 1 w 339"/>
                          <a:gd name="T47" fmla="*/ 0 h 562"/>
                          <a:gd name="T48" fmla="*/ 1 w 339"/>
                          <a:gd name="T49" fmla="*/ 0 h 562"/>
                          <a:gd name="T50" fmla="*/ 1 w 339"/>
                          <a:gd name="T51" fmla="*/ 0 h 562"/>
                          <a:gd name="T52" fmla="*/ 1 w 339"/>
                          <a:gd name="T53" fmla="*/ 0 h 562"/>
                          <a:gd name="T54" fmla="*/ 1 w 339"/>
                          <a:gd name="T55" fmla="*/ 0 h 562"/>
                          <a:gd name="T56" fmla="*/ 1 w 339"/>
                          <a:gd name="T57" fmla="*/ 0 h 562"/>
                          <a:gd name="T58" fmla="*/ 1 w 339"/>
                          <a:gd name="T59" fmla="*/ 0 h 562"/>
                          <a:gd name="T60" fmla="*/ 1 w 339"/>
                          <a:gd name="T61" fmla="*/ 0 h 562"/>
                          <a:gd name="T62" fmla="*/ 1 w 339"/>
                          <a:gd name="T63" fmla="*/ 0 h 562"/>
                          <a:gd name="T64" fmla="*/ 1 w 339"/>
                          <a:gd name="T65" fmla="*/ 0 h 562"/>
                          <a:gd name="T66" fmla="*/ 1 w 339"/>
                          <a:gd name="T67" fmla="*/ 0 h 562"/>
                          <a:gd name="T68" fmla="*/ 1 w 339"/>
                          <a:gd name="T69" fmla="*/ 0 h 562"/>
                          <a:gd name="T70" fmla="*/ 1 w 339"/>
                          <a:gd name="T71" fmla="*/ 0 h 562"/>
                          <a:gd name="T72" fmla="*/ 1 w 339"/>
                          <a:gd name="T73" fmla="*/ 0 h 562"/>
                          <a:gd name="T74" fmla="*/ 1 w 339"/>
                          <a:gd name="T75" fmla="*/ 0 h 562"/>
                          <a:gd name="T76" fmla="*/ 0 w 339"/>
                          <a:gd name="T77" fmla="*/ 0 h 562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w 339"/>
                          <a:gd name="T118" fmla="*/ 0 h 562"/>
                          <a:gd name="T119" fmla="*/ 339 w 339"/>
                          <a:gd name="T120" fmla="*/ 562 h 562"/>
                        </a:gdLst>
                        <a:ahLst/>
                        <a:cxnLst>
                          <a:cxn ang="T78">
                            <a:pos x="T0" y="T1"/>
                          </a:cxn>
                          <a:cxn ang="T79">
                            <a:pos x="T2" y="T3"/>
                          </a:cxn>
                          <a:cxn ang="T80">
                            <a:pos x="T4" y="T5"/>
                          </a:cxn>
                          <a:cxn ang="T81">
                            <a:pos x="T6" y="T7"/>
                          </a:cxn>
                          <a:cxn ang="T82">
                            <a:pos x="T8" y="T9"/>
                          </a:cxn>
                          <a:cxn ang="T83">
                            <a:pos x="T10" y="T11"/>
                          </a:cxn>
                          <a:cxn ang="T84">
                            <a:pos x="T12" y="T13"/>
                          </a:cxn>
                          <a:cxn ang="T85">
                            <a:pos x="T14" y="T15"/>
                          </a:cxn>
                          <a:cxn ang="T86">
                            <a:pos x="T16" y="T17"/>
                          </a:cxn>
                          <a:cxn ang="T87">
                            <a:pos x="T18" y="T19"/>
                          </a:cxn>
                          <a:cxn ang="T88">
                            <a:pos x="T20" y="T21"/>
                          </a:cxn>
                          <a:cxn ang="T89">
                            <a:pos x="T22" y="T23"/>
                          </a:cxn>
                          <a:cxn ang="T90">
                            <a:pos x="T24" y="T25"/>
                          </a:cxn>
                          <a:cxn ang="T91">
                            <a:pos x="T26" y="T27"/>
                          </a:cxn>
                          <a:cxn ang="T92">
                            <a:pos x="T28" y="T29"/>
                          </a:cxn>
                          <a:cxn ang="T93">
                            <a:pos x="T30" y="T31"/>
                          </a:cxn>
                          <a:cxn ang="T94">
                            <a:pos x="T32" y="T33"/>
                          </a:cxn>
                          <a:cxn ang="T95">
                            <a:pos x="T34" y="T35"/>
                          </a:cxn>
                          <a:cxn ang="T96">
                            <a:pos x="T36" y="T37"/>
                          </a:cxn>
                          <a:cxn ang="T97">
                            <a:pos x="T38" y="T39"/>
                          </a:cxn>
                          <a:cxn ang="T98">
                            <a:pos x="T40" y="T41"/>
                          </a:cxn>
                          <a:cxn ang="T99">
                            <a:pos x="T42" y="T43"/>
                          </a:cxn>
                          <a:cxn ang="T100">
                            <a:pos x="T44" y="T45"/>
                          </a:cxn>
                          <a:cxn ang="T101">
                            <a:pos x="T46" y="T47"/>
                          </a:cxn>
                          <a:cxn ang="T102">
                            <a:pos x="T48" y="T49"/>
                          </a:cxn>
                          <a:cxn ang="T103">
                            <a:pos x="T50" y="T51"/>
                          </a:cxn>
                          <a:cxn ang="T104">
                            <a:pos x="T52" y="T53"/>
                          </a:cxn>
                          <a:cxn ang="T105">
                            <a:pos x="T54" y="T55"/>
                          </a:cxn>
                          <a:cxn ang="T106">
                            <a:pos x="T56" y="T57"/>
                          </a:cxn>
                          <a:cxn ang="T107">
                            <a:pos x="T58" y="T59"/>
                          </a:cxn>
                          <a:cxn ang="T108">
                            <a:pos x="T60" y="T61"/>
                          </a:cxn>
                          <a:cxn ang="T109">
                            <a:pos x="T62" y="T63"/>
                          </a:cxn>
                          <a:cxn ang="T110">
                            <a:pos x="T64" y="T65"/>
                          </a:cxn>
                          <a:cxn ang="T111">
                            <a:pos x="T66" y="T67"/>
                          </a:cxn>
                          <a:cxn ang="T112">
                            <a:pos x="T68" y="T69"/>
                          </a:cxn>
                          <a:cxn ang="T113">
                            <a:pos x="T70" y="T71"/>
                          </a:cxn>
                          <a:cxn ang="T114">
                            <a:pos x="T72" y="T73"/>
                          </a:cxn>
                          <a:cxn ang="T115">
                            <a:pos x="T74" y="T75"/>
                          </a:cxn>
                          <a:cxn ang="T116">
                            <a:pos x="T76" y="T77"/>
                          </a:cxn>
                        </a:cxnLst>
                        <a:rect l="T117" t="T118" r="T119" b="T120"/>
                        <a:pathLst>
                          <a:path w="339" h="562">
                            <a:moveTo>
                              <a:pt x="0" y="472"/>
                            </a:moveTo>
                            <a:lnTo>
                              <a:pt x="44" y="466"/>
                            </a:lnTo>
                            <a:lnTo>
                              <a:pt x="82" y="464"/>
                            </a:lnTo>
                            <a:lnTo>
                              <a:pt x="124" y="460"/>
                            </a:lnTo>
                            <a:lnTo>
                              <a:pt x="172" y="452"/>
                            </a:lnTo>
                            <a:lnTo>
                              <a:pt x="191" y="438"/>
                            </a:lnTo>
                            <a:lnTo>
                              <a:pt x="249" y="366"/>
                            </a:lnTo>
                            <a:lnTo>
                              <a:pt x="219" y="388"/>
                            </a:lnTo>
                            <a:lnTo>
                              <a:pt x="199" y="404"/>
                            </a:lnTo>
                            <a:lnTo>
                              <a:pt x="211" y="354"/>
                            </a:lnTo>
                            <a:lnTo>
                              <a:pt x="231" y="334"/>
                            </a:lnTo>
                            <a:lnTo>
                              <a:pt x="263" y="282"/>
                            </a:lnTo>
                            <a:lnTo>
                              <a:pt x="233" y="306"/>
                            </a:lnTo>
                            <a:lnTo>
                              <a:pt x="215" y="314"/>
                            </a:lnTo>
                            <a:lnTo>
                              <a:pt x="219" y="278"/>
                            </a:lnTo>
                            <a:lnTo>
                              <a:pt x="239" y="250"/>
                            </a:lnTo>
                            <a:lnTo>
                              <a:pt x="261" y="230"/>
                            </a:lnTo>
                            <a:lnTo>
                              <a:pt x="283" y="168"/>
                            </a:lnTo>
                            <a:lnTo>
                              <a:pt x="243" y="218"/>
                            </a:lnTo>
                            <a:lnTo>
                              <a:pt x="219" y="238"/>
                            </a:lnTo>
                            <a:lnTo>
                              <a:pt x="217" y="158"/>
                            </a:lnTo>
                            <a:lnTo>
                              <a:pt x="211" y="128"/>
                            </a:lnTo>
                            <a:lnTo>
                              <a:pt x="197" y="112"/>
                            </a:lnTo>
                            <a:lnTo>
                              <a:pt x="180" y="90"/>
                            </a:lnTo>
                            <a:lnTo>
                              <a:pt x="150" y="78"/>
                            </a:lnTo>
                            <a:lnTo>
                              <a:pt x="136" y="72"/>
                            </a:lnTo>
                            <a:lnTo>
                              <a:pt x="178" y="32"/>
                            </a:lnTo>
                            <a:lnTo>
                              <a:pt x="221" y="42"/>
                            </a:lnTo>
                            <a:lnTo>
                              <a:pt x="251" y="60"/>
                            </a:lnTo>
                            <a:lnTo>
                              <a:pt x="261" y="76"/>
                            </a:lnTo>
                            <a:lnTo>
                              <a:pt x="253" y="50"/>
                            </a:lnTo>
                            <a:lnTo>
                              <a:pt x="235" y="42"/>
                            </a:lnTo>
                            <a:lnTo>
                              <a:pt x="209" y="32"/>
                            </a:lnTo>
                            <a:lnTo>
                              <a:pt x="187" y="28"/>
                            </a:lnTo>
                            <a:lnTo>
                              <a:pt x="199" y="22"/>
                            </a:lnTo>
                            <a:lnTo>
                              <a:pt x="221" y="16"/>
                            </a:lnTo>
                            <a:lnTo>
                              <a:pt x="239" y="8"/>
                            </a:lnTo>
                            <a:lnTo>
                              <a:pt x="251" y="0"/>
                            </a:lnTo>
                            <a:lnTo>
                              <a:pt x="277" y="18"/>
                            </a:lnTo>
                            <a:lnTo>
                              <a:pt x="291" y="32"/>
                            </a:lnTo>
                            <a:lnTo>
                              <a:pt x="305" y="50"/>
                            </a:lnTo>
                            <a:lnTo>
                              <a:pt x="327" y="62"/>
                            </a:lnTo>
                            <a:lnTo>
                              <a:pt x="331" y="82"/>
                            </a:lnTo>
                            <a:lnTo>
                              <a:pt x="339" y="112"/>
                            </a:lnTo>
                            <a:lnTo>
                              <a:pt x="339" y="162"/>
                            </a:lnTo>
                            <a:lnTo>
                              <a:pt x="337" y="212"/>
                            </a:lnTo>
                            <a:lnTo>
                              <a:pt x="335" y="270"/>
                            </a:lnTo>
                            <a:lnTo>
                              <a:pt x="325" y="328"/>
                            </a:lnTo>
                            <a:lnTo>
                              <a:pt x="313" y="390"/>
                            </a:lnTo>
                            <a:lnTo>
                              <a:pt x="305" y="442"/>
                            </a:lnTo>
                            <a:lnTo>
                              <a:pt x="295" y="480"/>
                            </a:lnTo>
                            <a:lnTo>
                              <a:pt x="297" y="514"/>
                            </a:lnTo>
                            <a:lnTo>
                              <a:pt x="293" y="534"/>
                            </a:lnTo>
                            <a:lnTo>
                              <a:pt x="279" y="548"/>
                            </a:lnTo>
                            <a:lnTo>
                              <a:pt x="259" y="560"/>
                            </a:lnTo>
                            <a:lnTo>
                              <a:pt x="233" y="562"/>
                            </a:lnTo>
                            <a:lnTo>
                              <a:pt x="221" y="556"/>
                            </a:lnTo>
                            <a:lnTo>
                              <a:pt x="205" y="554"/>
                            </a:lnTo>
                            <a:lnTo>
                              <a:pt x="164" y="546"/>
                            </a:lnTo>
                            <a:lnTo>
                              <a:pt x="182" y="526"/>
                            </a:lnTo>
                            <a:lnTo>
                              <a:pt x="199" y="496"/>
                            </a:lnTo>
                            <a:lnTo>
                              <a:pt x="174" y="516"/>
                            </a:lnTo>
                            <a:lnTo>
                              <a:pt x="152" y="536"/>
                            </a:lnTo>
                            <a:lnTo>
                              <a:pt x="138" y="546"/>
                            </a:lnTo>
                            <a:lnTo>
                              <a:pt x="116" y="556"/>
                            </a:lnTo>
                            <a:lnTo>
                              <a:pt x="92" y="556"/>
                            </a:lnTo>
                            <a:lnTo>
                              <a:pt x="70" y="556"/>
                            </a:lnTo>
                            <a:lnTo>
                              <a:pt x="56" y="550"/>
                            </a:lnTo>
                            <a:lnTo>
                              <a:pt x="50" y="544"/>
                            </a:lnTo>
                            <a:lnTo>
                              <a:pt x="80" y="528"/>
                            </a:lnTo>
                            <a:lnTo>
                              <a:pt x="110" y="500"/>
                            </a:lnTo>
                            <a:lnTo>
                              <a:pt x="118" y="488"/>
                            </a:lnTo>
                            <a:lnTo>
                              <a:pt x="94" y="494"/>
                            </a:lnTo>
                            <a:lnTo>
                              <a:pt x="58" y="520"/>
                            </a:lnTo>
                            <a:lnTo>
                              <a:pt x="44" y="534"/>
                            </a:lnTo>
                            <a:lnTo>
                              <a:pt x="10" y="536"/>
                            </a:lnTo>
                            <a:lnTo>
                              <a:pt x="0" y="530"/>
                            </a:lnTo>
                            <a:lnTo>
                              <a:pt x="0" y="514"/>
                            </a:lnTo>
                            <a:lnTo>
                              <a:pt x="0" y="472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6" name="Freeform 3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21" y="2617"/>
                        <a:ext cx="50" cy="129"/>
                      </a:xfrm>
                      <a:custGeom>
                        <a:avLst/>
                        <a:gdLst>
                          <a:gd name="T0" fmla="*/ 0 w 100"/>
                          <a:gd name="T1" fmla="*/ 0 h 260"/>
                          <a:gd name="T2" fmla="*/ 1 w 100"/>
                          <a:gd name="T3" fmla="*/ 0 h 260"/>
                          <a:gd name="T4" fmla="*/ 1 w 100"/>
                          <a:gd name="T5" fmla="*/ 0 h 260"/>
                          <a:gd name="T6" fmla="*/ 1 w 100"/>
                          <a:gd name="T7" fmla="*/ 0 h 260"/>
                          <a:gd name="T8" fmla="*/ 1 w 100"/>
                          <a:gd name="T9" fmla="*/ 0 h 260"/>
                          <a:gd name="T10" fmla="*/ 1 w 100"/>
                          <a:gd name="T11" fmla="*/ 0 h 260"/>
                          <a:gd name="T12" fmla="*/ 1 w 100"/>
                          <a:gd name="T13" fmla="*/ 0 h 260"/>
                          <a:gd name="T14" fmla="*/ 1 w 100"/>
                          <a:gd name="T15" fmla="*/ 0 h 260"/>
                          <a:gd name="T16" fmla="*/ 1 w 100"/>
                          <a:gd name="T17" fmla="*/ 0 h 260"/>
                          <a:gd name="T18" fmla="*/ 1 w 100"/>
                          <a:gd name="T19" fmla="*/ 0 h 260"/>
                          <a:gd name="T20" fmla="*/ 1 w 100"/>
                          <a:gd name="T21" fmla="*/ 0 h 260"/>
                          <a:gd name="T22" fmla="*/ 1 w 100"/>
                          <a:gd name="T23" fmla="*/ 0 h 260"/>
                          <a:gd name="T24" fmla="*/ 1 w 100"/>
                          <a:gd name="T25" fmla="*/ 0 h 260"/>
                          <a:gd name="T26" fmla="*/ 0 w 100"/>
                          <a:gd name="T27" fmla="*/ 0 h 260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100"/>
                          <a:gd name="T43" fmla="*/ 0 h 260"/>
                          <a:gd name="T44" fmla="*/ 100 w 100"/>
                          <a:gd name="T45" fmla="*/ 260 h 260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100" h="260">
                            <a:moveTo>
                              <a:pt x="0" y="260"/>
                            </a:moveTo>
                            <a:lnTo>
                              <a:pt x="16" y="252"/>
                            </a:lnTo>
                            <a:lnTo>
                              <a:pt x="36" y="230"/>
                            </a:lnTo>
                            <a:lnTo>
                              <a:pt x="52" y="192"/>
                            </a:lnTo>
                            <a:lnTo>
                              <a:pt x="62" y="160"/>
                            </a:lnTo>
                            <a:lnTo>
                              <a:pt x="74" y="124"/>
                            </a:lnTo>
                            <a:lnTo>
                              <a:pt x="80" y="90"/>
                            </a:lnTo>
                            <a:lnTo>
                              <a:pt x="90" y="38"/>
                            </a:lnTo>
                            <a:lnTo>
                              <a:pt x="100" y="0"/>
                            </a:lnTo>
                            <a:lnTo>
                              <a:pt x="78" y="76"/>
                            </a:lnTo>
                            <a:lnTo>
                              <a:pt x="62" y="134"/>
                            </a:lnTo>
                            <a:lnTo>
                              <a:pt x="42" y="174"/>
                            </a:lnTo>
                            <a:lnTo>
                              <a:pt x="12" y="218"/>
                            </a:lnTo>
                            <a:lnTo>
                              <a:pt x="0" y="26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7" name="Freeform 3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3" y="2512"/>
                        <a:ext cx="197" cy="195"/>
                      </a:xfrm>
                      <a:custGeom>
                        <a:avLst/>
                        <a:gdLst>
                          <a:gd name="T0" fmla="*/ 1 w 393"/>
                          <a:gd name="T1" fmla="*/ 0 h 392"/>
                          <a:gd name="T2" fmla="*/ 1 w 393"/>
                          <a:gd name="T3" fmla="*/ 0 h 392"/>
                          <a:gd name="T4" fmla="*/ 1 w 393"/>
                          <a:gd name="T5" fmla="*/ 0 h 392"/>
                          <a:gd name="T6" fmla="*/ 1 w 393"/>
                          <a:gd name="T7" fmla="*/ 0 h 392"/>
                          <a:gd name="T8" fmla="*/ 1 w 393"/>
                          <a:gd name="T9" fmla="*/ 0 h 392"/>
                          <a:gd name="T10" fmla="*/ 1 w 393"/>
                          <a:gd name="T11" fmla="*/ 0 h 392"/>
                          <a:gd name="T12" fmla="*/ 1 w 393"/>
                          <a:gd name="T13" fmla="*/ 0 h 392"/>
                          <a:gd name="T14" fmla="*/ 1 w 393"/>
                          <a:gd name="T15" fmla="*/ 0 h 392"/>
                          <a:gd name="T16" fmla="*/ 1 w 393"/>
                          <a:gd name="T17" fmla="*/ 0 h 392"/>
                          <a:gd name="T18" fmla="*/ 1 w 393"/>
                          <a:gd name="T19" fmla="*/ 0 h 392"/>
                          <a:gd name="T20" fmla="*/ 1 w 393"/>
                          <a:gd name="T21" fmla="*/ 0 h 392"/>
                          <a:gd name="T22" fmla="*/ 0 w 393"/>
                          <a:gd name="T23" fmla="*/ 0 h 392"/>
                          <a:gd name="T24" fmla="*/ 1 w 393"/>
                          <a:gd name="T25" fmla="*/ 0 h 392"/>
                          <a:gd name="T26" fmla="*/ 1 w 393"/>
                          <a:gd name="T27" fmla="*/ 0 h 392"/>
                          <a:gd name="T28" fmla="*/ 1 w 393"/>
                          <a:gd name="T29" fmla="*/ 0 h 392"/>
                          <a:gd name="T30" fmla="*/ 1 w 393"/>
                          <a:gd name="T31" fmla="*/ 0 h 392"/>
                          <a:gd name="T32" fmla="*/ 1 w 393"/>
                          <a:gd name="T33" fmla="*/ 0 h 392"/>
                          <a:gd name="T34" fmla="*/ 1 w 393"/>
                          <a:gd name="T35" fmla="*/ 0 h 392"/>
                          <a:gd name="T36" fmla="*/ 1 w 393"/>
                          <a:gd name="T37" fmla="*/ 0 h 392"/>
                          <a:gd name="T38" fmla="*/ 1 w 393"/>
                          <a:gd name="T39" fmla="*/ 0 h 392"/>
                          <a:gd name="T40" fmla="*/ 1 w 393"/>
                          <a:gd name="T41" fmla="*/ 0 h 392"/>
                          <a:gd name="T42" fmla="*/ 1 w 393"/>
                          <a:gd name="T43" fmla="*/ 0 h 392"/>
                          <a:gd name="T44" fmla="*/ 1 w 393"/>
                          <a:gd name="T45" fmla="*/ 0 h 392"/>
                          <a:gd name="T46" fmla="*/ 1 w 393"/>
                          <a:gd name="T47" fmla="*/ 0 h 392"/>
                          <a:gd name="T48" fmla="*/ 1 w 393"/>
                          <a:gd name="T49" fmla="*/ 0 h 392"/>
                          <a:gd name="T50" fmla="*/ 1 w 393"/>
                          <a:gd name="T51" fmla="*/ 0 h 392"/>
                          <a:gd name="T52" fmla="*/ 1 w 393"/>
                          <a:gd name="T53" fmla="*/ 0 h 392"/>
                          <a:gd name="T54" fmla="*/ 1 w 393"/>
                          <a:gd name="T55" fmla="*/ 0 h 392"/>
                          <a:gd name="T56" fmla="*/ 1 w 393"/>
                          <a:gd name="T57" fmla="*/ 0 h 392"/>
                          <a:gd name="T58" fmla="*/ 1 w 393"/>
                          <a:gd name="T59" fmla="*/ 0 h 392"/>
                          <a:gd name="T60" fmla="*/ 1 w 393"/>
                          <a:gd name="T61" fmla="*/ 0 h 392"/>
                          <a:gd name="T62" fmla="*/ 1 w 393"/>
                          <a:gd name="T63" fmla="*/ 0 h 392"/>
                          <a:gd name="T64" fmla="*/ 1 w 393"/>
                          <a:gd name="T65" fmla="*/ 0 h 392"/>
                          <a:gd name="T66" fmla="*/ 1 w 393"/>
                          <a:gd name="T67" fmla="*/ 0 h 392"/>
                          <a:gd name="T68" fmla="*/ 1 w 393"/>
                          <a:gd name="T69" fmla="*/ 0 h 392"/>
                          <a:gd name="T70" fmla="*/ 1 w 393"/>
                          <a:gd name="T71" fmla="*/ 0 h 392"/>
                          <a:gd name="T72" fmla="*/ 1 w 393"/>
                          <a:gd name="T73" fmla="*/ 0 h 392"/>
                          <a:gd name="T74" fmla="*/ 1 w 393"/>
                          <a:gd name="T75" fmla="*/ 0 h 392"/>
                          <a:gd name="T76" fmla="*/ 1 w 393"/>
                          <a:gd name="T77" fmla="*/ 0 h 392"/>
                          <a:gd name="T78" fmla="*/ 1 w 393"/>
                          <a:gd name="T79" fmla="*/ 0 h 392"/>
                          <a:gd name="T80" fmla="*/ 1 w 393"/>
                          <a:gd name="T81" fmla="*/ 0 h 392"/>
                          <a:gd name="T82" fmla="*/ 1 w 393"/>
                          <a:gd name="T83" fmla="*/ 0 h 392"/>
                          <a:gd name="T84" fmla="*/ 1 w 393"/>
                          <a:gd name="T85" fmla="*/ 0 h 392"/>
                          <a:gd name="T86" fmla="*/ 1 w 393"/>
                          <a:gd name="T87" fmla="*/ 0 h 392"/>
                          <a:gd name="T88" fmla="*/ 1 w 393"/>
                          <a:gd name="T89" fmla="*/ 0 h 392"/>
                          <a:gd name="T90" fmla="*/ 1 w 393"/>
                          <a:gd name="T91" fmla="*/ 0 h 392"/>
                          <a:gd name="T92" fmla="*/ 1 w 393"/>
                          <a:gd name="T93" fmla="*/ 0 h 392"/>
                          <a:gd name="T94" fmla="*/ 1 w 393"/>
                          <a:gd name="T95" fmla="*/ 0 h 392"/>
                          <a:gd name="T96" fmla="*/ 1 w 393"/>
                          <a:gd name="T97" fmla="*/ 0 h 392"/>
                          <a:gd name="T98" fmla="*/ 1 w 393"/>
                          <a:gd name="T99" fmla="*/ 0 h 392"/>
                          <a:gd name="T100" fmla="*/ 1 w 393"/>
                          <a:gd name="T101" fmla="*/ 0 h 392"/>
                          <a:gd name="T102" fmla="*/ 1 w 393"/>
                          <a:gd name="T103" fmla="*/ 0 h 392"/>
                          <a:gd name="T104" fmla="*/ 1 w 393"/>
                          <a:gd name="T105" fmla="*/ 0 h 392"/>
                          <a:gd name="T106" fmla="*/ 1 w 393"/>
                          <a:gd name="T107" fmla="*/ 0 h 392"/>
                          <a:gd name="T108" fmla="*/ 1 w 393"/>
                          <a:gd name="T109" fmla="*/ 0 h 392"/>
                          <a:gd name="T110" fmla="*/ 1 w 393"/>
                          <a:gd name="T111" fmla="*/ 0 h 392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w 393"/>
                          <a:gd name="T169" fmla="*/ 0 h 392"/>
                          <a:gd name="T170" fmla="*/ 393 w 393"/>
                          <a:gd name="T171" fmla="*/ 392 h 392"/>
                        </a:gdLst>
                        <a:ahLst/>
                        <a:cxnLst>
                          <a:cxn ang="T112">
                            <a:pos x="T0" y="T1"/>
                          </a:cxn>
                          <a:cxn ang="T113">
                            <a:pos x="T2" y="T3"/>
                          </a:cxn>
                          <a:cxn ang="T114">
                            <a:pos x="T4" y="T5"/>
                          </a:cxn>
                          <a:cxn ang="T115">
                            <a:pos x="T6" y="T7"/>
                          </a:cxn>
                          <a:cxn ang="T116">
                            <a:pos x="T8" y="T9"/>
                          </a:cxn>
                          <a:cxn ang="T117">
                            <a:pos x="T10" y="T11"/>
                          </a:cxn>
                          <a:cxn ang="T118">
                            <a:pos x="T12" y="T13"/>
                          </a:cxn>
                          <a:cxn ang="T119">
                            <a:pos x="T14" y="T15"/>
                          </a:cxn>
                          <a:cxn ang="T120">
                            <a:pos x="T16" y="T17"/>
                          </a:cxn>
                          <a:cxn ang="T121">
                            <a:pos x="T18" y="T19"/>
                          </a:cxn>
                          <a:cxn ang="T122">
                            <a:pos x="T20" y="T21"/>
                          </a:cxn>
                          <a:cxn ang="T123">
                            <a:pos x="T22" y="T23"/>
                          </a:cxn>
                          <a:cxn ang="T124">
                            <a:pos x="T24" y="T25"/>
                          </a:cxn>
                          <a:cxn ang="T125">
                            <a:pos x="T26" y="T27"/>
                          </a:cxn>
                          <a:cxn ang="T126">
                            <a:pos x="T28" y="T29"/>
                          </a:cxn>
                          <a:cxn ang="T127">
                            <a:pos x="T30" y="T31"/>
                          </a:cxn>
                          <a:cxn ang="T128">
                            <a:pos x="T32" y="T33"/>
                          </a:cxn>
                          <a:cxn ang="T129">
                            <a:pos x="T34" y="T35"/>
                          </a:cxn>
                          <a:cxn ang="T130">
                            <a:pos x="T36" y="T37"/>
                          </a:cxn>
                          <a:cxn ang="T131">
                            <a:pos x="T38" y="T39"/>
                          </a:cxn>
                          <a:cxn ang="T132">
                            <a:pos x="T40" y="T41"/>
                          </a:cxn>
                          <a:cxn ang="T133">
                            <a:pos x="T42" y="T43"/>
                          </a:cxn>
                          <a:cxn ang="T134">
                            <a:pos x="T44" y="T45"/>
                          </a:cxn>
                          <a:cxn ang="T135">
                            <a:pos x="T46" y="T47"/>
                          </a:cxn>
                          <a:cxn ang="T136">
                            <a:pos x="T48" y="T49"/>
                          </a:cxn>
                          <a:cxn ang="T137">
                            <a:pos x="T50" y="T51"/>
                          </a:cxn>
                          <a:cxn ang="T138">
                            <a:pos x="T52" y="T53"/>
                          </a:cxn>
                          <a:cxn ang="T139">
                            <a:pos x="T54" y="T55"/>
                          </a:cxn>
                          <a:cxn ang="T140">
                            <a:pos x="T56" y="T57"/>
                          </a:cxn>
                          <a:cxn ang="T141">
                            <a:pos x="T58" y="T59"/>
                          </a:cxn>
                          <a:cxn ang="T142">
                            <a:pos x="T60" y="T61"/>
                          </a:cxn>
                          <a:cxn ang="T143">
                            <a:pos x="T62" y="T63"/>
                          </a:cxn>
                          <a:cxn ang="T144">
                            <a:pos x="T64" y="T65"/>
                          </a:cxn>
                          <a:cxn ang="T145">
                            <a:pos x="T66" y="T67"/>
                          </a:cxn>
                          <a:cxn ang="T146">
                            <a:pos x="T68" y="T69"/>
                          </a:cxn>
                          <a:cxn ang="T147">
                            <a:pos x="T70" y="T71"/>
                          </a:cxn>
                          <a:cxn ang="T148">
                            <a:pos x="T72" y="T73"/>
                          </a:cxn>
                          <a:cxn ang="T149">
                            <a:pos x="T74" y="T75"/>
                          </a:cxn>
                          <a:cxn ang="T150">
                            <a:pos x="T76" y="T77"/>
                          </a:cxn>
                          <a:cxn ang="T151">
                            <a:pos x="T78" y="T79"/>
                          </a:cxn>
                          <a:cxn ang="T152">
                            <a:pos x="T80" y="T81"/>
                          </a:cxn>
                          <a:cxn ang="T153">
                            <a:pos x="T82" y="T83"/>
                          </a:cxn>
                          <a:cxn ang="T154">
                            <a:pos x="T84" y="T85"/>
                          </a:cxn>
                          <a:cxn ang="T155">
                            <a:pos x="T86" y="T87"/>
                          </a:cxn>
                          <a:cxn ang="T156">
                            <a:pos x="T88" y="T89"/>
                          </a:cxn>
                          <a:cxn ang="T157">
                            <a:pos x="T90" y="T91"/>
                          </a:cxn>
                          <a:cxn ang="T158">
                            <a:pos x="T92" y="T93"/>
                          </a:cxn>
                          <a:cxn ang="T159">
                            <a:pos x="T94" y="T95"/>
                          </a:cxn>
                          <a:cxn ang="T160">
                            <a:pos x="T96" y="T97"/>
                          </a:cxn>
                          <a:cxn ang="T161">
                            <a:pos x="T98" y="T99"/>
                          </a:cxn>
                          <a:cxn ang="T162">
                            <a:pos x="T100" y="T101"/>
                          </a:cxn>
                          <a:cxn ang="T163">
                            <a:pos x="T102" y="T103"/>
                          </a:cxn>
                          <a:cxn ang="T164">
                            <a:pos x="T104" y="T105"/>
                          </a:cxn>
                          <a:cxn ang="T165">
                            <a:pos x="T106" y="T107"/>
                          </a:cxn>
                          <a:cxn ang="T166">
                            <a:pos x="T108" y="T109"/>
                          </a:cxn>
                          <a:cxn ang="T167">
                            <a:pos x="T110" y="T111"/>
                          </a:cxn>
                        </a:cxnLst>
                        <a:rect l="T168" t="T169" r="T170" b="T171"/>
                        <a:pathLst>
                          <a:path w="393" h="392">
                            <a:moveTo>
                              <a:pt x="322" y="0"/>
                            </a:moveTo>
                            <a:lnTo>
                              <a:pt x="274" y="16"/>
                            </a:lnTo>
                            <a:lnTo>
                              <a:pt x="254" y="34"/>
                            </a:lnTo>
                            <a:lnTo>
                              <a:pt x="240" y="72"/>
                            </a:lnTo>
                            <a:lnTo>
                              <a:pt x="240" y="108"/>
                            </a:lnTo>
                            <a:lnTo>
                              <a:pt x="248" y="130"/>
                            </a:lnTo>
                            <a:lnTo>
                              <a:pt x="244" y="166"/>
                            </a:lnTo>
                            <a:lnTo>
                              <a:pt x="244" y="192"/>
                            </a:lnTo>
                            <a:lnTo>
                              <a:pt x="250" y="200"/>
                            </a:lnTo>
                            <a:lnTo>
                              <a:pt x="244" y="210"/>
                            </a:lnTo>
                            <a:lnTo>
                              <a:pt x="238" y="220"/>
                            </a:lnTo>
                            <a:lnTo>
                              <a:pt x="248" y="230"/>
                            </a:lnTo>
                            <a:lnTo>
                              <a:pt x="248" y="242"/>
                            </a:lnTo>
                            <a:lnTo>
                              <a:pt x="230" y="246"/>
                            </a:lnTo>
                            <a:lnTo>
                              <a:pt x="232" y="256"/>
                            </a:lnTo>
                            <a:lnTo>
                              <a:pt x="216" y="262"/>
                            </a:lnTo>
                            <a:lnTo>
                              <a:pt x="200" y="258"/>
                            </a:lnTo>
                            <a:lnTo>
                              <a:pt x="190" y="262"/>
                            </a:lnTo>
                            <a:lnTo>
                              <a:pt x="144" y="268"/>
                            </a:lnTo>
                            <a:lnTo>
                              <a:pt x="102" y="266"/>
                            </a:lnTo>
                            <a:lnTo>
                              <a:pt x="74" y="268"/>
                            </a:lnTo>
                            <a:lnTo>
                              <a:pt x="56" y="280"/>
                            </a:lnTo>
                            <a:lnTo>
                              <a:pt x="14" y="280"/>
                            </a:lnTo>
                            <a:lnTo>
                              <a:pt x="0" y="294"/>
                            </a:lnTo>
                            <a:lnTo>
                              <a:pt x="0" y="312"/>
                            </a:lnTo>
                            <a:lnTo>
                              <a:pt x="2" y="338"/>
                            </a:lnTo>
                            <a:lnTo>
                              <a:pt x="36" y="348"/>
                            </a:lnTo>
                            <a:lnTo>
                              <a:pt x="36" y="330"/>
                            </a:lnTo>
                            <a:lnTo>
                              <a:pt x="38" y="316"/>
                            </a:lnTo>
                            <a:lnTo>
                              <a:pt x="44" y="310"/>
                            </a:lnTo>
                            <a:lnTo>
                              <a:pt x="46" y="326"/>
                            </a:lnTo>
                            <a:lnTo>
                              <a:pt x="48" y="348"/>
                            </a:lnTo>
                            <a:lnTo>
                              <a:pt x="56" y="360"/>
                            </a:lnTo>
                            <a:lnTo>
                              <a:pt x="72" y="376"/>
                            </a:lnTo>
                            <a:lnTo>
                              <a:pt x="108" y="384"/>
                            </a:lnTo>
                            <a:lnTo>
                              <a:pt x="134" y="390"/>
                            </a:lnTo>
                            <a:lnTo>
                              <a:pt x="168" y="392"/>
                            </a:lnTo>
                            <a:lnTo>
                              <a:pt x="126" y="368"/>
                            </a:lnTo>
                            <a:lnTo>
                              <a:pt x="100" y="348"/>
                            </a:lnTo>
                            <a:lnTo>
                              <a:pt x="92" y="330"/>
                            </a:lnTo>
                            <a:lnTo>
                              <a:pt x="96" y="316"/>
                            </a:lnTo>
                            <a:lnTo>
                              <a:pt x="120" y="314"/>
                            </a:lnTo>
                            <a:lnTo>
                              <a:pt x="128" y="330"/>
                            </a:lnTo>
                            <a:lnTo>
                              <a:pt x="134" y="350"/>
                            </a:lnTo>
                            <a:lnTo>
                              <a:pt x="156" y="370"/>
                            </a:lnTo>
                            <a:lnTo>
                              <a:pt x="180" y="388"/>
                            </a:lnTo>
                            <a:lnTo>
                              <a:pt x="204" y="390"/>
                            </a:lnTo>
                            <a:lnTo>
                              <a:pt x="238" y="388"/>
                            </a:lnTo>
                            <a:lnTo>
                              <a:pt x="200" y="358"/>
                            </a:lnTo>
                            <a:lnTo>
                              <a:pt x="174" y="342"/>
                            </a:lnTo>
                            <a:lnTo>
                              <a:pt x="152" y="326"/>
                            </a:lnTo>
                            <a:lnTo>
                              <a:pt x="146" y="314"/>
                            </a:lnTo>
                            <a:lnTo>
                              <a:pt x="148" y="300"/>
                            </a:lnTo>
                            <a:lnTo>
                              <a:pt x="160" y="298"/>
                            </a:lnTo>
                            <a:lnTo>
                              <a:pt x="176" y="312"/>
                            </a:lnTo>
                            <a:lnTo>
                              <a:pt x="184" y="328"/>
                            </a:lnTo>
                            <a:lnTo>
                              <a:pt x="204" y="350"/>
                            </a:lnTo>
                            <a:lnTo>
                              <a:pt x="226" y="360"/>
                            </a:lnTo>
                            <a:lnTo>
                              <a:pt x="244" y="370"/>
                            </a:lnTo>
                            <a:lnTo>
                              <a:pt x="262" y="378"/>
                            </a:lnTo>
                            <a:lnTo>
                              <a:pt x="284" y="382"/>
                            </a:lnTo>
                            <a:lnTo>
                              <a:pt x="310" y="382"/>
                            </a:lnTo>
                            <a:lnTo>
                              <a:pt x="334" y="378"/>
                            </a:lnTo>
                            <a:lnTo>
                              <a:pt x="280" y="360"/>
                            </a:lnTo>
                            <a:lnTo>
                              <a:pt x="258" y="350"/>
                            </a:lnTo>
                            <a:lnTo>
                              <a:pt x="244" y="330"/>
                            </a:lnTo>
                            <a:lnTo>
                              <a:pt x="240" y="314"/>
                            </a:lnTo>
                            <a:lnTo>
                              <a:pt x="254" y="314"/>
                            </a:lnTo>
                            <a:lnTo>
                              <a:pt x="260" y="328"/>
                            </a:lnTo>
                            <a:lnTo>
                              <a:pt x="270" y="340"/>
                            </a:lnTo>
                            <a:lnTo>
                              <a:pt x="288" y="354"/>
                            </a:lnTo>
                            <a:lnTo>
                              <a:pt x="306" y="366"/>
                            </a:lnTo>
                            <a:lnTo>
                              <a:pt x="332" y="378"/>
                            </a:lnTo>
                            <a:lnTo>
                              <a:pt x="352" y="370"/>
                            </a:lnTo>
                            <a:lnTo>
                              <a:pt x="360" y="360"/>
                            </a:lnTo>
                            <a:lnTo>
                              <a:pt x="373" y="334"/>
                            </a:lnTo>
                            <a:lnTo>
                              <a:pt x="348" y="328"/>
                            </a:lnTo>
                            <a:lnTo>
                              <a:pt x="294" y="322"/>
                            </a:lnTo>
                            <a:lnTo>
                              <a:pt x="262" y="308"/>
                            </a:lnTo>
                            <a:lnTo>
                              <a:pt x="246" y="292"/>
                            </a:lnTo>
                            <a:lnTo>
                              <a:pt x="238" y="276"/>
                            </a:lnTo>
                            <a:lnTo>
                              <a:pt x="236" y="266"/>
                            </a:lnTo>
                            <a:lnTo>
                              <a:pt x="246" y="266"/>
                            </a:lnTo>
                            <a:lnTo>
                              <a:pt x="256" y="280"/>
                            </a:lnTo>
                            <a:lnTo>
                              <a:pt x="272" y="302"/>
                            </a:lnTo>
                            <a:lnTo>
                              <a:pt x="312" y="316"/>
                            </a:lnTo>
                            <a:lnTo>
                              <a:pt x="348" y="326"/>
                            </a:lnTo>
                            <a:lnTo>
                              <a:pt x="373" y="334"/>
                            </a:lnTo>
                            <a:lnTo>
                              <a:pt x="385" y="290"/>
                            </a:lnTo>
                            <a:lnTo>
                              <a:pt x="387" y="258"/>
                            </a:lnTo>
                            <a:lnTo>
                              <a:pt x="387" y="230"/>
                            </a:lnTo>
                            <a:lnTo>
                              <a:pt x="352" y="250"/>
                            </a:lnTo>
                            <a:lnTo>
                              <a:pt x="310" y="258"/>
                            </a:lnTo>
                            <a:lnTo>
                              <a:pt x="274" y="256"/>
                            </a:lnTo>
                            <a:lnTo>
                              <a:pt x="266" y="252"/>
                            </a:lnTo>
                            <a:lnTo>
                              <a:pt x="262" y="242"/>
                            </a:lnTo>
                            <a:lnTo>
                              <a:pt x="282" y="242"/>
                            </a:lnTo>
                            <a:lnTo>
                              <a:pt x="302" y="248"/>
                            </a:lnTo>
                            <a:lnTo>
                              <a:pt x="352" y="250"/>
                            </a:lnTo>
                            <a:lnTo>
                              <a:pt x="387" y="230"/>
                            </a:lnTo>
                            <a:lnTo>
                              <a:pt x="389" y="190"/>
                            </a:lnTo>
                            <a:lnTo>
                              <a:pt x="391" y="164"/>
                            </a:lnTo>
                            <a:lnTo>
                              <a:pt x="393" y="136"/>
                            </a:lnTo>
                            <a:lnTo>
                              <a:pt x="389" y="88"/>
                            </a:lnTo>
                            <a:lnTo>
                              <a:pt x="377" y="72"/>
                            </a:lnTo>
                            <a:lnTo>
                              <a:pt x="348" y="52"/>
                            </a:lnTo>
                            <a:lnTo>
                              <a:pt x="358" y="54"/>
                            </a:lnTo>
                            <a:lnTo>
                              <a:pt x="389" y="68"/>
                            </a:lnTo>
                            <a:lnTo>
                              <a:pt x="375" y="38"/>
                            </a:lnTo>
                            <a:lnTo>
                              <a:pt x="366" y="24"/>
                            </a:lnTo>
                            <a:lnTo>
                              <a:pt x="358" y="14"/>
                            </a:lnTo>
                            <a:lnTo>
                              <a:pt x="322" y="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8" name="Freeform 3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7" y="2585"/>
                        <a:ext cx="50" cy="43"/>
                      </a:xfrm>
                      <a:custGeom>
                        <a:avLst/>
                        <a:gdLst>
                          <a:gd name="T0" fmla="*/ 0 w 99"/>
                          <a:gd name="T1" fmla="*/ 0 h 88"/>
                          <a:gd name="T2" fmla="*/ 0 w 99"/>
                          <a:gd name="T3" fmla="*/ 0 h 88"/>
                          <a:gd name="T4" fmla="*/ 1 w 99"/>
                          <a:gd name="T5" fmla="*/ 0 h 88"/>
                          <a:gd name="T6" fmla="*/ 1 w 99"/>
                          <a:gd name="T7" fmla="*/ 0 h 88"/>
                          <a:gd name="T8" fmla="*/ 1 w 99"/>
                          <a:gd name="T9" fmla="*/ 0 h 88"/>
                          <a:gd name="T10" fmla="*/ 1 w 99"/>
                          <a:gd name="T11" fmla="*/ 0 h 88"/>
                          <a:gd name="T12" fmla="*/ 1 w 99"/>
                          <a:gd name="T13" fmla="*/ 0 h 88"/>
                          <a:gd name="T14" fmla="*/ 1 w 99"/>
                          <a:gd name="T15" fmla="*/ 0 h 88"/>
                          <a:gd name="T16" fmla="*/ 1 w 99"/>
                          <a:gd name="T17" fmla="*/ 0 h 88"/>
                          <a:gd name="T18" fmla="*/ 1 w 99"/>
                          <a:gd name="T19" fmla="*/ 0 h 88"/>
                          <a:gd name="T20" fmla="*/ 1 w 99"/>
                          <a:gd name="T21" fmla="*/ 0 h 88"/>
                          <a:gd name="T22" fmla="*/ 1 w 99"/>
                          <a:gd name="T23" fmla="*/ 0 h 88"/>
                          <a:gd name="T24" fmla="*/ 1 w 99"/>
                          <a:gd name="T25" fmla="*/ 0 h 88"/>
                          <a:gd name="T26" fmla="*/ 1 w 99"/>
                          <a:gd name="T27" fmla="*/ 0 h 88"/>
                          <a:gd name="T28" fmla="*/ 1 w 99"/>
                          <a:gd name="T29" fmla="*/ 0 h 88"/>
                          <a:gd name="T30" fmla="*/ 1 w 99"/>
                          <a:gd name="T31" fmla="*/ 0 h 88"/>
                          <a:gd name="T32" fmla="*/ 1 w 99"/>
                          <a:gd name="T33" fmla="*/ 0 h 88"/>
                          <a:gd name="T34" fmla="*/ 1 w 99"/>
                          <a:gd name="T35" fmla="*/ 0 h 88"/>
                          <a:gd name="T36" fmla="*/ 1 w 99"/>
                          <a:gd name="T37" fmla="*/ 0 h 88"/>
                          <a:gd name="T38" fmla="*/ 1 w 99"/>
                          <a:gd name="T39" fmla="*/ 0 h 88"/>
                          <a:gd name="T40" fmla="*/ 1 w 99"/>
                          <a:gd name="T41" fmla="*/ 0 h 88"/>
                          <a:gd name="T42" fmla="*/ 1 w 99"/>
                          <a:gd name="T43" fmla="*/ 0 h 88"/>
                          <a:gd name="T44" fmla="*/ 0 w 99"/>
                          <a:gd name="T45" fmla="*/ 0 h 88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99"/>
                          <a:gd name="T70" fmla="*/ 0 h 88"/>
                          <a:gd name="T71" fmla="*/ 99 w 99"/>
                          <a:gd name="T72" fmla="*/ 88 h 88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99" h="88">
                            <a:moveTo>
                              <a:pt x="0" y="0"/>
                            </a:moveTo>
                            <a:lnTo>
                              <a:pt x="0" y="6"/>
                            </a:lnTo>
                            <a:lnTo>
                              <a:pt x="12" y="24"/>
                            </a:lnTo>
                            <a:lnTo>
                              <a:pt x="24" y="34"/>
                            </a:lnTo>
                            <a:lnTo>
                              <a:pt x="52" y="54"/>
                            </a:lnTo>
                            <a:lnTo>
                              <a:pt x="62" y="62"/>
                            </a:lnTo>
                            <a:lnTo>
                              <a:pt x="88" y="80"/>
                            </a:lnTo>
                            <a:lnTo>
                              <a:pt x="60" y="72"/>
                            </a:lnTo>
                            <a:lnTo>
                              <a:pt x="32" y="64"/>
                            </a:lnTo>
                            <a:lnTo>
                              <a:pt x="4" y="62"/>
                            </a:lnTo>
                            <a:lnTo>
                              <a:pt x="6" y="70"/>
                            </a:lnTo>
                            <a:lnTo>
                              <a:pt x="52" y="78"/>
                            </a:lnTo>
                            <a:lnTo>
                              <a:pt x="74" y="86"/>
                            </a:lnTo>
                            <a:lnTo>
                              <a:pt x="88" y="88"/>
                            </a:lnTo>
                            <a:lnTo>
                              <a:pt x="98" y="86"/>
                            </a:lnTo>
                            <a:lnTo>
                              <a:pt x="99" y="76"/>
                            </a:lnTo>
                            <a:lnTo>
                              <a:pt x="90" y="68"/>
                            </a:lnTo>
                            <a:lnTo>
                              <a:pt x="78" y="54"/>
                            </a:lnTo>
                            <a:lnTo>
                              <a:pt x="62" y="38"/>
                            </a:lnTo>
                            <a:lnTo>
                              <a:pt x="48" y="18"/>
                            </a:lnTo>
                            <a:lnTo>
                              <a:pt x="30" y="6"/>
                            </a:lnTo>
                            <a:lnTo>
                              <a:pt x="1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9" name="Freeform 3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9" y="2548"/>
                        <a:ext cx="46" cy="58"/>
                      </a:xfrm>
                      <a:custGeom>
                        <a:avLst/>
                        <a:gdLst>
                          <a:gd name="T0" fmla="*/ 1 w 92"/>
                          <a:gd name="T1" fmla="*/ 0 h 116"/>
                          <a:gd name="T2" fmla="*/ 1 w 92"/>
                          <a:gd name="T3" fmla="*/ 1 h 116"/>
                          <a:gd name="T4" fmla="*/ 0 w 92"/>
                          <a:gd name="T5" fmla="*/ 1 h 116"/>
                          <a:gd name="T6" fmla="*/ 1 w 92"/>
                          <a:gd name="T7" fmla="*/ 1 h 116"/>
                          <a:gd name="T8" fmla="*/ 1 w 92"/>
                          <a:gd name="T9" fmla="*/ 1 h 116"/>
                          <a:gd name="T10" fmla="*/ 1 w 92"/>
                          <a:gd name="T11" fmla="*/ 1 h 116"/>
                          <a:gd name="T12" fmla="*/ 1 w 92"/>
                          <a:gd name="T13" fmla="*/ 1 h 116"/>
                          <a:gd name="T14" fmla="*/ 1 w 92"/>
                          <a:gd name="T15" fmla="*/ 1 h 116"/>
                          <a:gd name="T16" fmla="*/ 1 w 92"/>
                          <a:gd name="T17" fmla="*/ 1 h 116"/>
                          <a:gd name="T18" fmla="*/ 1 w 92"/>
                          <a:gd name="T19" fmla="*/ 1 h 116"/>
                          <a:gd name="T20" fmla="*/ 1 w 92"/>
                          <a:gd name="T21" fmla="*/ 1 h 116"/>
                          <a:gd name="T22" fmla="*/ 1 w 92"/>
                          <a:gd name="T23" fmla="*/ 1 h 116"/>
                          <a:gd name="T24" fmla="*/ 1 w 92"/>
                          <a:gd name="T25" fmla="*/ 1 h 116"/>
                          <a:gd name="T26" fmla="*/ 1 w 92"/>
                          <a:gd name="T27" fmla="*/ 1 h 116"/>
                          <a:gd name="T28" fmla="*/ 1 w 92"/>
                          <a:gd name="T29" fmla="*/ 1 h 116"/>
                          <a:gd name="T30" fmla="*/ 1 w 92"/>
                          <a:gd name="T31" fmla="*/ 1 h 116"/>
                          <a:gd name="T32" fmla="*/ 1 w 92"/>
                          <a:gd name="T33" fmla="*/ 0 h 11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w 92"/>
                          <a:gd name="T52" fmla="*/ 0 h 116"/>
                          <a:gd name="T53" fmla="*/ 92 w 92"/>
                          <a:gd name="T54" fmla="*/ 116 h 116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T51" t="T52" r="T53" b="T54"/>
                        <a:pathLst>
                          <a:path w="92" h="116">
                            <a:moveTo>
                              <a:pt x="18" y="0"/>
                            </a:moveTo>
                            <a:lnTo>
                              <a:pt x="4" y="2"/>
                            </a:lnTo>
                            <a:lnTo>
                              <a:pt x="0" y="12"/>
                            </a:lnTo>
                            <a:lnTo>
                              <a:pt x="2" y="22"/>
                            </a:lnTo>
                            <a:lnTo>
                              <a:pt x="10" y="34"/>
                            </a:lnTo>
                            <a:lnTo>
                              <a:pt x="20" y="38"/>
                            </a:lnTo>
                            <a:lnTo>
                              <a:pt x="40" y="50"/>
                            </a:lnTo>
                            <a:lnTo>
                              <a:pt x="58" y="66"/>
                            </a:lnTo>
                            <a:lnTo>
                              <a:pt x="72" y="88"/>
                            </a:lnTo>
                            <a:lnTo>
                              <a:pt x="88" y="110"/>
                            </a:lnTo>
                            <a:lnTo>
                              <a:pt x="92" y="116"/>
                            </a:lnTo>
                            <a:lnTo>
                              <a:pt x="88" y="90"/>
                            </a:lnTo>
                            <a:lnTo>
                              <a:pt x="84" y="68"/>
                            </a:lnTo>
                            <a:lnTo>
                              <a:pt x="78" y="48"/>
                            </a:lnTo>
                            <a:lnTo>
                              <a:pt x="64" y="28"/>
                            </a:lnTo>
                            <a:lnTo>
                              <a:pt x="32" y="4"/>
                            </a:lnTo>
                            <a:lnTo>
                              <a:pt x="18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0" name="Freeform 3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1" y="2491"/>
                        <a:ext cx="49" cy="34"/>
                      </a:xfrm>
                      <a:custGeom>
                        <a:avLst/>
                        <a:gdLst>
                          <a:gd name="T0" fmla="*/ 0 w 98"/>
                          <a:gd name="T1" fmla="*/ 1 h 68"/>
                          <a:gd name="T2" fmla="*/ 1 w 98"/>
                          <a:gd name="T3" fmla="*/ 1 h 68"/>
                          <a:gd name="T4" fmla="*/ 1 w 98"/>
                          <a:gd name="T5" fmla="*/ 1 h 68"/>
                          <a:gd name="T6" fmla="*/ 1 w 98"/>
                          <a:gd name="T7" fmla="*/ 1 h 68"/>
                          <a:gd name="T8" fmla="*/ 1 w 98"/>
                          <a:gd name="T9" fmla="*/ 0 h 68"/>
                          <a:gd name="T10" fmla="*/ 1 w 98"/>
                          <a:gd name="T11" fmla="*/ 1 h 68"/>
                          <a:gd name="T12" fmla="*/ 1 w 98"/>
                          <a:gd name="T13" fmla="*/ 1 h 68"/>
                          <a:gd name="T14" fmla="*/ 1 w 98"/>
                          <a:gd name="T15" fmla="*/ 1 h 68"/>
                          <a:gd name="T16" fmla="*/ 1 w 98"/>
                          <a:gd name="T17" fmla="*/ 1 h 68"/>
                          <a:gd name="T18" fmla="*/ 0 w 98"/>
                          <a:gd name="T19" fmla="*/ 1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8"/>
                          <a:gd name="T31" fmla="*/ 0 h 68"/>
                          <a:gd name="T32" fmla="*/ 98 w 98"/>
                          <a:gd name="T33" fmla="*/ 68 h 6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8" h="68">
                            <a:moveTo>
                              <a:pt x="0" y="68"/>
                            </a:moveTo>
                            <a:lnTo>
                              <a:pt x="16" y="54"/>
                            </a:lnTo>
                            <a:lnTo>
                              <a:pt x="44" y="42"/>
                            </a:lnTo>
                            <a:lnTo>
                              <a:pt x="64" y="38"/>
                            </a:lnTo>
                            <a:lnTo>
                              <a:pt x="98" y="0"/>
                            </a:lnTo>
                            <a:lnTo>
                              <a:pt x="72" y="14"/>
                            </a:lnTo>
                            <a:lnTo>
                              <a:pt x="48" y="26"/>
                            </a:lnTo>
                            <a:lnTo>
                              <a:pt x="32" y="34"/>
                            </a:lnTo>
                            <a:lnTo>
                              <a:pt x="24" y="42"/>
                            </a:lnTo>
                            <a:lnTo>
                              <a:pt x="0" y="68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1" name="Freeform 3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5" y="2552"/>
                        <a:ext cx="27" cy="86"/>
                      </a:xfrm>
                      <a:custGeom>
                        <a:avLst/>
                        <a:gdLst>
                          <a:gd name="T0" fmla="*/ 0 w 54"/>
                          <a:gd name="T1" fmla="*/ 0 h 174"/>
                          <a:gd name="T2" fmla="*/ 1 w 54"/>
                          <a:gd name="T3" fmla="*/ 0 h 174"/>
                          <a:gd name="T4" fmla="*/ 1 w 54"/>
                          <a:gd name="T5" fmla="*/ 0 h 174"/>
                          <a:gd name="T6" fmla="*/ 1 w 54"/>
                          <a:gd name="T7" fmla="*/ 0 h 174"/>
                          <a:gd name="T8" fmla="*/ 1 w 54"/>
                          <a:gd name="T9" fmla="*/ 0 h 174"/>
                          <a:gd name="T10" fmla="*/ 1 w 54"/>
                          <a:gd name="T11" fmla="*/ 0 h 174"/>
                          <a:gd name="T12" fmla="*/ 1 w 54"/>
                          <a:gd name="T13" fmla="*/ 0 h 174"/>
                          <a:gd name="T14" fmla="*/ 1 w 54"/>
                          <a:gd name="T15" fmla="*/ 0 h 174"/>
                          <a:gd name="T16" fmla="*/ 1 w 54"/>
                          <a:gd name="T17" fmla="*/ 0 h 174"/>
                          <a:gd name="T18" fmla="*/ 1 w 54"/>
                          <a:gd name="T19" fmla="*/ 0 h 174"/>
                          <a:gd name="T20" fmla="*/ 1 w 54"/>
                          <a:gd name="T21" fmla="*/ 0 h 174"/>
                          <a:gd name="T22" fmla="*/ 1 w 54"/>
                          <a:gd name="T23" fmla="*/ 0 h 174"/>
                          <a:gd name="T24" fmla="*/ 1 w 54"/>
                          <a:gd name="T25" fmla="*/ 0 h 174"/>
                          <a:gd name="T26" fmla="*/ 1 w 54"/>
                          <a:gd name="T27" fmla="*/ 0 h 174"/>
                          <a:gd name="T28" fmla="*/ 1 w 54"/>
                          <a:gd name="T29" fmla="*/ 0 h 174"/>
                          <a:gd name="T30" fmla="*/ 1 w 54"/>
                          <a:gd name="T31" fmla="*/ 0 h 174"/>
                          <a:gd name="T32" fmla="*/ 1 w 54"/>
                          <a:gd name="T33" fmla="*/ 0 h 174"/>
                          <a:gd name="T34" fmla="*/ 1 w 54"/>
                          <a:gd name="T35" fmla="*/ 0 h 174"/>
                          <a:gd name="T36" fmla="*/ 0 w 54"/>
                          <a:gd name="T37" fmla="*/ 0 h 174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w 54"/>
                          <a:gd name="T58" fmla="*/ 0 h 174"/>
                          <a:gd name="T59" fmla="*/ 54 w 54"/>
                          <a:gd name="T60" fmla="*/ 174 h 174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T57" t="T58" r="T59" b="T60"/>
                        <a:pathLst>
                          <a:path w="54" h="174">
                            <a:moveTo>
                              <a:pt x="0" y="174"/>
                            </a:moveTo>
                            <a:lnTo>
                              <a:pt x="28" y="174"/>
                            </a:lnTo>
                            <a:lnTo>
                              <a:pt x="36" y="172"/>
                            </a:lnTo>
                            <a:lnTo>
                              <a:pt x="36" y="166"/>
                            </a:lnTo>
                            <a:lnTo>
                              <a:pt x="42" y="160"/>
                            </a:lnTo>
                            <a:lnTo>
                              <a:pt x="50" y="152"/>
                            </a:lnTo>
                            <a:lnTo>
                              <a:pt x="46" y="146"/>
                            </a:lnTo>
                            <a:lnTo>
                              <a:pt x="46" y="138"/>
                            </a:lnTo>
                            <a:lnTo>
                              <a:pt x="52" y="128"/>
                            </a:lnTo>
                            <a:lnTo>
                              <a:pt x="52" y="116"/>
                            </a:lnTo>
                            <a:lnTo>
                              <a:pt x="48" y="104"/>
                            </a:lnTo>
                            <a:lnTo>
                              <a:pt x="48" y="76"/>
                            </a:lnTo>
                            <a:lnTo>
                              <a:pt x="54" y="52"/>
                            </a:lnTo>
                            <a:lnTo>
                              <a:pt x="52" y="32"/>
                            </a:lnTo>
                            <a:lnTo>
                              <a:pt x="52" y="0"/>
                            </a:lnTo>
                            <a:lnTo>
                              <a:pt x="36" y="50"/>
                            </a:lnTo>
                            <a:lnTo>
                              <a:pt x="22" y="94"/>
                            </a:lnTo>
                            <a:lnTo>
                              <a:pt x="10" y="142"/>
                            </a:lnTo>
                            <a:lnTo>
                              <a:pt x="0" y="174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2" name="Freeform 3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5" y="2644"/>
                        <a:ext cx="49" cy="17"/>
                      </a:xfrm>
                      <a:custGeom>
                        <a:avLst/>
                        <a:gdLst>
                          <a:gd name="T0" fmla="*/ 1 w 98"/>
                          <a:gd name="T1" fmla="*/ 1 h 34"/>
                          <a:gd name="T2" fmla="*/ 1 w 98"/>
                          <a:gd name="T3" fmla="*/ 1 h 34"/>
                          <a:gd name="T4" fmla="*/ 1 w 98"/>
                          <a:gd name="T5" fmla="*/ 1 h 34"/>
                          <a:gd name="T6" fmla="*/ 1 w 98"/>
                          <a:gd name="T7" fmla="*/ 0 h 34"/>
                          <a:gd name="T8" fmla="*/ 0 w 98"/>
                          <a:gd name="T9" fmla="*/ 1 h 34"/>
                          <a:gd name="T10" fmla="*/ 1 w 98"/>
                          <a:gd name="T11" fmla="*/ 1 h 34"/>
                          <a:gd name="T12" fmla="*/ 1 w 98"/>
                          <a:gd name="T13" fmla="*/ 1 h 34"/>
                          <a:gd name="T14" fmla="*/ 1 w 98"/>
                          <a:gd name="T15" fmla="*/ 1 h 34"/>
                          <a:gd name="T16" fmla="*/ 1 w 98"/>
                          <a:gd name="T17" fmla="*/ 1 h 34"/>
                          <a:gd name="T18" fmla="*/ 1 w 98"/>
                          <a:gd name="T19" fmla="*/ 1 h 34"/>
                          <a:gd name="T20" fmla="*/ 1 w 98"/>
                          <a:gd name="T21" fmla="*/ 1 h 34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98"/>
                          <a:gd name="T34" fmla="*/ 0 h 34"/>
                          <a:gd name="T35" fmla="*/ 98 w 98"/>
                          <a:gd name="T36" fmla="*/ 34 h 34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98" h="34">
                            <a:moveTo>
                              <a:pt x="78" y="18"/>
                            </a:moveTo>
                            <a:lnTo>
                              <a:pt x="56" y="8"/>
                            </a:lnTo>
                            <a:lnTo>
                              <a:pt x="38" y="2"/>
                            </a:lnTo>
                            <a:lnTo>
                              <a:pt x="10" y="0"/>
                            </a:lnTo>
                            <a:lnTo>
                              <a:pt x="0" y="2"/>
                            </a:lnTo>
                            <a:lnTo>
                              <a:pt x="4" y="14"/>
                            </a:lnTo>
                            <a:lnTo>
                              <a:pt x="16" y="22"/>
                            </a:lnTo>
                            <a:lnTo>
                              <a:pt x="38" y="28"/>
                            </a:lnTo>
                            <a:lnTo>
                              <a:pt x="74" y="34"/>
                            </a:lnTo>
                            <a:lnTo>
                              <a:pt x="98" y="32"/>
                            </a:lnTo>
                            <a:lnTo>
                              <a:pt x="78" y="18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3" name="Freeform 3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5" y="2653"/>
                        <a:ext cx="30" cy="37"/>
                      </a:xfrm>
                      <a:custGeom>
                        <a:avLst/>
                        <a:gdLst>
                          <a:gd name="T0" fmla="*/ 1 w 60"/>
                          <a:gd name="T1" fmla="*/ 1 h 74"/>
                          <a:gd name="T2" fmla="*/ 1 w 60"/>
                          <a:gd name="T3" fmla="*/ 1 h 74"/>
                          <a:gd name="T4" fmla="*/ 1 w 60"/>
                          <a:gd name="T5" fmla="*/ 0 h 74"/>
                          <a:gd name="T6" fmla="*/ 0 w 60"/>
                          <a:gd name="T7" fmla="*/ 1 h 74"/>
                          <a:gd name="T8" fmla="*/ 0 w 60"/>
                          <a:gd name="T9" fmla="*/ 1 h 74"/>
                          <a:gd name="T10" fmla="*/ 1 w 60"/>
                          <a:gd name="T11" fmla="*/ 1 h 74"/>
                          <a:gd name="T12" fmla="*/ 1 w 60"/>
                          <a:gd name="T13" fmla="*/ 1 h 74"/>
                          <a:gd name="T14" fmla="*/ 1 w 60"/>
                          <a:gd name="T15" fmla="*/ 1 h 74"/>
                          <a:gd name="T16" fmla="*/ 1 w 60"/>
                          <a:gd name="T17" fmla="*/ 1 h 74"/>
                          <a:gd name="T18" fmla="*/ 1 w 60"/>
                          <a:gd name="T19" fmla="*/ 1 h 74"/>
                          <a:gd name="T20" fmla="*/ 1 w 60"/>
                          <a:gd name="T21" fmla="*/ 1 h 74"/>
                          <a:gd name="T22" fmla="*/ 1 w 60"/>
                          <a:gd name="T23" fmla="*/ 1 h 74"/>
                          <a:gd name="T24" fmla="*/ 1 w 60"/>
                          <a:gd name="T25" fmla="*/ 1 h 74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0"/>
                          <a:gd name="T40" fmla="*/ 0 h 74"/>
                          <a:gd name="T41" fmla="*/ 60 w 60"/>
                          <a:gd name="T42" fmla="*/ 74 h 74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0" h="74">
                            <a:moveTo>
                              <a:pt x="28" y="20"/>
                            </a:moveTo>
                            <a:lnTo>
                              <a:pt x="20" y="4"/>
                            </a:lnTo>
                            <a:lnTo>
                              <a:pt x="8" y="0"/>
                            </a:lnTo>
                            <a:lnTo>
                              <a:pt x="0" y="4"/>
                            </a:lnTo>
                            <a:lnTo>
                              <a:pt x="0" y="12"/>
                            </a:lnTo>
                            <a:lnTo>
                              <a:pt x="4" y="26"/>
                            </a:lnTo>
                            <a:lnTo>
                              <a:pt x="14" y="40"/>
                            </a:lnTo>
                            <a:lnTo>
                              <a:pt x="24" y="52"/>
                            </a:lnTo>
                            <a:lnTo>
                              <a:pt x="38" y="64"/>
                            </a:lnTo>
                            <a:lnTo>
                              <a:pt x="60" y="74"/>
                            </a:lnTo>
                            <a:lnTo>
                              <a:pt x="40" y="52"/>
                            </a:lnTo>
                            <a:lnTo>
                              <a:pt x="34" y="38"/>
                            </a:lnTo>
                            <a:lnTo>
                              <a:pt x="28" y="2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74" name="Freeform 3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3" y="2463"/>
                        <a:ext cx="70" cy="44"/>
                      </a:xfrm>
                      <a:custGeom>
                        <a:avLst/>
                        <a:gdLst>
                          <a:gd name="T0" fmla="*/ 0 w 139"/>
                          <a:gd name="T1" fmla="*/ 1 h 88"/>
                          <a:gd name="T2" fmla="*/ 1 w 139"/>
                          <a:gd name="T3" fmla="*/ 1 h 88"/>
                          <a:gd name="T4" fmla="*/ 1 w 139"/>
                          <a:gd name="T5" fmla="*/ 1 h 88"/>
                          <a:gd name="T6" fmla="*/ 1 w 139"/>
                          <a:gd name="T7" fmla="*/ 1 h 88"/>
                          <a:gd name="T8" fmla="*/ 1 w 139"/>
                          <a:gd name="T9" fmla="*/ 1 h 88"/>
                          <a:gd name="T10" fmla="*/ 1 w 139"/>
                          <a:gd name="T11" fmla="*/ 0 h 88"/>
                          <a:gd name="T12" fmla="*/ 1 w 139"/>
                          <a:gd name="T13" fmla="*/ 1 h 88"/>
                          <a:gd name="T14" fmla="*/ 1 w 139"/>
                          <a:gd name="T15" fmla="*/ 1 h 88"/>
                          <a:gd name="T16" fmla="*/ 1 w 139"/>
                          <a:gd name="T17" fmla="*/ 1 h 88"/>
                          <a:gd name="T18" fmla="*/ 1 w 139"/>
                          <a:gd name="T19" fmla="*/ 1 h 88"/>
                          <a:gd name="T20" fmla="*/ 1 w 139"/>
                          <a:gd name="T21" fmla="*/ 1 h 88"/>
                          <a:gd name="T22" fmla="*/ 0 w 139"/>
                          <a:gd name="T23" fmla="*/ 1 h 88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139"/>
                          <a:gd name="T37" fmla="*/ 0 h 88"/>
                          <a:gd name="T38" fmla="*/ 139 w 139"/>
                          <a:gd name="T39" fmla="*/ 88 h 88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139" h="88">
                            <a:moveTo>
                              <a:pt x="0" y="88"/>
                            </a:moveTo>
                            <a:lnTo>
                              <a:pt x="4" y="52"/>
                            </a:lnTo>
                            <a:lnTo>
                              <a:pt x="34" y="38"/>
                            </a:lnTo>
                            <a:lnTo>
                              <a:pt x="74" y="24"/>
                            </a:lnTo>
                            <a:lnTo>
                              <a:pt x="101" y="12"/>
                            </a:lnTo>
                            <a:lnTo>
                              <a:pt x="129" y="0"/>
                            </a:lnTo>
                            <a:lnTo>
                              <a:pt x="139" y="26"/>
                            </a:lnTo>
                            <a:lnTo>
                              <a:pt x="115" y="40"/>
                            </a:lnTo>
                            <a:lnTo>
                              <a:pt x="86" y="50"/>
                            </a:lnTo>
                            <a:lnTo>
                              <a:pt x="62" y="58"/>
                            </a:lnTo>
                            <a:lnTo>
                              <a:pt x="34" y="72"/>
                            </a:lnTo>
                            <a:lnTo>
                              <a:pt x="0" y="88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grpSp>
                  <p:nvGrpSpPr>
                    <p:cNvPr id="33856" name="Group 3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68" y="2666"/>
                      <a:ext cx="145" cy="196"/>
                      <a:chOff x="1068" y="2666"/>
                      <a:chExt cx="145" cy="196"/>
                    </a:xfrm>
                  </p:grpSpPr>
                  <p:sp>
                    <p:nvSpPr>
                      <p:cNvPr id="33859" name="Freeform 3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8" y="2666"/>
                        <a:ext cx="145" cy="196"/>
                      </a:xfrm>
                      <a:custGeom>
                        <a:avLst/>
                        <a:gdLst>
                          <a:gd name="T0" fmla="*/ 1 w 289"/>
                          <a:gd name="T1" fmla="*/ 1 h 392"/>
                          <a:gd name="T2" fmla="*/ 1 w 289"/>
                          <a:gd name="T3" fmla="*/ 1 h 392"/>
                          <a:gd name="T4" fmla="*/ 1 w 289"/>
                          <a:gd name="T5" fmla="*/ 1 h 392"/>
                          <a:gd name="T6" fmla="*/ 1 w 289"/>
                          <a:gd name="T7" fmla="*/ 1 h 392"/>
                          <a:gd name="T8" fmla="*/ 1 w 289"/>
                          <a:gd name="T9" fmla="*/ 1 h 392"/>
                          <a:gd name="T10" fmla="*/ 1 w 289"/>
                          <a:gd name="T11" fmla="*/ 1 h 392"/>
                          <a:gd name="T12" fmla="*/ 1 w 289"/>
                          <a:gd name="T13" fmla="*/ 0 h 392"/>
                          <a:gd name="T14" fmla="*/ 1 w 289"/>
                          <a:gd name="T15" fmla="*/ 1 h 392"/>
                          <a:gd name="T16" fmla="*/ 1 w 289"/>
                          <a:gd name="T17" fmla="*/ 1 h 392"/>
                          <a:gd name="T18" fmla="*/ 1 w 289"/>
                          <a:gd name="T19" fmla="*/ 1 h 392"/>
                          <a:gd name="T20" fmla="*/ 1 w 289"/>
                          <a:gd name="T21" fmla="*/ 1 h 392"/>
                          <a:gd name="T22" fmla="*/ 1 w 289"/>
                          <a:gd name="T23" fmla="*/ 1 h 392"/>
                          <a:gd name="T24" fmla="*/ 1 w 289"/>
                          <a:gd name="T25" fmla="*/ 1 h 392"/>
                          <a:gd name="T26" fmla="*/ 1 w 289"/>
                          <a:gd name="T27" fmla="*/ 1 h 392"/>
                          <a:gd name="T28" fmla="*/ 1 w 289"/>
                          <a:gd name="T29" fmla="*/ 1 h 392"/>
                          <a:gd name="T30" fmla="*/ 0 w 289"/>
                          <a:gd name="T31" fmla="*/ 1 h 392"/>
                          <a:gd name="T32" fmla="*/ 1 w 289"/>
                          <a:gd name="T33" fmla="*/ 1 h 392"/>
                          <a:gd name="T34" fmla="*/ 1 w 289"/>
                          <a:gd name="T35" fmla="*/ 1 h 392"/>
                          <a:gd name="T36" fmla="*/ 1 w 289"/>
                          <a:gd name="T37" fmla="*/ 1 h 392"/>
                          <a:gd name="T38" fmla="*/ 1 w 289"/>
                          <a:gd name="T39" fmla="*/ 1 h 392"/>
                          <a:gd name="T40" fmla="*/ 1 w 289"/>
                          <a:gd name="T41" fmla="*/ 1 h 392"/>
                          <a:gd name="T42" fmla="*/ 1 w 289"/>
                          <a:gd name="T43" fmla="*/ 1 h 392"/>
                          <a:gd name="T44" fmla="*/ 1 w 289"/>
                          <a:gd name="T45" fmla="*/ 1 h 392"/>
                          <a:gd name="T46" fmla="*/ 1 w 289"/>
                          <a:gd name="T47" fmla="*/ 1 h 392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289"/>
                          <a:gd name="T73" fmla="*/ 0 h 392"/>
                          <a:gd name="T74" fmla="*/ 289 w 289"/>
                          <a:gd name="T75" fmla="*/ 392 h 392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289" h="392">
                            <a:moveTo>
                              <a:pt x="127" y="58"/>
                            </a:moveTo>
                            <a:lnTo>
                              <a:pt x="181" y="54"/>
                            </a:lnTo>
                            <a:lnTo>
                              <a:pt x="213" y="44"/>
                            </a:lnTo>
                            <a:lnTo>
                              <a:pt x="223" y="30"/>
                            </a:lnTo>
                            <a:lnTo>
                              <a:pt x="223" y="18"/>
                            </a:lnTo>
                            <a:lnTo>
                              <a:pt x="231" y="6"/>
                            </a:lnTo>
                            <a:lnTo>
                              <a:pt x="261" y="0"/>
                            </a:lnTo>
                            <a:lnTo>
                              <a:pt x="289" y="2"/>
                            </a:lnTo>
                            <a:lnTo>
                              <a:pt x="255" y="304"/>
                            </a:lnTo>
                            <a:lnTo>
                              <a:pt x="231" y="332"/>
                            </a:lnTo>
                            <a:lnTo>
                              <a:pt x="203" y="360"/>
                            </a:lnTo>
                            <a:lnTo>
                              <a:pt x="161" y="382"/>
                            </a:lnTo>
                            <a:lnTo>
                              <a:pt x="111" y="388"/>
                            </a:lnTo>
                            <a:lnTo>
                              <a:pt x="46" y="392"/>
                            </a:lnTo>
                            <a:lnTo>
                              <a:pt x="8" y="386"/>
                            </a:lnTo>
                            <a:lnTo>
                              <a:pt x="0" y="364"/>
                            </a:lnTo>
                            <a:lnTo>
                              <a:pt x="4" y="336"/>
                            </a:lnTo>
                            <a:lnTo>
                              <a:pt x="32" y="252"/>
                            </a:lnTo>
                            <a:lnTo>
                              <a:pt x="54" y="168"/>
                            </a:lnTo>
                            <a:lnTo>
                              <a:pt x="66" y="104"/>
                            </a:lnTo>
                            <a:lnTo>
                              <a:pt x="66" y="88"/>
                            </a:lnTo>
                            <a:lnTo>
                              <a:pt x="79" y="64"/>
                            </a:lnTo>
                            <a:lnTo>
                              <a:pt x="97" y="58"/>
                            </a:lnTo>
                            <a:lnTo>
                              <a:pt x="127" y="58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  <p:sp>
                    <p:nvSpPr>
                      <p:cNvPr id="33860" name="Freeform 3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85" y="2676"/>
                        <a:ext cx="125" cy="180"/>
                      </a:xfrm>
                      <a:custGeom>
                        <a:avLst/>
                        <a:gdLst>
                          <a:gd name="T0" fmla="*/ 1 w 249"/>
                          <a:gd name="T1" fmla="*/ 1 h 360"/>
                          <a:gd name="T2" fmla="*/ 1 w 249"/>
                          <a:gd name="T3" fmla="*/ 1 h 360"/>
                          <a:gd name="T4" fmla="*/ 1 w 249"/>
                          <a:gd name="T5" fmla="*/ 1 h 360"/>
                          <a:gd name="T6" fmla="*/ 1 w 249"/>
                          <a:gd name="T7" fmla="*/ 1 h 360"/>
                          <a:gd name="T8" fmla="*/ 1 w 249"/>
                          <a:gd name="T9" fmla="*/ 1 h 360"/>
                          <a:gd name="T10" fmla="*/ 1 w 249"/>
                          <a:gd name="T11" fmla="*/ 0 h 360"/>
                          <a:gd name="T12" fmla="*/ 1 w 249"/>
                          <a:gd name="T13" fmla="*/ 1 h 360"/>
                          <a:gd name="T14" fmla="*/ 1 w 249"/>
                          <a:gd name="T15" fmla="*/ 1 h 360"/>
                          <a:gd name="T16" fmla="*/ 1 w 249"/>
                          <a:gd name="T17" fmla="*/ 1 h 360"/>
                          <a:gd name="T18" fmla="*/ 1 w 249"/>
                          <a:gd name="T19" fmla="*/ 1 h 360"/>
                          <a:gd name="T20" fmla="*/ 1 w 249"/>
                          <a:gd name="T21" fmla="*/ 1 h 360"/>
                          <a:gd name="T22" fmla="*/ 1 w 249"/>
                          <a:gd name="T23" fmla="*/ 1 h 360"/>
                          <a:gd name="T24" fmla="*/ 1 w 249"/>
                          <a:gd name="T25" fmla="*/ 1 h 360"/>
                          <a:gd name="T26" fmla="*/ 1 w 249"/>
                          <a:gd name="T27" fmla="*/ 1 h 360"/>
                          <a:gd name="T28" fmla="*/ 1 w 249"/>
                          <a:gd name="T29" fmla="*/ 1 h 360"/>
                          <a:gd name="T30" fmla="*/ 0 w 249"/>
                          <a:gd name="T31" fmla="*/ 1 h 360"/>
                          <a:gd name="T32" fmla="*/ 1 w 249"/>
                          <a:gd name="T33" fmla="*/ 1 h 360"/>
                          <a:gd name="T34" fmla="*/ 1 w 249"/>
                          <a:gd name="T35" fmla="*/ 1 h 360"/>
                          <a:gd name="T36" fmla="*/ 1 w 249"/>
                          <a:gd name="T37" fmla="*/ 1 h 360"/>
                          <a:gd name="T38" fmla="*/ 1 w 249"/>
                          <a:gd name="T39" fmla="*/ 1 h 360"/>
                          <a:gd name="T40" fmla="*/ 1 w 249"/>
                          <a:gd name="T41" fmla="*/ 1 h 360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249"/>
                          <a:gd name="T64" fmla="*/ 0 h 360"/>
                          <a:gd name="T65" fmla="*/ 249 w 249"/>
                          <a:gd name="T66" fmla="*/ 360 h 360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249" h="360">
                            <a:moveTo>
                              <a:pt x="85" y="72"/>
                            </a:moveTo>
                            <a:lnTo>
                              <a:pt x="133" y="70"/>
                            </a:lnTo>
                            <a:lnTo>
                              <a:pt x="181" y="60"/>
                            </a:lnTo>
                            <a:lnTo>
                              <a:pt x="211" y="46"/>
                            </a:lnTo>
                            <a:lnTo>
                              <a:pt x="227" y="34"/>
                            </a:lnTo>
                            <a:lnTo>
                              <a:pt x="249" y="0"/>
                            </a:lnTo>
                            <a:lnTo>
                              <a:pt x="217" y="276"/>
                            </a:lnTo>
                            <a:lnTo>
                              <a:pt x="195" y="302"/>
                            </a:lnTo>
                            <a:lnTo>
                              <a:pt x="173" y="326"/>
                            </a:lnTo>
                            <a:lnTo>
                              <a:pt x="143" y="342"/>
                            </a:lnTo>
                            <a:lnTo>
                              <a:pt x="117" y="350"/>
                            </a:lnTo>
                            <a:lnTo>
                              <a:pt x="85" y="354"/>
                            </a:lnTo>
                            <a:lnTo>
                              <a:pt x="55" y="360"/>
                            </a:lnTo>
                            <a:lnTo>
                              <a:pt x="24" y="360"/>
                            </a:lnTo>
                            <a:lnTo>
                              <a:pt x="8" y="354"/>
                            </a:lnTo>
                            <a:lnTo>
                              <a:pt x="0" y="342"/>
                            </a:lnTo>
                            <a:lnTo>
                              <a:pt x="4" y="322"/>
                            </a:lnTo>
                            <a:lnTo>
                              <a:pt x="26" y="272"/>
                            </a:lnTo>
                            <a:lnTo>
                              <a:pt x="61" y="108"/>
                            </a:lnTo>
                            <a:lnTo>
                              <a:pt x="67" y="84"/>
                            </a:lnTo>
                            <a:lnTo>
                              <a:pt x="85" y="72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pt-BR"/>
                      </a:p>
                    </p:txBody>
                  </p:sp>
                </p:grpSp>
                <p:sp>
                  <p:nvSpPr>
                    <p:cNvPr id="33857" name="Freeform 319"/>
                    <p:cNvSpPr>
                      <a:spLocks/>
                    </p:cNvSpPr>
                    <p:nvPr/>
                  </p:nvSpPr>
                  <p:spPr bwMode="auto">
                    <a:xfrm>
                      <a:off x="848" y="2889"/>
                      <a:ext cx="11" cy="165"/>
                    </a:xfrm>
                    <a:custGeom>
                      <a:avLst/>
                      <a:gdLst>
                        <a:gd name="T0" fmla="*/ 1 w 22"/>
                        <a:gd name="T1" fmla="*/ 0 h 330"/>
                        <a:gd name="T2" fmla="*/ 0 w 22"/>
                        <a:gd name="T3" fmla="*/ 1 h 330"/>
                        <a:gd name="T4" fmla="*/ 1 w 22"/>
                        <a:gd name="T5" fmla="*/ 1 h 330"/>
                        <a:gd name="T6" fmla="*/ 1 w 22"/>
                        <a:gd name="T7" fmla="*/ 1 h 330"/>
                        <a:gd name="T8" fmla="*/ 1 w 22"/>
                        <a:gd name="T9" fmla="*/ 1 h 330"/>
                        <a:gd name="T10" fmla="*/ 1 w 22"/>
                        <a:gd name="T11" fmla="*/ 1 h 330"/>
                        <a:gd name="T12" fmla="*/ 1 w 22"/>
                        <a:gd name="T13" fmla="*/ 1 h 330"/>
                        <a:gd name="T14" fmla="*/ 1 w 22"/>
                        <a:gd name="T15" fmla="*/ 1 h 330"/>
                        <a:gd name="T16" fmla="*/ 1 w 22"/>
                        <a:gd name="T17" fmla="*/ 1 h 330"/>
                        <a:gd name="T18" fmla="*/ 1 w 22"/>
                        <a:gd name="T19" fmla="*/ 1 h 330"/>
                        <a:gd name="T20" fmla="*/ 1 w 22"/>
                        <a:gd name="T21" fmla="*/ 1 h 330"/>
                        <a:gd name="T22" fmla="*/ 1 w 22"/>
                        <a:gd name="T23" fmla="*/ 1 h 330"/>
                        <a:gd name="T24" fmla="*/ 1 w 22"/>
                        <a:gd name="T25" fmla="*/ 1 h 330"/>
                        <a:gd name="T26" fmla="*/ 1 w 22"/>
                        <a:gd name="T27" fmla="*/ 1 h 330"/>
                        <a:gd name="T28" fmla="*/ 1 w 22"/>
                        <a:gd name="T29" fmla="*/ 0 h 33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2"/>
                        <a:gd name="T46" fmla="*/ 0 h 330"/>
                        <a:gd name="T47" fmla="*/ 22 w 22"/>
                        <a:gd name="T48" fmla="*/ 330 h 33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2" h="330">
                          <a:moveTo>
                            <a:pt x="8" y="0"/>
                          </a:moveTo>
                          <a:lnTo>
                            <a:pt x="0" y="16"/>
                          </a:lnTo>
                          <a:lnTo>
                            <a:pt x="8" y="28"/>
                          </a:lnTo>
                          <a:lnTo>
                            <a:pt x="14" y="56"/>
                          </a:lnTo>
                          <a:lnTo>
                            <a:pt x="6" y="82"/>
                          </a:lnTo>
                          <a:lnTo>
                            <a:pt x="10" y="230"/>
                          </a:lnTo>
                          <a:lnTo>
                            <a:pt x="10" y="324"/>
                          </a:lnTo>
                          <a:lnTo>
                            <a:pt x="22" y="330"/>
                          </a:lnTo>
                          <a:lnTo>
                            <a:pt x="20" y="134"/>
                          </a:lnTo>
                          <a:lnTo>
                            <a:pt x="10" y="86"/>
                          </a:lnTo>
                          <a:lnTo>
                            <a:pt x="16" y="64"/>
                          </a:lnTo>
                          <a:lnTo>
                            <a:pt x="20" y="56"/>
                          </a:lnTo>
                          <a:lnTo>
                            <a:pt x="16" y="32"/>
                          </a:lnTo>
                          <a:lnTo>
                            <a:pt x="8" y="18"/>
                          </a:lnTo>
                          <a:lnTo>
                            <a:pt x="8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3858" name="Freeform 320"/>
                    <p:cNvSpPr>
                      <a:spLocks/>
                    </p:cNvSpPr>
                    <p:nvPr/>
                  </p:nvSpPr>
                  <p:spPr bwMode="auto">
                    <a:xfrm>
                      <a:off x="875" y="2890"/>
                      <a:ext cx="25" cy="9"/>
                    </a:xfrm>
                    <a:custGeom>
                      <a:avLst/>
                      <a:gdLst>
                        <a:gd name="T0" fmla="*/ 0 w 52"/>
                        <a:gd name="T1" fmla="*/ 0 h 18"/>
                        <a:gd name="T2" fmla="*/ 0 w 52"/>
                        <a:gd name="T3" fmla="*/ 1 h 18"/>
                        <a:gd name="T4" fmla="*/ 0 w 52"/>
                        <a:gd name="T5" fmla="*/ 1 h 18"/>
                        <a:gd name="T6" fmla="*/ 0 w 52"/>
                        <a:gd name="T7" fmla="*/ 1 h 18"/>
                        <a:gd name="T8" fmla="*/ 0 w 52"/>
                        <a:gd name="T9" fmla="*/ 1 h 18"/>
                        <a:gd name="T10" fmla="*/ 0 w 52"/>
                        <a:gd name="T11" fmla="*/ 0 h 1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2"/>
                        <a:gd name="T19" fmla="*/ 0 h 18"/>
                        <a:gd name="T20" fmla="*/ 52 w 52"/>
                        <a:gd name="T21" fmla="*/ 18 h 1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2" h="18">
                          <a:moveTo>
                            <a:pt x="0" y="0"/>
                          </a:moveTo>
                          <a:lnTo>
                            <a:pt x="26" y="14"/>
                          </a:lnTo>
                          <a:lnTo>
                            <a:pt x="48" y="18"/>
                          </a:lnTo>
                          <a:lnTo>
                            <a:pt x="52" y="18"/>
                          </a:lnTo>
                          <a:lnTo>
                            <a:pt x="38" y="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3745" name="Rectangle 321"/>
          <p:cNvSpPr>
            <a:spLocks noChangeArrowheads="1"/>
          </p:cNvSpPr>
          <p:nvPr/>
        </p:nvSpPr>
        <p:spPr bwMode="auto">
          <a:xfrm>
            <a:off x="5715000" y="1981200"/>
            <a:ext cx="2971800" cy="2513013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>
                <a:solidFill>
                  <a:schemeClr val="tx2"/>
                </a:solidFill>
                <a:latin typeface="Arial Narrow" pitchFamily="34" charset="0"/>
              </a:rPr>
              <a:t>FATORES DE QUALIDADE</a:t>
            </a:r>
            <a:r>
              <a:rPr lang="pt-BR" sz="160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</a:p>
          <a:p>
            <a:pPr>
              <a:buFontTx/>
              <a:buChar char="•"/>
              <a:defRPr/>
            </a:pPr>
            <a:endParaRPr lang="pt-BR" sz="160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>
              <a:buFontTx/>
              <a:buChar char="•"/>
              <a:defRPr/>
            </a:pPr>
            <a:r>
              <a:rPr lang="pt-BR">
                <a:solidFill>
                  <a:srgbClr val="006D6A"/>
                </a:solidFill>
                <a:latin typeface="Arial Narrow" pitchFamily="34" charset="0"/>
              </a:rPr>
              <a:t> o procedimento que descreve </a:t>
            </a:r>
            <a:br>
              <a:rPr lang="pt-BR">
                <a:solidFill>
                  <a:srgbClr val="006D6A"/>
                </a:solidFill>
                <a:latin typeface="Arial Narrow" pitchFamily="34" charset="0"/>
              </a:rPr>
            </a:br>
            <a:r>
              <a:rPr lang="pt-BR">
                <a:solidFill>
                  <a:srgbClr val="006D6A"/>
                </a:solidFill>
                <a:latin typeface="Arial Narrow" pitchFamily="34" charset="0"/>
              </a:rPr>
              <a:t>  o método escolhido</a:t>
            </a:r>
          </a:p>
          <a:p>
            <a:pPr>
              <a:buFontTx/>
              <a:buChar char="•"/>
              <a:defRPr/>
            </a:pPr>
            <a:r>
              <a:rPr lang="pt-BR">
                <a:solidFill>
                  <a:srgbClr val="006D6A"/>
                </a:solidFill>
                <a:latin typeface="Arial Narrow" pitchFamily="34" charset="0"/>
              </a:rPr>
              <a:t> as ferramentas para darem </a:t>
            </a:r>
            <a:br>
              <a:rPr lang="pt-BR">
                <a:solidFill>
                  <a:srgbClr val="006D6A"/>
                </a:solidFill>
                <a:latin typeface="Arial Narrow" pitchFamily="34" charset="0"/>
              </a:rPr>
            </a:br>
            <a:r>
              <a:rPr lang="pt-BR">
                <a:solidFill>
                  <a:srgbClr val="006D6A"/>
                </a:solidFill>
                <a:latin typeface="Arial Narrow" pitchFamily="34" charset="0"/>
              </a:rPr>
              <a:t>  apoio e facilitarem o trabalho</a:t>
            </a:r>
          </a:p>
          <a:p>
            <a:pPr>
              <a:buFontTx/>
              <a:buChar char="•"/>
              <a:defRPr/>
            </a:pPr>
            <a:r>
              <a:rPr lang="pt-BR">
                <a:solidFill>
                  <a:srgbClr val="006D6A"/>
                </a:solidFill>
                <a:latin typeface="Arial Narrow" pitchFamily="34" charset="0"/>
              </a:rPr>
              <a:t> pessoas treinadas, que</a:t>
            </a:r>
            <a:br>
              <a:rPr lang="pt-BR">
                <a:solidFill>
                  <a:srgbClr val="006D6A"/>
                </a:solidFill>
                <a:latin typeface="Arial Narrow" pitchFamily="34" charset="0"/>
              </a:rPr>
            </a:br>
            <a:r>
              <a:rPr lang="pt-BR">
                <a:solidFill>
                  <a:srgbClr val="006D6A"/>
                </a:solidFill>
                <a:latin typeface="Arial Narrow" pitchFamily="34" charset="0"/>
              </a:rPr>
              <a:t>  compreendam e usem o</a:t>
            </a:r>
            <a:br>
              <a:rPr lang="pt-BR">
                <a:solidFill>
                  <a:srgbClr val="006D6A"/>
                </a:solidFill>
                <a:latin typeface="Arial Narrow" pitchFamily="34" charset="0"/>
              </a:rPr>
            </a:br>
            <a:r>
              <a:rPr lang="pt-BR">
                <a:solidFill>
                  <a:srgbClr val="006D6A"/>
                </a:solidFill>
                <a:latin typeface="Arial Narrow" pitchFamily="34" charset="0"/>
              </a:rPr>
              <a:t>  processo</a:t>
            </a:r>
            <a:endParaRPr lang="pt-BR" sz="1600">
              <a:solidFill>
                <a:srgbClr val="FFFF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33801" name="Espaço Reservado para Número de Slide 3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47F36-EE62-4B62-8EED-8AE85EF397FE}" type="slidenum">
              <a:rPr lang="pt-BR" altLang="pt-BR"/>
              <a:pPr/>
              <a:t>43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 rot="1742912">
            <a:off x="2514600" y="2743200"/>
            <a:ext cx="3505200" cy="34290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50800"/>
            <a:ext cx="9067800" cy="1422400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Princípios Básicos da </a:t>
            </a:r>
            <a:br>
              <a:rPr lang="pt-BR" altLang="pt-BR" sz="4000" smtClean="0"/>
            </a:br>
            <a:r>
              <a:rPr lang="pt-BR" altLang="pt-BR" sz="4000" smtClean="0"/>
              <a:t>Qualidade do Processo de Software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838200" y="2667000"/>
            <a:ext cx="22098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Satisfação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do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Cliente</a:t>
            </a:r>
            <a:endParaRPr lang="pt-PT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435600" y="4876800"/>
            <a:ext cx="2881313" cy="914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0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Melhoria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Contínua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Processos</a:t>
            </a:r>
            <a:endParaRPr lang="pt-PT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3851275" y="2209800"/>
            <a:ext cx="3024188" cy="914400"/>
          </a:xfrm>
          <a:prstGeom prst="rect">
            <a:avLst/>
          </a:prstGeom>
          <a:solidFill>
            <a:srgbClr val="0066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66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Redução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Custo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Qualidade</a:t>
            </a:r>
            <a:endParaRPr lang="pt-PT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1219200" y="5257800"/>
            <a:ext cx="2209800" cy="914400"/>
          </a:xfrm>
          <a:prstGeom prst="rect">
            <a:avLst/>
          </a:prstGeom>
          <a:solidFill>
            <a:srgbClr val="D67F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67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Controle</a:t>
            </a:r>
          </a:p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do Projeto</a:t>
            </a:r>
            <a:endParaRPr lang="pt-PT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4824" name="Espaço Reservado para Número de Slide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38DE36-EE5B-40DD-8230-8F5F5A38C3A0}" type="slidenum">
              <a:rPr lang="pt-BR" altLang="pt-BR"/>
              <a:pPr/>
              <a:t>44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438400" y="2971800"/>
            <a:ext cx="4267200" cy="2514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med" len="lg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Desenvolvimento do SW </a:t>
            </a:r>
            <a:endParaRPr lang="en-US" dirty="0">
              <a:solidFill>
                <a:schemeClr val="accent2"/>
              </a:solidFill>
              <a:latin typeface="Times New Roman" charset="0"/>
            </a:endParaRPr>
          </a:p>
          <a:p>
            <a:pPr algn="ctr">
              <a:defRPr/>
            </a:pPr>
            <a:endParaRPr lang="en-US" dirty="0">
              <a:solidFill>
                <a:schemeClr val="accent2"/>
              </a:solidFill>
              <a:latin typeface="Times New Roman" charset="0"/>
            </a:endParaRPr>
          </a:p>
          <a:p>
            <a:pPr algn="ctr">
              <a:defRPr/>
            </a:pPr>
            <a:endParaRPr lang="en-US" dirty="0">
              <a:solidFill>
                <a:schemeClr val="accent2"/>
              </a:solidFill>
              <a:latin typeface="Times New Roman" charset="0"/>
            </a:endParaRPr>
          </a:p>
          <a:p>
            <a:pPr algn="ctr">
              <a:defRPr/>
            </a:pPr>
            <a:endParaRPr lang="en-US" dirty="0">
              <a:solidFill>
                <a:schemeClr val="accent2"/>
              </a:solidFill>
              <a:latin typeface="Times New Roman" charset="0"/>
            </a:endParaRPr>
          </a:p>
          <a:p>
            <a:pPr algn="ctr">
              <a:defRPr/>
            </a:pPr>
            <a:endParaRPr lang="en-US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>
            <a:off x="609600" y="4229100"/>
            <a:ext cx="1828800" cy="0"/>
          </a:xfrm>
          <a:prstGeom prst="line">
            <a:avLst/>
          </a:prstGeom>
          <a:noFill/>
          <a:ln w="12700">
            <a:solidFill>
              <a:srgbClr val="E7B777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4" name="Line 6"/>
          <p:cNvSpPr>
            <a:spLocks noChangeShapeType="1"/>
          </p:cNvSpPr>
          <p:nvPr/>
        </p:nvSpPr>
        <p:spPr bwMode="auto">
          <a:xfrm>
            <a:off x="6705600" y="4229100"/>
            <a:ext cx="1905000" cy="0"/>
          </a:xfrm>
          <a:prstGeom prst="line">
            <a:avLst/>
          </a:prstGeom>
          <a:noFill/>
          <a:ln w="12700">
            <a:solidFill>
              <a:srgbClr val="E7B777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609600" y="35814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solidFill>
                  <a:srgbClr val="990000"/>
                </a:solidFill>
              </a:rPr>
              <a:t>REQUISITOS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6781800" y="3352800"/>
            <a:ext cx="1752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sz="2000">
                <a:solidFill>
                  <a:srgbClr val="990000"/>
                </a:solidFill>
              </a:rPr>
              <a:t>PRODUTO DE SW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2819400" y="3886200"/>
            <a:ext cx="914400" cy="6858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med" len="lg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/>
              <a:t>Análise</a:t>
            </a:r>
            <a:endParaRPr lang="en-US" dirty="0">
              <a:latin typeface="Times New Roman" charset="0"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4114800" y="3886200"/>
            <a:ext cx="914400" cy="6858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med" len="lg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5334000" y="3886200"/>
            <a:ext cx="914400" cy="6858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 type="none" w="sm" len="sm"/>
            <a:tailEnd type="none" w="med" len="lg"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Verdana" pitchFamily="34" charset="0"/>
              </a:rPr>
              <a:t>…</a:t>
            </a:r>
            <a:endParaRPr lang="pt-PT" dirty="0">
              <a:latin typeface="Verdana" pitchFamily="34" charset="0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276600" y="4860925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verificação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705600" y="4572000"/>
            <a:ext cx="190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validação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52" name="AutoShape 14"/>
          <p:cNvSpPr>
            <a:spLocks/>
          </p:cNvSpPr>
          <p:nvPr/>
        </p:nvSpPr>
        <p:spPr bwMode="auto">
          <a:xfrm rot="5374757">
            <a:off x="3837781" y="4087019"/>
            <a:ext cx="249238" cy="1371600"/>
          </a:xfrm>
          <a:prstGeom prst="leftBrace">
            <a:avLst>
              <a:gd name="adj1" fmla="val 4586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5853" name="Line 15"/>
          <p:cNvSpPr>
            <a:spLocks noChangeShapeType="1"/>
          </p:cNvSpPr>
          <p:nvPr/>
        </p:nvSpPr>
        <p:spPr bwMode="auto">
          <a:xfrm>
            <a:off x="3733800" y="4229100"/>
            <a:ext cx="381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>
            <a:off x="5029200" y="4229100"/>
            <a:ext cx="304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6248400" y="4229100"/>
            <a:ext cx="228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5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Qualidade do Processo de Software</a:t>
            </a:r>
          </a:p>
        </p:txBody>
      </p:sp>
      <p:sp>
        <p:nvSpPr>
          <p:cNvPr id="35857" name="Espaço Reservado para Número de Slide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B1BD5-E6EF-43FB-97AC-4C9D9A21465A}" type="slidenum">
              <a:rPr lang="pt-BR" altLang="pt-BR"/>
              <a:pPr/>
              <a:t>45</a:t>
            </a:fld>
            <a:r>
              <a:rPr lang="pt-BR" altLang="pt-BR"/>
              <a:t>/47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84213" y="4581525"/>
            <a:ext cx="190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validação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Qualidade do Processo de Software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mtClean="0"/>
              <a:t>Pontos Relevantes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Planejamento e gerenciamento efetivo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Definição de um modelo de ciclo de vida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Padronização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Conformidade com requisitos especificados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Integridade dos produtos do desenvolvimento com os requisitos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Controle de versões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mtClean="0"/>
              <a:t>Testes e Inspeções</a:t>
            </a: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D5178-7B17-462C-A31C-0036D220DB38}" type="slidenum">
              <a:rPr lang="pt-BR" altLang="pt-BR"/>
              <a:pPr/>
              <a:t>46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Melhoria de Processo </a:t>
            </a:r>
            <a:br>
              <a:rPr lang="en-US" altLang="pt-BR" smtClean="0"/>
            </a:br>
            <a:r>
              <a:rPr lang="en-US" altLang="pt-BR" smtClean="0"/>
              <a:t>de Software </a:t>
            </a:r>
            <a:endParaRPr lang="pt-PT" altLang="pt-BR" smtClean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smtClean="0"/>
              <a:t>Ações  realizadas para  alterar os processos de software  de uma organização para que eles satisfaçam de forma mais eficiente os objetivos e necessidades de negócio da organização.</a:t>
            </a:r>
          </a:p>
          <a:p>
            <a:pPr>
              <a:lnSpc>
                <a:spcPct val="90000"/>
              </a:lnSpc>
            </a:pPr>
            <a:r>
              <a:rPr lang="en-US" altLang="pt-BR" sz="2400" smtClean="0"/>
              <a:t>Princípios</a:t>
            </a:r>
          </a:p>
          <a:p>
            <a:pPr lvl="1">
              <a:lnSpc>
                <a:spcPct val="90000"/>
              </a:lnSpc>
            </a:pPr>
            <a:r>
              <a:rPr lang="en-US" altLang="pt-BR" sz="1800" smtClean="0"/>
              <a:t>Grandes mudanças devem ser iniciadas de cima pra baixo.</a:t>
            </a:r>
          </a:p>
          <a:p>
            <a:pPr lvl="1">
              <a:lnSpc>
                <a:spcPct val="90000"/>
              </a:lnSpc>
            </a:pPr>
            <a:r>
              <a:rPr lang="en-US" altLang="pt-BR" sz="1800" smtClean="0"/>
              <a:t>Todos devem ser envolvidos.</a:t>
            </a:r>
          </a:p>
          <a:p>
            <a:pPr lvl="1">
              <a:lnSpc>
                <a:spcPct val="90000"/>
              </a:lnSpc>
            </a:pPr>
            <a:r>
              <a:rPr lang="en-US" altLang="pt-BR" sz="1800" smtClean="0"/>
              <a:t>Mudanças efetivas devem ser construídas com base em conhecimento.</a:t>
            </a:r>
          </a:p>
          <a:p>
            <a:pPr lvl="1">
              <a:lnSpc>
                <a:spcPct val="90000"/>
              </a:lnSpc>
            </a:pPr>
            <a:r>
              <a:rPr lang="en-US" altLang="pt-BR" sz="1800" smtClean="0"/>
              <a:t>Mudanças são contínuas.</a:t>
            </a:r>
          </a:p>
          <a:p>
            <a:pPr lvl="1">
              <a:lnSpc>
                <a:spcPct val="90000"/>
              </a:lnSpc>
            </a:pPr>
            <a:r>
              <a:rPr lang="en-US" altLang="pt-BR" sz="1800" smtClean="0"/>
              <a:t>Mudanças no processo são incorporadas através de motivação e esforço.</a:t>
            </a:r>
          </a:p>
          <a:p>
            <a:pPr lvl="1">
              <a:lnSpc>
                <a:spcPct val="90000"/>
              </a:lnSpc>
            </a:pPr>
            <a:r>
              <a:rPr lang="en-US" altLang="pt-BR" sz="1800" smtClean="0"/>
              <a:t>Melhoria de processo de software requer investimento.</a:t>
            </a:r>
          </a:p>
          <a:p>
            <a:pPr>
              <a:lnSpc>
                <a:spcPct val="90000"/>
              </a:lnSpc>
            </a:pPr>
            <a:endParaRPr lang="pt-PT" altLang="pt-BR" smtClean="0"/>
          </a:p>
        </p:txBody>
      </p:sp>
      <p:sp>
        <p:nvSpPr>
          <p:cNvPr id="3789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4819E-1BBE-4495-848D-2C9B1B58D300}" type="slidenum">
              <a:rPr lang="pt-BR" altLang="pt-BR"/>
              <a:pPr/>
              <a:t>47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9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pPr eaLnBrk="1" hangingPunct="1"/>
            <a:r>
              <a:rPr lang="en-US" altLang="pt-BR" smtClean="0"/>
              <a:t>Melhoria de Processo:</a:t>
            </a:r>
            <a:br>
              <a:rPr lang="en-US" altLang="pt-BR" smtClean="0"/>
            </a:br>
            <a:r>
              <a:rPr lang="en-US" altLang="pt-BR" smtClean="0"/>
              <a:t>Prevenção X Detecção</a:t>
            </a:r>
            <a:endParaRPr lang="pt-PT" altLang="pt-BR" smtClean="0"/>
          </a:p>
        </p:txBody>
      </p:sp>
      <p:grpSp>
        <p:nvGrpSpPr>
          <p:cNvPr id="38915" name="Grupo 26"/>
          <p:cNvGrpSpPr>
            <a:grpSpLocks/>
          </p:cNvGrpSpPr>
          <p:nvPr/>
        </p:nvGrpSpPr>
        <p:grpSpPr bwMode="auto">
          <a:xfrm>
            <a:off x="1828800" y="1981200"/>
            <a:ext cx="6096000" cy="3846513"/>
            <a:chOff x="1828800" y="1981200"/>
            <a:chExt cx="6096000" cy="3846513"/>
          </a:xfrm>
        </p:grpSpPr>
        <p:sp>
          <p:nvSpPr>
            <p:cNvPr id="24" name="Rectangle 1026"/>
            <p:cNvSpPr>
              <a:spLocks noChangeArrowheads="1"/>
            </p:cNvSpPr>
            <p:nvPr/>
          </p:nvSpPr>
          <p:spPr bwMode="auto">
            <a:xfrm>
              <a:off x="5410200" y="3124200"/>
              <a:ext cx="2438400" cy="2667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Rectangle 1027"/>
            <p:cNvSpPr>
              <a:spLocks noChangeArrowheads="1"/>
            </p:cNvSpPr>
            <p:nvPr/>
          </p:nvSpPr>
          <p:spPr bwMode="auto">
            <a:xfrm>
              <a:off x="5105400" y="1981200"/>
              <a:ext cx="2743200" cy="1143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Rectangle 1028"/>
            <p:cNvSpPr>
              <a:spLocks noChangeArrowheads="1"/>
            </p:cNvSpPr>
            <p:nvPr/>
          </p:nvSpPr>
          <p:spPr bwMode="auto">
            <a:xfrm>
              <a:off x="1828800" y="1981200"/>
              <a:ext cx="3581400" cy="381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38920" name="Group 1030"/>
            <p:cNvGrpSpPr>
              <a:grpSpLocks/>
            </p:cNvGrpSpPr>
            <p:nvPr/>
          </p:nvGrpSpPr>
          <p:grpSpPr bwMode="auto">
            <a:xfrm>
              <a:off x="1905000" y="2362200"/>
              <a:ext cx="5314950" cy="2667000"/>
              <a:chOff x="1200" y="1488"/>
              <a:chExt cx="3348" cy="1680"/>
            </a:xfrm>
          </p:grpSpPr>
          <p:sp>
            <p:nvSpPr>
              <p:cNvPr id="38928" name="AutoShape 1031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1104" cy="480"/>
              </a:xfrm>
              <a:prstGeom prst="roundRect">
                <a:avLst>
                  <a:gd name="adj" fmla="val 16667"/>
                </a:avLst>
              </a:pr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pt-BR" b="1">
                    <a:solidFill>
                      <a:schemeClr val="bg1"/>
                    </a:solidFill>
                    <a:latin typeface="Arial Narrow" pitchFamily="34" charset="0"/>
                  </a:rPr>
                  <a:t>PROCESSO</a:t>
                </a:r>
                <a:endParaRPr lang="pt-PT" altLang="pt-BR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929" name="AutoShape 1032"/>
              <p:cNvSpPr>
                <a:spLocks noChangeArrowheads="1"/>
              </p:cNvSpPr>
              <p:nvPr/>
            </p:nvSpPr>
            <p:spPr bwMode="auto">
              <a:xfrm>
                <a:off x="3444" y="1488"/>
                <a:ext cx="1104" cy="480"/>
              </a:xfrm>
              <a:prstGeom prst="roundRect">
                <a:avLst>
                  <a:gd name="adj" fmla="val 16667"/>
                </a:avLst>
              </a:pr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pt-BR" b="1">
                    <a:solidFill>
                      <a:schemeClr val="bg1"/>
                    </a:solidFill>
                    <a:latin typeface="Arial Narrow" pitchFamily="34" charset="0"/>
                  </a:rPr>
                  <a:t>PRODUTOS</a:t>
                </a:r>
                <a:endParaRPr lang="pt-PT" altLang="pt-BR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930" name="AutoShape 1033"/>
              <p:cNvSpPr>
                <a:spLocks noChangeArrowheads="1"/>
              </p:cNvSpPr>
              <p:nvPr/>
            </p:nvSpPr>
            <p:spPr bwMode="auto">
              <a:xfrm>
                <a:off x="3444" y="2688"/>
                <a:ext cx="1104" cy="480"/>
              </a:xfrm>
              <a:prstGeom prst="roundRect">
                <a:avLst>
                  <a:gd name="adj" fmla="val 16667"/>
                </a:avLst>
              </a:pr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pt-BR" b="1">
                    <a:solidFill>
                      <a:schemeClr val="bg1"/>
                    </a:solidFill>
                    <a:latin typeface="Arial Narrow" pitchFamily="34" charset="0"/>
                  </a:rPr>
                  <a:t>DEFEITOS</a:t>
                </a:r>
                <a:endParaRPr lang="pt-PT" altLang="pt-BR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931" name="AutoShape 1034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1104" cy="480"/>
              </a:xfrm>
              <a:prstGeom prst="roundRect">
                <a:avLst>
                  <a:gd name="adj" fmla="val 16667"/>
                </a:avLst>
              </a:pr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pt-BR" b="1">
                    <a:solidFill>
                      <a:schemeClr val="bg1"/>
                    </a:solidFill>
                    <a:latin typeface="Arial Narrow" pitchFamily="34" charset="0"/>
                  </a:rPr>
                  <a:t>LIÇÕES </a:t>
                </a:r>
              </a:p>
              <a:p>
                <a:pPr algn="ctr"/>
                <a:r>
                  <a:rPr lang="en-US" altLang="pt-BR" b="1">
                    <a:solidFill>
                      <a:schemeClr val="bg1"/>
                    </a:solidFill>
                    <a:latin typeface="Arial Narrow" pitchFamily="34" charset="0"/>
                  </a:rPr>
                  <a:t>APRENDIDAS</a:t>
                </a:r>
                <a:endParaRPr lang="pt-PT" altLang="pt-BR" b="1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38932" name="AutoShape 1035"/>
              <p:cNvCxnSpPr>
                <a:cxnSpLocks noChangeShapeType="1"/>
                <a:stCxn id="38928" idx="3"/>
                <a:endCxn id="38929" idx="1"/>
              </p:cNvCxnSpPr>
              <p:nvPr/>
            </p:nvCxnSpPr>
            <p:spPr bwMode="auto">
              <a:xfrm>
                <a:off x="2304" y="1728"/>
                <a:ext cx="1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933" name="AutoShape 1036"/>
              <p:cNvCxnSpPr>
                <a:cxnSpLocks noChangeShapeType="1"/>
                <a:stCxn id="38931" idx="0"/>
                <a:endCxn id="38928" idx="2"/>
              </p:cNvCxnSpPr>
              <p:nvPr/>
            </p:nvCxnSpPr>
            <p:spPr bwMode="auto">
              <a:xfrm flipV="1">
                <a:off x="1752" y="1968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934" name="AutoShape 1037"/>
              <p:cNvCxnSpPr>
                <a:cxnSpLocks noChangeShapeType="1"/>
                <a:stCxn id="38930" idx="1"/>
                <a:endCxn id="38931" idx="3"/>
              </p:cNvCxnSpPr>
              <p:nvPr/>
            </p:nvCxnSpPr>
            <p:spPr bwMode="auto">
              <a:xfrm flipH="1">
                <a:off x="2304" y="2928"/>
                <a:ext cx="1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935" name="AutoShape 1038"/>
              <p:cNvCxnSpPr>
                <a:cxnSpLocks noChangeShapeType="1"/>
                <a:stCxn id="38929" idx="2"/>
                <a:endCxn id="38930" idx="0"/>
              </p:cNvCxnSpPr>
              <p:nvPr/>
            </p:nvCxnSpPr>
            <p:spPr bwMode="auto">
              <a:xfrm>
                <a:off x="3996" y="1968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936" name="Line 1039"/>
              <p:cNvSpPr>
                <a:spLocks noChangeShapeType="1"/>
              </p:cNvSpPr>
              <p:nvPr/>
            </p:nvSpPr>
            <p:spPr bwMode="auto">
              <a:xfrm flipV="1">
                <a:off x="4164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8921" name="Text Box 1040"/>
            <p:cNvSpPr txBox="1">
              <a:spLocks noChangeArrowheads="1"/>
            </p:cNvSpPr>
            <p:nvPr/>
          </p:nvSpPr>
          <p:spPr bwMode="auto">
            <a:xfrm>
              <a:off x="3733800" y="2346325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2000">
                  <a:latin typeface="Arial Narrow" pitchFamily="34" charset="0"/>
                </a:rPr>
                <a:t>Implementação</a:t>
              </a:r>
              <a:endParaRPr lang="pt-PT" altLang="pt-BR" sz="2000">
                <a:latin typeface="Arial Narrow" pitchFamily="34" charset="0"/>
              </a:endParaRPr>
            </a:p>
          </p:txBody>
        </p:sp>
        <p:sp>
          <p:nvSpPr>
            <p:cNvPr id="38922" name="Text Box 1041"/>
            <p:cNvSpPr txBox="1">
              <a:spLocks noChangeArrowheads="1"/>
            </p:cNvSpPr>
            <p:nvPr/>
          </p:nvSpPr>
          <p:spPr bwMode="auto">
            <a:xfrm>
              <a:off x="4114800" y="4724400"/>
              <a:ext cx="1066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2000">
                  <a:latin typeface="Arial Narrow" pitchFamily="34" charset="0"/>
                </a:rPr>
                <a:t>Análise</a:t>
              </a:r>
              <a:endParaRPr lang="pt-PT" altLang="pt-BR" sz="2000">
                <a:latin typeface="Arial Narrow" pitchFamily="34" charset="0"/>
              </a:endParaRPr>
            </a:p>
          </p:txBody>
        </p:sp>
        <p:sp>
          <p:nvSpPr>
            <p:cNvPr id="38923" name="Text Box 1042"/>
            <p:cNvSpPr txBox="1">
              <a:spLocks noChangeArrowheads="1"/>
            </p:cNvSpPr>
            <p:nvPr/>
          </p:nvSpPr>
          <p:spPr bwMode="auto">
            <a:xfrm>
              <a:off x="2819400" y="3581400"/>
              <a:ext cx="1371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sz="2000">
                  <a:latin typeface="Arial Narrow" pitchFamily="34" charset="0"/>
                </a:rPr>
                <a:t>Melhoria</a:t>
              </a:r>
              <a:endParaRPr lang="pt-PT" altLang="pt-BR" sz="2000">
                <a:latin typeface="Arial Narrow" pitchFamily="34" charset="0"/>
              </a:endParaRPr>
            </a:p>
          </p:txBody>
        </p:sp>
        <p:sp>
          <p:nvSpPr>
            <p:cNvPr id="38924" name="Text Box 1043"/>
            <p:cNvSpPr txBox="1">
              <a:spLocks noChangeArrowheads="1"/>
            </p:cNvSpPr>
            <p:nvPr/>
          </p:nvSpPr>
          <p:spPr bwMode="auto">
            <a:xfrm>
              <a:off x="6629400" y="3505200"/>
              <a:ext cx="1219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>
                  <a:latin typeface="Arial Narrow" pitchFamily="34" charset="0"/>
                </a:rPr>
                <a:t>Retrabalho</a:t>
              </a:r>
              <a:endParaRPr lang="pt-PT" altLang="pt-BR">
                <a:latin typeface="Arial Narrow" pitchFamily="34" charset="0"/>
              </a:endParaRPr>
            </a:p>
          </p:txBody>
        </p:sp>
        <p:sp>
          <p:nvSpPr>
            <p:cNvPr id="38925" name="Text Box 1044"/>
            <p:cNvSpPr txBox="1">
              <a:spLocks noChangeArrowheads="1"/>
            </p:cNvSpPr>
            <p:nvPr/>
          </p:nvSpPr>
          <p:spPr bwMode="auto">
            <a:xfrm>
              <a:off x="5486400" y="3565525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>
                  <a:latin typeface="Arial Narrow" pitchFamily="34" charset="0"/>
                </a:rPr>
                <a:t>V &amp; V</a:t>
              </a:r>
              <a:endParaRPr lang="pt-PT" altLang="pt-BR">
                <a:latin typeface="Arial Narrow" pitchFamily="34" charset="0"/>
              </a:endParaRPr>
            </a:p>
          </p:txBody>
        </p:sp>
        <p:sp>
          <p:nvSpPr>
            <p:cNvPr id="38926" name="Text Box 1045"/>
            <p:cNvSpPr txBox="1">
              <a:spLocks noChangeArrowheads="1"/>
            </p:cNvSpPr>
            <p:nvPr/>
          </p:nvSpPr>
          <p:spPr bwMode="auto">
            <a:xfrm>
              <a:off x="1905000" y="5181600"/>
              <a:ext cx="25146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b="1">
                  <a:latin typeface="Tahoma" pitchFamily="34" charset="0"/>
                </a:rPr>
                <a:t>Prevenção de defeitos</a:t>
              </a:r>
              <a:endParaRPr lang="pt-PT" altLang="pt-BR" b="1">
                <a:latin typeface="Tahoma" pitchFamily="34" charset="0"/>
              </a:endParaRPr>
            </a:p>
          </p:txBody>
        </p:sp>
        <p:sp>
          <p:nvSpPr>
            <p:cNvPr id="38927" name="Text Box 1046"/>
            <p:cNvSpPr txBox="1">
              <a:spLocks noChangeArrowheads="1"/>
            </p:cNvSpPr>
            <p:nvPr/>
          </p:nvSpPr>
          <p:spPr bwMode="auto">
            <a:xfrm>
              <a:off x="5410200" y="5105400"/>
              <a:ext cx="25146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b="1">
                  <a:latin typeface="Tahoma" pitchFamily="34" charset="0"/>
                </a:rPr>
                <a:t>Detecção de defeitos</a:t>
              </a:r>
              <a:endParaRPr lang="pt-PT" altLang="pt-BR" b="1">
                <a:latin typeface="Tahoma" pitchFamily="34" charset="0"/>
              </a:endParaRPr>
            </a:p>
          </p:txBody>
        </p:sp>
      </p:grpSp>
      <p:sp>
        <p:nvSpPr>
          <p:cNvPr id="3891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F2C33-28A4-4B8C-B3A8-14DE0F522063}" type="slidenum">
              <a:rPr lang="pt-BR" altLang="pt-BR"/>
              <a:pPr/>
              <a:t>48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9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pPr eaLnBrk="1" hangingPunct="1"/>
            <a:r>
              <a:rPr lang="en-US" altLang="pt-BR" smtClean="0"/>
              <a:t>Melhoria de Processo:</a:t>
            </a:r>
            <a:br>
              <a:rPr lang="en-US" altLang="pt-BR" smtClean="0"/>
            </a:br>
            <a:r>
              <a:rPr lang="en-US" altLang="pt-BR" smtClean="0"/>
              <a:t>Prevenção X Detecção</a:t>
            </a:r>
            <a:endParaRPr lang="pt-PT" altLang="pt-BR" smtClean="0"/>
          </a:p>
        </p:txBody>
      </p:sp>
      <p:sp>
        <p:nvSpPr>
          <p:cNvPr id="27" name="Rectangle 23"/>
          <p:cNvSpPr txBox="1">
            <a:spLocks noChangeArrowheads="1"/>
          </p:cNvSpPr>
          <p:nvPr/>
        </p:nvSpPr>
        <p:spPr>
          <a:xfrm>
            <a:off x="633413" y="1562100"/>
            <a:ext cx="3516312" cy="4724400"/>
          </a:xfrm>
          <a:prstGeom prst="rect">
            <a:avLst/>
          </a:prstGeom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SzPct val="80000"/>
              <a:defRPr/>
            </a:pPr>
            <a:r>
              <a:rPr lang="pt-PT" sz="2000" kern="0" dirty="0">
                <a:solidFill>
                  <a:srgbClr val="008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Prevenção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PT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Manter defeitos fora do 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defRPr/>
            </a:pPr>
            <a:r>
              <a:rPr lang="pt-PT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Sistema 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PT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Proatividade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PT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Orientada a processos e pessoas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PT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“Defeitos podem ser prevenidos”</a:t>
            </a:r>
          </a:p>
          <a:p>
            <a:pPr marL="342900" indent="-342900" eaLnBrk="0" hangingPunct="0">
              <a:spcBef>
                <a:spcPts val="12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PT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Construindo com qualidade</a:t>
            </a:r>
          </a:p>
          <a:p>
            <a:pPr marL="342900" indent="-342900" eaLnBrk="0" hangingPunct="0">
              <a:spcBef>
                <a:spcPts val="26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PT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Garantia da qualidade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endParaRPr lang="pt-BR" sz="2000" kern="0" dirty="0">
              <a:latin typeface="+mn-lt"/>
            </a:endParaRPr>
          </a:p>
        </p:txBody>
      </p:sp>
      <p:sp>
        <p:nvSpPr>
          <p:cNvPr id="28" name="Rectangle 25"/>
          <p:cNvSpPr txBox="1">
            <a:spLocks noChangeArrowheads="1"/>
          </p:cNvSpPr>
          <p:nvPr/>
        </p:nvSpPr>
        <p:spPr>
          <a:xfrm>
            <a:off x="4291013" y="1562100"/>
            <a:ext cx="3516312" cy="4724400"/>
          </a:xfrm>
          <a:prstGeom prst="rect">
            <a:avLst/>
          </a:prstGeom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SzPct val="80000"/>
              <a:defRPr/>
            </a:pPr>
            <a:r>
              <a:rPr lang="pt-BR" sz="2000" kern="0" dirty="0">
                <a:solidFill>
                  <a:srgbClr val="008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Detecção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Encontrar e corrigir defeitos         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defRPr/>
            </a:pPr>
            <a:endParaRPr lang="pt-BR" sz="20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Reatividade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Orientada ao produto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endParaRPr lang="pt-BR" sz="20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“Defeitos são inevitáveis”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Inspecionando e testando com qualidade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Controle da qualidade</a:t>
            </a:r>
          </a:p>
          <a:p>
            <a:pPr marL="342900" indent="-342900" eaLnBrk="0" hangingPunct="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endParaRPr lang="pt-BR" sz="2000" kern="0" dirty="0">
              <a:latin typeface="+mn-lt"/>
            </a:endParaRPr>
          </a:p>
        </p:txBody>
      </p:sp>
      <p:sp>
        <p:nvSpPr>
          <p:cNvPr id="3994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17D637-CB43-4042-89C8-A7A16203B9FA}" type="slidenum">
              <a:rPr lang="pt-BR" altLang="pt-BR"/>
              <a:pPr/>
              <a:t>49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u="sng" dirty="0" smtClean="0">
                <a:ea typeface="ＭＳ Ｐゴシック" pitchFamily="34" charset="-128"/>
              </a:rPr>
              <a:t>Ferramentas Tradicionais</a:t>
            </a:r>
            <a:r>
              <a:rPr lang="pt-BR" altLang="pt-BR" sz="2800" dirty="0" smtClean="0">
                <a:ea typeface="ＭＳ Ｐゴシック" pitchFamily="34" charset="-128"/>
              </a:rPr>
              <a:t>: Sistemas de controle de versão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5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95288" y="1817688"/>
            <a:ext cx="8353425" cy="5040312"/>
          </a:xfrm>
        </p:spPr>
        <p:txBody>
          <a:bodyPr/>
          <a:lstStyle/>
          <a:p>
            <a:r>
              <a:rPr lang="pt-BR" altLang="pt-BR" dirty="0" smtClean="0">
                <a:ea typeface="ＭＳ Ｐゴシック" pitchFamily="34" charset="-128"/>
              </a:rPr>
              <a:t>Controle da evolução e integridade dos produtos de software por meio do controle e registro das mudanças</a:t>
            </a:r>
          </a:p>
          <a:p>
            <a:r>
              <a:rPr lang="pt-BR" altLang="pt-BR" dirty="0" smtClean="0">
                <a:ea typeface="ＭＳ Ｐゴシック" pitchFamily="34" charset="-128"/>
              </a:rPr>
              <a:t>Ex.: CVS e </a:t>
            </a:r>
            <a:r>
              <a:rPr lang="pt-BR" altLang="pt-BR" dirty="0" err="1" smtClean="0">
                <a:ea typeface="ＭＳ Ｐゴシック" pitchFamily="34" charset="-128"/>
              </a:rPr>
              <a:t>Subversion</a:t>
            </a:r>
            <a:endParaRPr lang="pt-BR" altLang="pt-BR" dirty="0" smtClean="0">
              <a:ea typeface="ＭＳ Ｐゴシック" pitchFamily="34" charset="-128"/>
            </a:endParaRPr>
          </a:p>
          <a:p>
            <a:endParaRPr lang="pt-BR" altLang="pt-BR" dirty="0" smtClean="0">
              <a:ea typeface="ＭＳ Ｐゴシック" pitchFamily="34" charset="-128"/>
            </a:endParaRPr>
          </a:p>
        </p:txBody>
      </p:sp>
      <p:pic>
        <p:nvPicPr>
          <p:cNvPr id="9" name="Picture 4" descr="C:\Pimentel\artigos\2011\2011.livroSC\capitulosV3Imagens\09.DesenvolvimentoColab\Figura9.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83725" y="4000528"/>
            <a:ext cx="4731613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5205413"/>
            <a:ext cx="1416050" cy="830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600" b="1"/>
              <a:t>Melhoria</a:t>
            </a:r>
            <a:br>
              <a:rPr lang="pt-BR" altLang="pt-BR" sz="1600" b="1"/>
            </a:br>
            <a:r>
              <a:rPr lang="pt-BR" altLang="pt-BR" sz="1600" b="1"/>
              <a:t>da</a:t>
            </a:r>
          </a:p>
          <a:p>
            <a:r>
              <a:rPr lang="pt-BR" altLang="pt-BR" sz="1600" b="1"/>
              <a:t>Organização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41288" y="1676400"/>
            <a:ext cx="1976437" cy="830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1600" b="1"/>
              <a:t>Decisão e </a:t>
            </a:r>
            <a:br>
              <a:rPr lang="pt-BR" altLang="pt-BR" sz="1600" b="1"/>
            </a:br>
            <a:r>
              <a:rPr lang="pt-BR" altLang="pt-BR" sz="1600" b="1"/>
              <a:t>comprometimento</a:t>
            </a:r>
          </a:p>
          <a:p>
            <a:pPr algn="ctr"/>
            <a:r>
              <a:rPr lang="pt-BR" altLang="pt-BR" sz="1600" b="1"/>
              <a:t>para a melhoria</a:t>
            </a:r>
            <a:endParaRPr lang="pt-BR" altLang="pt-BR" b="1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62313" y="4884738"/>
            <a:ext cx="1668462" cy="5349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altLang="pt-BR" sz="1600" b="1"/>
              <a:t>Institucionaliza</a:t>
            </a:r>
            <a:br>
              <a:rPr lang="pt-BR" altLang="pt-BR" sz="1600" b="1"/>
            </a:br>
            <a:r>
              <a:rPr lang="pt-BR" altLang="pt-BR" sz="1600" b="1"/>
              <a:t>a melhoria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190875" y="4572000"/>
            <a:ext cx="1773238" cy="10350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pt-BR" altLang="pt-BR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708650" y="4527550"/>
            <a:ext cx="1782763" cy="9509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endParaRPr lang="pt-BR" altLang="pt-BR" sz="2000" b="1"/>
          </a:p>
          <a:p>
            <a:pPr algn="ctr">
              <a:lnSpc>
                <a:spcPct val="90000"/>
              </a:lnSpc>
            </a:pPr>
            <a:r>
              <a:rPr lang="pt-BR" altLang="pt-BR" sz="1400" b="1"/>
              <a:t>Prepara</a:t>
            </a:r>
            <a:br>
              <a:rPr lang="pt-BR" altLang="pt-BR" sz="1400" b="1"/>
            </a:br>
            <a:r>
              <a:rPr lang="pt-BR" altLang="pt-BR" sz="1400" b="1"/>
              <a:t>institucionalização</a:t>
            </a:r>
            <a:br>
              <a:rPr lang="pt-BR" altLang="pt-BR" sz="1400" b="1"/>
            </a:br>
            <a:r>
              <a:rPr lang="pt-BR" altLang="pt-BR" sz="1400" b="1"/>
              <a:t>da melhoria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5524500" y="4662488"/>
            <a:ext cx="1935163" cy="105251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pt-BR" altLang="pt-BR"/>
          </a:p>
        </p:txBody>
      </p: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1609725" y="3289300"/>
            <a:ext cx="1709738" cy="1054100"/>
            <a:chOff x="3107" y="3407"/>
            <a:chExt cx="1077" cy="595"/>
          </a:xfrm>
        </p:grpSpPr>
        <p:sp>
          <p:nvSpPr>
            <p:cNvPr id="40988" name="Rectangle 9"/>
            <p:cNvSpPr>
              <a:spLocks noChangeArrowheads="1"/>
            </p:cNvSpPr>
            <p:nvPr/>
          </p:nvSpPr>
          <p:spPr bwMode="auto">
            <a:xfrm>
              <a:off x="3312" y="3526"/>
              <a:ext cx="656" cy="4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1600" b="1"/>
                <a:t>Inicia</a:t>
              </a:r>
              <a:br>
                <a:rPr lang="pt-BR" altLang="pt-BR" sz="1600" b="1"/>
              </a:br>
              <a:r>
                <a:rPr lang="pt-BR" altLang="pt-BR" sz="1600" b="1"/>
                <a:t>ciclo de</a:t>
              </a:r>
              <a:br>
                <a:rPr lang="pt-BR" altLang="pt-BR" sz="1600" b="1"/>
              </a:br>
              <a:r>
                <a:rPr lang="pt-BR" altLang="pt-BR" sz="1600" b="1"/>
                <a:t>melhoria</a:t>
              </a:r>
            </a:p>
          </p:txBody>
        </p:sp>
        <p:sp>
          <p:nvSpPr>
            <p:cNvPr id="40989" name="Oval 10"/>
            <p:cNvSpPr>
              <a:spLocks noChangeArrowheads="1"/>
            </p:cNvSpPr>
            <p:nvPr/>
          </p:nvSpPr>
          <p:spPr bwMode="auto">
            <a:xfrm>
              <a:off x="3107" y="3407"/>
              <a:ext cx="1077" cy="595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pt-BR" altLang="pt-BR"/>
            </a:p>
          </p:txBody>
        </p:sp>
      </p:grpSp>
      <p:grpSp>
        <p:nvGrpSpPr>
          <p:cNvPr id="40969" name="Group 11"/>
          <p:cNvGrpSpPr>
            <a:grpSpLocks/>
          </p:cNvGrpSpPr>
          <p:nvPr/>
        </p:nvGrpSpPr>
        <p:grpSpPr bwMode="auto">
          <a:xfrm>
            <a:off x="3275013" y="1871663"/>
            <a:ext cx="1709737" cy="1100137"/>
            <a:chOff x="3107" y="3407"/>
            <a:chExt cx="1077" cy="595"/>
          </a:xfrm>
        </p:grpSpPr>
        <p:sp>
          <p:nvSpPr>
            <p:cNvPr id="40986" name="Rectangle 12"/>
            <p:cNvSpPr>
              <a:spLocks noChangeArrowheads="1"/>
            </p:cNvSpPr>
            <p:nvPr/>
          </p:nvSpPr>
          <p:spPr bwMode="auto">
            <a:xfrm>
              <a:off x="3287" y="3526"/>
              <a:ext cx="705" cy="409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1600" b="1"/>
                <a:t>Avalia</a:t>
              </a:r>
              <a:br>
                <a:rPr lang="pt-BR" altLang="pt-BR" sz="1600" b="1"/>
              </a:br>
              <a:r>
                <a:rPr lang="pt-BR" altLang="pt-BR" sz="1600" b="1"/>
                <a:t>práticas</a:t>
              </a:r>
              <a:br>
                <a:rPr lang="pt-BR" altLang="pt-BR" sz="1600" b="1"/>
              </a:br>
              <a:r>
                <a:rPr lang="pt-BR" altLang="pt-BR" sz="1600" b="1"/>
                <a:t>correntes</a:t>
              </a:r>
            </a:p>
          </p:txBody>
        </p:sp>
        <p:sp>
          <p:nvSpPr>
            <p:cNvPr id="40987" name="Oval 13"/>
            <p:cNvSpPr>
              <a:spLocks noChangeArrowheads="1"/>
            </p:cNvSpPr>
            <p:nvPr/>
          </p:nvSpPr>
          <p:spPr bwMode="auto">
            <a:xfrm>
              <a:off x="3107" y="3407"/>
              <a:ext cx="1077" cy="595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pt-BR" altLang="pt-BR"/>
            </a:p>
          </p:txBody>
        </p:sp>
      </p:grpSp>
      <p:grpSp>
        <p:nvGrpSpPr>
          <p:cNvPr id="40970" name="Group 14"/>
          <p:cNvGrpSpPr>
            <a:grpSpLocks/>
          </p:cNvGrpSpPr>
          <p:nvPr/>
        </p:nvGrpSpPr>
        <p:grpSpPr bwMode="auto">
          <a:xfrm>
            <a:off x="5661025" y="1871663"/>
            <a:ext cx="1709738" cy="1100137"/>
            <a:chOff x="3107" y="3407"/>
            <a:chExt cx="1077" cy="595"/>
          </a:xfrm>
        </p:grpSpPr>
        <p:sp>
          <p:nvSpPr>
            <p:cNvPr id="40984" name="Rectangle 15"/>
            <p:cNvSpPr>
              <a:spLocks noChangeArrowheads="1"/>
            </p:cNvSpPr>
            <p:nvPr/>
          </p:nvSpPr>
          <p:spPr bwMode="auto">
            <a:xfrm>
              <a:off x="3307" y="3526"/>
              <a:ext cx="669" cy="409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1600" b="1"/>
                <a:t>Planeja</a:t>
              </a:r>
              <a:br>
                <a:rPr lang="pt-BR" altLang="pt-BR" sz="1600" b="1"/>
              </a:br>
              <a:r>
                <a:rPr lang="pt-BR" altLang="pt-BR" sz="1600" b="1"/>
                <a:t>ações de</a:t>
              </a:r>
              <a:br>
                <a:rPr lang="pt-BR" altLang="pt-BR" sz="1600" b="1"/>
              </a:br>
              <a:r>
                <a:rPr lang="pt-BR" altLang="pt-BR" sz="1600" b="1"/>
                <a:t>melhoria</a:t>
              </a:r>
            </a:p>
          </p:txBody>
        </p:sp>
        <p:sp>
          <p:nvSpPr>
            <p:cNvPr id="40985" name="Oval 16"/>
            <p:cNvSpPr>
              <a:spLocks noChangeArrowheads="1"/>
            </p:cNvSpPr>
            <p:nvPr/>
          </p:nvSpPr>
          <p:spPr bwMode="auto">
            <a:xfrm>
              <a:off x="3107" y="3407"/>
              <a:ext cx="1077" cy="595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pt-BR" altLang="pt-BR"/>
            </a:p>
          </p:txBody>
        </p:sp>
      </p:grpSp>
      <p:grpSp>
        <p:nvGrpSpPr>
          <p:cNvPr id="40971" name="Group 17"/>
          <p:cNvGrpSpPr>
            <a:grpSpLocks/>
          </p:cNvGrpSpPr>
          <p:nvPr/>
        </p:nvGrpSpPr>
        <p:grpSpPr bwMode="auto">
          <a:xfrm>
            <a:off x="7326313" y="3222625"/>
            <a:ext cx="1709737" cy="946150"/>
            <a:chOff x="3107" y="3407"/>
            <a:chExt cx="1077" cy="596"/>
          </a:xfrm>
        </p:grpSpPr>
        <p:sp>
          <p:nvSpPr>
            <p:cNvPr id="40982" name="Rectangle 18"/>
            <p:cNvSpPr>
              <a:spLocks noChangeArrowheads="1"/>
            </p:cNvSpPr>
            <p:nvPr/>
          </p:nvSpPr>
          <p:spPr bwMode="auto">
            <a:xfrm>
              <a:off x="3308" y="3526"/>
              <a:ext cx="669" cy="47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1600" b="1"/>
                <a:t>Realiza</a:t>
              </a:r>
              <a:br>
                <a:rPr lang="pt-BR" altLang="pt-BR" sz="1600" b="1"/>
              </a:br>
              <a:r>
                <a:rPr lang="pt-BR" altLang="pt-BR" sz="1600" b="1"/>
                <a:t>ações de</a:t>
              </a:r>
              <a:br>
                <a:rPr lang="pt-BR" altLang="pt-BR" sz="1600" b="1"/>
              </a:br>
              <a:r>
                <a:rPr lang="pt-BR" altLang="pt-BR" sz="1600" b="1"/>
                <a:t>melhoria</a:t>
              </a:r>
            </a:p>
          </p:txBody>
        </p:sp>
        <p:sp>
          <p:nvSpPr>
            <p:cNvPr id="40983" name="Oval 19"/>
            <p:cNvSpPr>
              <a:spLocks noChangeArrowheads="1"/>
            </p:cNvSpPr>
            <p:nvPr/>
          </p:nvSpPr>
          <p:spPr bwMode="auto">
            <a:xfrm>
              <a:off x="3107" y="3407"/>
              <a:ext cx="1077" cy="595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pt-BR" altLang="pt-BR"/>
            </a:p>
          </p:txBody>
        </p:sp>
      </p:grpSp>
      <p:cxnSp>
        <p:nvCxnSpPr>
          <p:cNvPr id="40972" name="AutoShape 20"/>
          <p:cNvCxnSpPr>
            <a:cxnSpLocks noChangeShapeType="1"/>
            <a:stCxn id="40989" idx="0"/>
            <a:endCxn id="40987" idx="2"/>
          </p:cNvCxnSpPr>
          <p:nvPr/>
        </p:nvCxnSpPr>
        <p:spPr bwMode="auto">
          <a:xfrm flipV="1">
            <a:off x="2465388" y="2422525"/>
            <a:ext cx="793750" cy="8509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3" name="AutoShape 21"/>
          <p:cNvCxnSpPr>
            <a:cxnSpLocks noChangeShapeType="1"/>
            <a:stCxn id="40987" idx="6"/>
            <a:endCxn id="40985" idx="2"/>
          </p:cNvCxnSpPr>
          <p:nvPr/>
        </p:nvCxnSpPr>
        <p:spPr bwMode="auto">
          <a:xfrm>
            <a:off x="5000625" y="2422525"/>
            <a:ext cx="6445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4" name="AutoShape 22"/>
          <p:cNvCxnSpPr>
            <a:cxnSpLocks noChangeShapeType="1"/>
            <a:stCxn id="40985" idx="6"/>
            <a:endCxn id="40983" idx="0"/>
          </p:cNvCxnSpPr>
          <p:nvPr/>
        </p:nvCxnSpPr>
        <p:spPr bwMode="auto">
          <a:xfrm>
            <a:off x="7386638" y="2422525"/>
            <a:ext cx="795337" cy="7842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5" name="AutoShape 23"/>
          <p:cNvCxnSpPr>
            <a:cxnSpLocks noChangeShapeType="1"/>
            <a:stCxn id="40983" idx="4"/>
            <a:endCxn id="40967" idx="6"/>
          </p:cNvCxnSpPr>
          <p:nvPr/>
        </p:nvCxnSpPr>
        <p:spPr bwMode="auto">
          <a:xfrm flipH="1">
            <a:off x="7475538" y="4183063"/>
            <a:ext cx="706437" cy="10064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6" name="AutoShape 24"/>
          <p:cNvCxnSpPr>
            <a:cxnSpLocks noChangeShapeType="1"/>
            <a:stCxn id="40967" idx="2"/>
            <a:endCxn id="40965" idx="6"/>
          </p:cNvCxnSpPr>
          <p:nvPr/>
        </p:nvCxnSpPr>
        <p:spPr bwMode="auto">
          <a:xfrm flipH="1" flipV="1">
            <a:off x="4979988" y="5089525"/>
            <a:ext cx="528637" cy="1000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7" name="AutoShape 25"/>
          <p:cNvCxnSpPr>
            <a:cxnSpLocks noChangeShapeType="1"/>
            <a:stCxn id="40965" idx="2"/>
            <a:endCxn id="40989" idx="4"/>
          </p:cNvCxnSpPr>
          <p:nvPr/>
        </p:nvCxnSpPr>
        <p:spPr bwMode="auto">
          <a:xfrm flipH="1" flipV="1">
            <a:off x="2465388" y="4359275"/>
            <a:ext cx="709612" cy="730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8" name="AutoShape 26"/>
          <p:cNvCxnSpPr>
            <a:cxnSpLocks noChangeShapeType="1"/>
            <a:stCxn id="40963" idx="2"/>
            <a:endCxn id="40989" idx="1"/>
          </p:cNvCxnSpPr>
          <p:nvPr/>
        </p:nvCxnSpPr>
        <p:spPr bwMode="auto">
          <a:xfrm>
            <a:off x="1130300" y="2506663"/>
            <a:ext cx="730250" cy="9366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979" name="AutoShape 27"/>
          <p:cNvCxnSpPr>
            <a:cxnSpLocks noChangeShapeType="1"/>
            <a:stCxn id="40965" idx="2"/>
            <a:endCxn id="40962" idx="3"/>
          </p:cNvCxnSpPr>
          <p:nvPr/>
        </p:nvCxnSpPr>
        <p:spPr bwMode="auto">
          <a:xfrm flipH="1">
            <a:off x="2101850" y="5089525"/>
            <a:ext cx="1089025" cy="531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980" name="Rectangle 28"/>
          <p:cNvSpPr>
            <a:spLocks noChangeArrowheads="1"/>
          </p:cNvSpPr>
          <p:nvPr/>
        </p:nvSpPr>
        <p:spPr bwMode="auto">
          <a:xfrm>
            <a:off x="381000" y="304800"/>
            <a:ext cx="83629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altLang="pt-BR" sz="4000">
                <a:solidFill>
                  <a:schemeClr val="tx2"/>
                </a:solidFill>
              </a:rPr>
              <a:t>Abordagem de um Programa de Melhoria de Processo</a:t>
            </a:r>
            <a:endParaRPr lang="pt-BR" altLang="pt-BR" sz="4400">
              <a:solidFill>
                <a:schemeClr val="tx2"/>
              </a:solidFill>
            </a:endParaRPr>
          </a:p>
        </p:txBody>
      </p:sp>
      <p:sp>
        <p:nvSpPr>
          <p:cNvPr id="4098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BABE7-E189-4821-9246-F8B22344B1F4}" type="slidenum">
              <a:rPr lang="pt-BR" altLang="pt-BR"/>
              <a:pPr/>
              <a:t>50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6050"/>
            <a:ext cx="9251950" cy="920750"/>
          </a:xfrm>
        </p:spPr>
        <p:txBody>
          <a:bodyPr/>
          <a:lstStyle/>
          <a:p>
            <a:pPr eaLnBrk="1" hangingPunct="1"/>
            <a:r>
              <a:rPr lang="pt-BR" altLang="pt-BR" sz="4100" smtClean="0"/>
              <a:t>Exemplo de estrutura organizacional de programa de MPS</a:t>
            </a:r>
          </a:p>
        </p:txBody>
      </p:sp>
      <p:grpSp>
        <p:nvGrpSpPr>
          <p:cNvPr id="41987" name="Group 37"/>
          <p:cNvGrpSpPr>
            <a:grpSpLocks/>
          </p:cNvGrpSpPr>
          <p:nvPr/>
        </p:nvGrpSpPr>
        <p:grpSpPr bwMode="auto">
          <a:xfrm>
            <a:off x="6967538" y="3214688"/>
            <a:ext cx="2105025" cy="1031875"/>
            <a:chOff x="4416" y="1810"/>
            <a:chExt cx="1326" cy="650"/>
          </a:xfrm>
        </p:grpSpPr>
        <p:sp>
          <p:nvSpPr>
            <p:cNvPr id="42020" name="AutoShape 38"/>
            <p:cNvSpPr>
              <a:spLocks noChangeAspect="1" noChangeArrowheads="1"/>
            </p:cNvSpPr>
            <p:nvPr/>
          </p:nvSpPr>
          <p:spPr bwMode="auto">
            <a:xfrm>
              <a:off x="4775" y="1810"/>
              <a:ext cx="967" cy="65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anchor="ctr"/>
            <a:lstStyle/>
            <a:p>
              <a:r>
                <a:rPr lang="en-GB" altLang="pt-BR" b="1">
                  <a:solidFill>
                    <a:srgbClr val="000099"/>
                  </a:solidFill>
                </a:rPr>
                <a:t>Indicador</a:t>
              </a:r>
            </a:p>
            <a:p>
              <a:r>
                <a:rPr lang="en-GB" altLang="pt-BR" b="1">
                  <a:solidFill>
                    <a:srgbClr val="000099"/>
                  </a:solidFill>
                </a:rPr>
                <a:t>     de</a:t>
              </a:r>
            </a:p>
            <a:p>
              <a:r>
                <a:rPr lang="en-GB" altLang="pt-BR" b="1">
                  <a:solidFill>
                    <a:srgbClr val="000099"/>
                  </a:solidFill>
                </a:rPr>
                <a:t>Aderência</a:t>
              </a:r>
              <a:endParaRPr lang="en-GB" altLang="pt-BR" sz="2000" b="1">
                <a:solidFill>
                  <a:srgbClr val="000099"/>
                </a:solidFill>
              </a:endParaRPr>
            </a:p>
          </p:txBody>
        </p:sp>
        <p:cxnSp>
          <p:nvCxnSpPr>
            <p:cNvPr id="42021" name="AutoShape 39"/>
            <p:cNvCxnSpPr>
              <a:cxnSpLocks noChangeShapeType="1"/>
              <a:stCxn id="42008" idx="3"/>
              <a:endCxn id="42020" idx="1"/>
            </p:cNvCxnSpPr>
            <p:nvPr/>
          </p:nvCxnSpPr>
          <p:spPr bwMode="auto">
            <a:xfrm flipV="1">
              <a:off x="4416" y="2135"/>
              <a:ext cx="3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1988" name="Group 40"/>
          <p:cNvGrpSpPr>
            <a:grpSpLocks/>
          </p:cNvGrpSpPr>
          <p:nvPr/>
        </p:nvGrpSpPr>
        <p:grpSpPr bwMode="auto">
          <a:xfrm>
            <a:off x="2000250" y="2779713"/>
            <a:ext cx="2605088" cy="1409700"/>
            <a:chOff x="1287" y="1536"/>
            <a:chExt cx="1641" cy="888"/>
          </a:xfrm>
        </p:grpSpPr>
        <p:cxnSp>
          <p:nvCxnSpPr>
            <p:cNvPr id="42016" name="AutoShape 41"/>
            <p:cNvCxnSpPr>
              <a:cxnSpLocks noChangeShapeType="1"/>
              <a:stCxn id="42000" idx="2"/>
              <a:endCxn id="42018" idx="0"/>
            </p:cNvCxnSpPr>
            <p:nvPr/>
          </p:nvCxnSpPr>
          <p:spPr bwMode="auto">
            <a:xfrm rot="5400000">
              <a:off x="2352" y="1272"/>
              <a:ext cx="312" cy="8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2017" name="Group 42"/>
            <p:cNvGrpSpPr>
              <a:grpSpLocks/>
            </p:cNvGrpSpPr>
            <p:nvPr/>
          </p:nvGrpSpPr>
          <p:grpSpPr bwMode="auto">
            <a:xfrm>
              <a:off x="1287" y="1563"/>
              <a:ext cx="1497" cy="861"/>
              <a:chOff x="1287" y="1563"/>
              <a:chExt cx="1497" cy="861"/>
            </a:xfrm>
          </p:grpSpPr>
          <p:sp>
            <p:nvSpPr>
              <p:cNvPr id="42018" name="Rectangle 43"/>
              <p:cNvSpPr>
                <a:spLocks noChangeArrowheads="1"/>
              </p:cNvSpPr>
              <p:nvPr/>
            </p:nvSpPr>
            <p:spPr bwMode="auto">
              <a:xfrm>
                <a:off x="1392" y="1848"/>
                <a:ext cx="139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r>
                  <a:rPr lang="en-GB" altLang="pt-BR" b="1">
                    <a:solidFill>
                      <a:srgbClr val="000099"/>
                    </a:solidFill>
                  </a:rPr>
                  <a:t>EQUIPE DO PROJETO MPS</a:t>
                </a:r>
              </a:p>
              <a:p>
                <a:r>
                  <a:rPr lang="en-GB" altLang="pt-BR" b="1">
                    <a:solidFill>
                      <a:srgbClr val="000099"/>
                    </a:solidFill>
                  </a:rPr>
                  <a:t>(Workteams)</a:t>
                </a:r>
              </a:p>
            </p:txBody>
          </p:sp>
          <p:sp>
            <p:nvSpPr>
              <p:cNvPr id="42019" name="Text Box 44"/>
              <p:cNvSpPr txBox="1">
                <a:spLocks noChangeArrowheads="1"/>
              </p:cNvSpPr>
              <p:nvPr/>
            </p:nvSpPr>
            <p:spPr bwMode="auto">
              <a:xfrm>
                <a:off x="1287" y="1563"/>
                <a:ext cx="120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pt-BR" sz="2000" b="1">
                    <a:solidFill>
                      <a:srgbClr val="000099"/>
                    </a:solidFill>
                  </a:rPr>
                  <a:t>Definições</a:t>
                </a:r>
              </a:p>
            </p:txBody>
          </p:sp>
        </p:grpSp>
      </p:grpSp>
      <p:grpSp>
        <p:nvGrpSpPr>
          <p:cNvPr id="41989" name="Group 45"/>
          <p:cNvGrpSpPr>
            <a:grpSpLocks/>
          </p:cNvGrpSpPr>
          <p:nvPr/>
        </p:nvGrpSpPr>
        <p:grpSpPr bwMode="auto">
          <a:xfrm>
            <a:off x="1785938" y="4189413"/>
            <a:ext cx="5786437" cy="2171700"/>
            <a:chOff x="1152" y="2424"/>
            <a:chExt cx="3456" cy="1368"/>
          </a:xfrm>
        </p:grpSpPr>
        <p:grpSp>
          <p:nvGrpSpPr>
            <p:cNvPr id="42010" name="Group 46"/>
            <p:cNvGrpSpPr>
              <a:grpSpLocks/>
            </p:cNvGrpSpPr>
            <p:nvPr/>
          </p:nvGrpSpPr>
          <p:grpSpPr bwMode="auto">
            <a:xfrm>
              <a:off x="1152" y="2976"/>
              <a:ext cx="3456" cy="816"/>
              <a:chOff x="1152" y="2976"/>
              <a:chExt cx="3456" cy="816"/>
            </a:xfrm>
          </p:grpSpPr>
          <p:sp>
            <p:nvSpPr>
              <p:cNvPr id="42013" name="Rectangle 47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3456" cy="81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endParaRPr lang="pt-BR" altLang="pt-BR"/>
              </a:p>
            </p:txBody>
          </p:sp>
          <p:sp>
            <p:nvSpPr>
              <p:cNvPr id="42014" name="Rectangle 48"/>
              <p:cNvSpPr>
                <a:spLocks noChangeArrowheads="1"/>
              </p:cNvSpPr>
              <p:nvPr/>
            </p:nvSpPr>
            <p:spPr bwMode="auto">
              <a:xfrm>
                <a:off x="1344" y="3096"/>
                <a:ext cx="139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GB" altLang="pt-BR" b="1">
                    <a:solidFill>
                      <a:srgbClr val="000099"/>
                    </a:solidFill>
                  </a:rPr>
                  <a:t>PROJETOS</a:t>
                </a:r>
              </a:p>
            </p:txBody>
          </p:sp>
          <p:sp>
            <p:nvSpPr>
              <p:cNvPr id="42015" name="Rectangle 49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139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GB" altLang="pt-BR" b="1">
                    <a:solidFill>
                      <a:srgbClr val="000099"/>
                    </a:solidFill>
                  </a:rPr>
                  <a:t>ÁREAS </a:t>
                </a:r>
              </a:p>
              <a:p>
                <a:r>
                  <a:rPr lang="en-GB" altLang="pt-BR" b="1">
                    <a:solidFill>
                      <a:srgbClr val="000099"/>
                    </a:solidFill>
                  </a:rPr>
                  <a:t>FUNCIONAIS</a:t>
                </a:r>
              </a:p>
            </p:txBody>
          </p:sp>
        </p:grpSp>
        <p:cxnSp>
          <p:nvCxnSpPr>
            <p:cNvPr id="42011" name="AutoShape 50"/>
            <p:cNvCxnSpPr>
              <a:cxnSpLocks noChangeShapeType="1"/>
            </p:cNvCxnSpPr>
            <p:nvPr/>
          </p:nvCxnSpPr>
          <p:spPr bwMode="auto">
            <a:xfrm>
              <a:off x="2088" y="2424"/>
              <a:ext cx="312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2" name="Text Box 51"/>
            <p:cNvSpPr txBox="1">
              <a:spLocks noChangeArrowheads="1"/>
            </p:cNvSpPr>
            <p:nvPr/>
          </p:nvSpPr>
          <p:spPr bwMode="auto">
            <a:xfrm>
              <a:off x="1332" y="2427"/>
              <a:ext cx="105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pt-BR" b="1">
                  <a:solidFill>
                    <a:srgbClr val="000099"/>
                  </a:solidFill>
                </a:rPr>
                <a:t>Apoio,</a:t>
              </a:r>
              <a:br>
                <a:rPr lang="en-GB" altLang="pt-BR" b="1">
                  <a:solidFill>
                    <a:srgbClr val="000099"/>
                  </a:solidFill>
                </a:rPr>
              </a:br>
              <a:r>
                <a:rPr lang="en-GB" altLang="pt-BR" b="1">
                  <a:solidFill>
                    <a:srgbClr val="000099"/>
                  </a:solidFill>
                </a:rPr>
                <a:t>Treinamento,</a:t>
              </a:r>
              <a:br>
                <a:rPr lang="en-GB" altLang="pt-BR" b="1">
                  <a:solidFill>
                    <a:srgbClr val="000099"/>
                  </a:solidFill>
                </a:rPr>
              </a:br>
              <a:r>
                <a:rPr lang="en-GB" altLang="pt-BR" b="1">
                  <a:solidFill>
                    <a:srgbClr val="000099"/>
                  </a:solidFill>
                </a:rPr>
                <a:t>Divulgação</a:t>
              </a:r>
              <a:endParaRPr lang="en-GB" altLang="pt-BR" sz="20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41990" name="Group 52"/>
          <p:cNvGrpSpPr>
            <a:grpSpLocks/>
          </p:cNvGrpSpPr>
          <p:nvPr/>
        </p:nvGrpSpPr>
        <p:grpSpPr bwMode="auto">
          <a:xfrm>
            <a:off x="4376738" y="3275013"/>
            <a:ext cx="2695575" cy="1638300"/>
            <a:chOff x="2784" y="1848"/>
            <a:chExt cx="1698" cy="1032"/>
          </a:xfrm>
        </p:grpSpPr>
        <p:grpSp>
          <p:nvGrpSpPr>
            <p:cNvPr id="42004" name="Group 53"/>
            <p:cNvGrpSpPr>
              <a:grpSpLocks/>
            </p:cNvGrpSpPr>
            <p:nvPr/>
          </p:nvGrpSpPr>
          <p:grpSpPr bwMode="auto">
            <a:xfrm>
              <a:off x="2784" y="1848"/>
              <a:ext cx="1632" cy="576"/>
              <a:chOff x="2784" y="1848"/>
              <a:chExt cx="1632" cy="576"/>
            </a:xfrm>
          </p:grpSpPr>
          <p:sp>
            <p:nvSpPr>
              <p:cNvPr id="42008" name="Rectangle 54"/>
              <p:cNvSpPr>
                <a:spLocks noChangeArrowheads="1"/>
              </p:cNvSpPr>
              <p:nvPr/>
            </p:nvSpPr>
            <p:spPr bwMode="auto">
              <a:xfrm>
                <a:off x="3024" y="1848"/>
                <a:ext cx="139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r>
                  <a:rPr lang="en-GB" altLang="pt-BR" b="1">
                    <a:solidFill>
                      <a:srgbClr val="000099"/>
                    </a:solidFill>
                  </a:rPr>
                  <a:t>EQUIPE DA QUALIDADE (SQA)</a:t>
                </a:r>
              </a:p>
            </p:txBody>
          </p:sp>
          <p:cxnSp>
            <p:nvCxnSpPr>
              <p:cNvPr id="42009" name="AutoShape 55"/>
              <p:cNvCxnSpPr>
                <a:cxnSpLocks noChangeShapeType="1"/>
                <a:stCxn id="42018" idx="3"/>
                <a:endCxn id="42008" idx="1"/>
              </p:cNvCxnSpPr>
              <p:nvPr/>
            </p:nvCxnSpPr>
            <p:spPr bwMode="auto">
              <a:xfrm>
                <a:off x="2784" y="2091"/>
                <a:ext cx="240" cy="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2005" name="Group 56"/>
            <p:cNvGrpSpPr>
              <a:grpSpLocks/>
            </p:cNvGrpSpPr>
            <p:nvPr/>
          </p:nvGrpSpPr>
          <p:grpSpPr bwMode="auto">
            <a:xfrm>
              <a:off x="3312" y="2496"/>
              <a:ext cx="1170" cy="384"/>
              <a:chOff x="3312" y="2496"/>
              <a:chExt cx="1170" cy="384"/>
            </a:xfrm>
          </p:grpSpPr>
          <p:cxnSp>
            <p:nvCxnSpPr>
              <p:cNvPr id="42006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3312" y="2496"/>
                <a:ext cx="33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42007" name="Text Box 58"/>
              <p:cNvSpPr txBox="1">
                <a:spLocks noChangeArrowheads="1"/>
              </p:cNvSpPr>
              <p:nvPr/>
            </p:nvSpPr>
            <p:spPr bwMode="auto">
              <a:xfrm>
                <a:off x="3498" y="2604"/>
                <a:ext cx="9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altLang="pt-BR" b="1">
                    <a:solidFill>
                      <a:srgbClr val="000099"/>
                    </a:solidFill>
                  </a:rPr>
                  <a:t>Auditorias</a:t>
                </a:r>
              </a:p>
            </p:txBody>
          </p:sp>
        </p:grpSp>
      </p:grpSp>
      <p:grpSp>
        <p:nvGrpSpPr>
          <p:cNvPr id="41991" name="Group 59"/>
          <p:cNvGrpSpPr>
            <a:grpSpLocks/>
          </p:cNvGrpSpPr>
          <p:nvPr/>
        </p:nvGrpSpPr>
        <p:grpSpPr bwMode="auto">
          <a:xfrm>
            <a:off x="1862138" y="1484313"/>
            <a:ext cx="5486400" cy="1295400"/>
            <a:chOff x="1200" y="720"/>
            <a:chExt cx="3456" cy="816"/>
          </a:xfrm>
        </p:grpSpPr>
        <p:sp>
          <p:nvSpPr>
            <p:cNvPr id="42000" name="Rectangle 60"/>
            <p:cNvSpPr>
              <a:spLocks noChangeArrowheads="1"/>
            </p:cNvSpPr>
            <p:nvPr/>
          </p:nvSpPr>
          <p:spPr bwMode="auto">
            <a:xfrm>
              <a:off x="1200" y="720"/>
              <a:ext cx="3456" cy="81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anchor="ctr"/>
            <a:lstStyle/>
            <a:p>
              <a:endParaRPr lang="pt-BR" altLang="pt-BR"/>
            </a:p>
          </p:txBody>
        </p:sp>
        <p:sp>
          <p:nvSpPr>
            <p:cNvPr id="42001" name="Rectangle 61"/>
            <p:cNvSpPr>
              <a:spLocks noChangeArrowheads="1"/>
            </p:cNvSpPr>
            <p:nvPr/>
          </p:nvSpPr>
          <p:spPr bwMode="auto">
            <a:xfrm>
              <a:off x="1392" y="840"/>
              <a:ext cx="1392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altLang="pt-BR" b="1">
                  <a:solidFill>
                    <a:srgbClr val="000099"/>
                  </a:solidFill>
                </a:rPr>
                <a:t>SEPG</a:t>
              </a:r>
              <a:br>
                <a:rPr lang="en-GB" altLang="pt-BR" b="1">
                  <a:solidFill>
                    <a:srgbClr val="000099"/>
                  </a:solidFill>
                </a:rPr>
              </a:br>
              <a:r>
                <a:rPr lang="en-GB" altLang="pt-BR" i="1">
                  <a:solidFill>
                    <a:srgbClr val="000099"/>
                  </a:solidFill>
                </a:rPr>
                <a:t>(Grupo de Processos)</a:t>
              </a:r>
              <a:endParaRPr lang="en-GB" altLang="pt-BR" sz="2000">
                <a:solidFill>
                  <a:srgbClr val="000099"/>
                </a:solidFill>
              </a:endParaRPr>
            </a:p>
          </p:txBody>
        </p:sp>
        <p:sp>
          <p:nvSpPr>
            <p:cNvPr id="42002" name="Rectangle 62"/>
            <p:cNvSpPr>
              <a:spLocks noChangeArrowheads="1"/>
            </p:cNvSpPr>
            <p:nvPr/>
          </p:nvSpPr>
          <p:spPr bwMode="auto">
            <a:xfrm>
              <a:off x="3024" y="840"/>
              <a:ext cx="1392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altLang="pt-BR" b="1">
                  <a:solidFill>
                    <a:srgbClr val="000099"/>
                  </a:solidFill>
                </a:rPr>
                <a:t>COMITÊ ORIENTADOR</a:t>
              </a:r>
            </a:p>
            <a:p>
              <a:r>
                <a:rPr lang="en-GB" altLang="pt-BR" i="1">
                  <a:solidFill>
                    <a:srgbClr val="000099"/>
                  </a:solidFill>
                </a:rPr>
                <a:t>(PATROCINADOR)</a:t>
              </a:r>
              <a:endParaRPr lang="en-GB" altLang="pt-BR" b="1">
                <a:solidFill>
                  <a:srgbClr val="000099"/>
                </a:solidFill>
              </a:endParaRPr>
            </a:p>
          </p:txBody>
        </p:sp>
        <p:cxnSp>
          <p:nvCxnSpPr>
            <p:cNvPr id="42003" name="AutoShape 63"/>
            <p:cNvCxnSpPr>
              <a:cxnSpLocks noChangeShapeType="1"/>
              <a:stCxn id="42001" idx="3"/>
              <a:endCxn id="42002" idx="1"/>
            </p:cNvCxnSpPr>
            <p:nvPr/>
          </p:nvCxnSpPr>
          <p:spPr bwMode="auto">
            <a:xfrm>
              <a:off x="2796" y="1128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1992" name="Group 64"/>
          <p:cNvGrpSpPr>
            <a:grpSpLocks/>
          </p:cNvGrpSpPr>
          <p:nvPr/>
        </p:nvGrpSpPr>
        <p:grpSpPr bwMode="auto">
          <a:xfrm>
            <a:off x="107950" y="2246313"/>
            <a:ext cx="2058988" cy="3581400"/>
            <a:chOff x="143" y="1328"/>
            <a:chExt cx="1297" cy="2256"/>
          </a:xfrm>
        </p:grpSpPr>
        <p:sp>
          <p:nvSpPr>
            <p:cNvPr id="41994" name="AutoShape 65"/>
            <p:cNvSpPr>
              <a:spLocks noChangeArrowheads="1"/>
            </p:cNvSpPr>
            <p:nvPr/>
          </p:nvSpPr>
          <p:spPr bwMode="auto">
            <a:xfrm>
              <a:off x="143" y="2936"/>
              <a:ext cx="793" cy="64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r>
                <a:rPr lang="en-GB" altLang="pt-BR" sz="1400" b="1">
                  <a:solidFill>
                    <a:srgbClr val="000099"/>
                  </a:solidFill>
                </a:rPr>
                <a:t>  Material</a:t>
              </a:r>
            </a:p>
            <a:p>
              <a:r>
                <a:rPr lang="en-GB" altLang="pt-BR" sz="1400" b="1">
                  <a:solidFill>
                    <a:srgbClr val="000099"/>
                  </a:solidFill>
                </a:rPr>
                <a:t>     de</a:t>
              </a:r>
            </a:p>
            <a:p>
              <a:r>
                <a:rPr lang="en-GB" altLang="pt-BR" sz="1400" b="1">
                  <a:solidFill>
                    <a:srgbClr val="000099"/>
                  </a:solidFill>
                </a:rPr>
                <a:t> Comunicação</a:t>
              </a:r>
            </a:p>
          </p:txBody>
        </p:sp>
        <p:sp>
          <p:nvSpPr>
            <p:cNvPr id="41995" name="AutoShape 66"/>
            <p:cNvSpPr>
              <a:spLocks noChangeArrowheads="1"/>
            </p:cNvSpPr>
            <p:nvPr/>
          </p:nvSpPr>
          <p:spPr bwMode="auto">
            <a:xfrm>
              <a:off x="143" y="1328"/>
              <a:ext cx="922" cy="64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anchor="ctr"/>
            <a:lstStyle/>
            <a:p>
              <a:r>
                <a:rPr lang="en-GB" altLang="pt-BR" sz="1400" b="1">
                  <a:solidFill>
                    <a:srgbClr val="000099"/>
                  </a:solidFill>
                </a:rPr>
                <a:t>Descrições de processo; procedimentos</a:t>
              </a:r>
              <a:endParaRPr lang="en-GB" altLang="pt-BR" sz="1600" b="1">
                <a:solidFill>
                  <a:srgbClr val="000099"/>
                </a:solidFill>
              </a:endParaRPr>
            </a:p>
          </p:txBody>
        </p:sp>
        <p:sp>
          <p:nvSpPr>
            <p:cNvPr id="41996" name="AutoShape 67"/>
            <p:cNvSpPr>
              <a:spLocks noChangeArrowheads="1"/>
            </p:cNvSpPr>
            <p:nvPr/>
          </p:nvSpPr>
          <p:spPr bwMode="auto">
            <a:xfrm>
              <a:off x="143" y="2144"/>
              <a:ext cx="793" cy="64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anchor="ctr"/>
            <a:lstStyle/>
            <a:p>
              <a:r>
                <a:rPr lang="en-GB" altLang="pt-BR" sz="1400" b="1">
                  <a:solidFill>
                    <a:srgbClr val="000099"/>
                  </a:solidFill>
                </a:rPr>
                <a:t>Material</a:t>
              </a:r>
            </a:p>
            <a:p>
              <a:r>
                <a:rPr lang="en-GB" altLang="pt-BR" sz="1400" b="1">
                  <a:solidFill>
                    <a:srgbClr val="000099"/>
                  </a:solidFill>
                </a:rPr>
                <a:t>     de</a:t>
              </a:r>
            </a:p>
            <a:p>
              <a:r>
                <a:rPr lang="en-GB" altLang="pt-BR" sz="1400" b="1">
                  <a:solidFill>
                    <a:srgbClr val="000099"/>
                  </a:solidFill>
                </a:rPr>
                <a:t>Treinamento</a:t>
              </a:r>
              <a:endParaRPr lang="en-GB" altLang="pt-BR">
                <a:solidFill>
                  <a:srgbClr val="000099"/>
                </a:solidFill>
              </a:endParaRPr>
            </a:p>
          </p:txBody>
        </p:sp>
        <p:cxnSp>
          <p:nvCxnSpPr>
            <p:cNvPr id="41997" name="AutoShape 68"/>
            <p:cNvCxnSpPr>
              <a:cxnSpLocks noChangeShapeType="1"/>
              <a:stCxn id="42018" idx="1"/>
              <a:endCxn id="41994" idx="3"/>
            </p:cNvCxnSpPr>
            <p:nvPr/>
          </p:nvCxnSpPr>
          <p:spPr bwMode="auto">
            <a:xfrm flipH="1">
              <a:off x="936" y="2219"/>
              <a:ext cx="504" cy="1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8" name="AutoShape 69"/>
            <p:cNvCxnSpPr>
              <a:cxnSpLocks noChangeShapeType="1"/>
              <a:stCxn id="42018" idx="1"/>
              <a:endCxn id="41996" idx="3"/>
            </p:cNvCxnSpPr>
            <p:nvPr/>
          </p:nvCxnSpPr>
          <p:spPr bwMode="auto">
            <a:xfrm flipH="1">
              <a:off x="936" y="2219"/>
              <a:ext cx="504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9" name="AutoShape 70"/>
            <p:cNvCxnSpPr>
              <a:cxnSpLocks noChangeShapeType="1"/>
              <a:stCxn id="42018" idx="1"/>
              <a:endCxn id="41995" idx="3"/>
            </p:cNvCxnSpPr>
            <p:nvPr/>
          </p:nvCxnSpPr>
          <p:spPr bwMode="auto">
            <a:xfrm flipH="1" flipV="1">
              <a:off x="1065" y="1652"/>
              <a:ext cx="375" cy="5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1993" name="Espaço Reservado para Número de Slide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CC128-4FDB-4AC8-B6DD-355E6A3D89AE}" type="slidenum">
              <a:rPr lang="pt-BR" altLang="pt-BR"/>
              <a:pPr/>
              <a:t>51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Conclusão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 smtClean="0"/>
              <a:t>Estamos na fase em que a qualidade não é mais um diferencial</a:t>
            </a:r>
          </a:p>
          <a:p>
            <a:pPr eaLnBrk="1" hangingPunct="1"/>
            <a:r>
              <a:rPr lang="pt-BR" altLang="pt-BR" sz="2400" smtClean="0"/>
              <a:t>Precisamos ter não apenas qualidade, mas qualidade com excelência</a:t>
            </a:r>
          </a:p>
          <a:p>
            <a:pPr lvl="1" eaLnBrk="1" hangingPunct="1"/>
            <a:r>
              <a:rPr lang="pt-BR" altLang="pt-BR" sz="2000" smtClean="0"/>
              <a:t>A qualidade que mais se adeqüe à nossa realidade e a de nossos clientes!!!</a:t>
            </a:r>
          </a:p>
          <a:p>
            <a:pPr eaLnBrk="1" hangingPunct="1"/>
            <a:r>
              <a:rPr lang="pt-BR" altLang="pt-BR" sz="2400" smtClean="0"/>
              <a:t>Qualidade é um conceito complexo, porque significa diferentes coisas para diferentes pessoas</a:t>
            </a:r>
          </a:p>
          <a:p>
            <a:pPr eaLnBrk="1" hangingPunct="1"/>
            <a:r>
              <a:rPr lang="pt-BR" altLang="pt-BR" sz="2400" smtClean="0"/>
              <a:t>Não há uma simples medida para qualidade de software que seja aceitável para todos os projetos de todas as empresas</a:t>
            </a:r>
            <a:endParaRPr lang="pt-BR" altLang="pt-BR" sz="2000" smtClean="0"/>
          </a:p>
          <a:p>
            <a:pPr lvl="1" eaLnBrk="1" hangingPunct="1"/>
            <a:endParaRPr lang="pt-BR" altLang="pt-BR" sz="1800" smtClean="0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CE6AD4-49FE-4058-844F-8A203614007B}" type="slidenum">
              <a:rPr lang="pt-BR" altLang="pt-BR"/>
              <a:pPr/>
              <a:t>52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Conclusão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54150"/>
            <a:ext cx="7989887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A implantação de um sistema de qualidade permite um aumento de produtividade, uma melhoria da qualidade do produto final e um aumento da satisfação dos clientes e da própria empresa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Apesar dos custos elevados, é importante introduzir sistemas de gerenciamento de qualidade de software, pois permitem um aumento de produtividade, uma melhoria da qualidade do produto final e um aumento da satisfação dos clientes e da própria empresa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A demanda por produtos mais eficazes e de baixo custo agregado, somada com a alta competição no mercado, tornou a qualidade um aspecto fundamental a qualquer organização</a:t>
            </a: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638D0-9314-4904-81D4-024795DF11A9}" type="slidenum">
              <a:rPr lang="pt-BR" altLang="pt-BR"/>
              <a:pPr/>
              <a:t>53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Conclusão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No contexto da qualidade de software, vários modelos vêm sendo publicados e são, hoje, largamente adotados por várias organizações no mundo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Conceitos como prevenção e detecção, avaliações e auditorias, coleta e análise de métricas, entre outros, devem ser bem entendidos para se garantir uma visão clara do cenário da qualidade de software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smtClean="0"/>
              <a:t>A falta de consciência de muitas empresas e profissionais que lidam com sistemas complexos tem sido um dos maiores problemas em adotarem uma política de qualidade</a:t>
            </a: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D8BFB-EA1E-4B0B-84A4-D5D646731FAF}" type="slidenum">
              <a:rPr lang="pt-BR" altLang="pt-BR"/>
              <a:pPr/>
              <a:t>54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Exercício</a:t>
            </a:r>
            <a:endParaRPr lang="pt-BR" altLang="pt-BR" dirty="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dirty="0" smtClean="0">
                <a:ea typeface="ＭＳ Ｐゴシック" pitchFamily="34" charset="-128"/>
              </a:rPr>
              <a:t>Além das práticas discutidas na aula, que outras práticas são inerentemente colaboração, na qualidade e controle de versão no desenvolvimento de software? Analise os aspectos colaborativos dessas outras práticas e destrinche sobre ele. </a:t>
            </a:r>
            <a:endParaRPr lang="pt-BR" altLang="pt-BR" sz="2400" b="1" dirty="0" smtClean="0">
              <a:ea typeface="ＭＳ Ｐゴシック" pitchFamily="34" charset="-128"/>
            </a:endParaRP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D8BFB-EA1E-4B0B-84A4-D5D646731FAF}" type="slidenum">
              <a:rPr lang="pt-BR" altLang="pt-BR"/>
              <a:pPr/>
              <a:t>55</a:t>
            </a:fld>
            <a:r>
              <a:rPr lang="pt-BR" altLang="pt-BR"/>
              <a:t>/47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u="sng" dirty="0" smtClean="0">
                <a:ea typeface="ＭＳ Ｐゴシック" pitchFamily="34" charset="-128"/>
              </a:rPr>
              <a:t>Ferramentas Tradicionais</a:t>
            </a:r>
            <a:r>
              <a:rPr lang="pt-BR" altLang="pt-BR" sz="2800" dirty="0" smtClean="0">
                <a:ea typeface="ＭＳ Ｐゴシック" pitchFamily="34" charset="-128"/>
              </a:rPr>
              <a:t>: Sistemas de controle de versão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6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95288" y="1817688"/>
            <a:ext cx="8353425" cy="5040312"/>
          </a:xfrm>
        </p:spPr>
        <p:txBody>
          <a:bodyPr/>
          <a:lstStyle/>
          <a:p>
            <a:r>
              <a:rPr lang="pt-BR" altLang="pt-BR" dirty="0" smtClean="0">
                <a:ea typeface="ＭＳ Ｐゴシック" pitchFamily="34" charset="-128"/>
              </a:rPr>
              <a:t>Técnicas: revisão por pares, teste unitário, teste de usuário</a:t>
            </a:r>
          </a:p>
          <a:p>
            <a:r>
              <a:rPr lang="pt-BR" altLang="pt-BR" dirty="0" smtClean="0">
                <a:ea typeface="ＭＳ Ｐゴシック" pitchFamily="34" charset="-128"/>
              </a:rPr>
              <a:t>Ex.: </a:t>
            </a:r>
            <a:r>
              <a:rPr lang="pt-BR" altLang="pt-BR" dirty="0" err="1" smtClean="0">
                <a:ea typeface="ＭＳ Ｐゴシック" pitchFamily="34" charset="-128"/>
              </a:rPr>
              <a:t>Bugzilla</a:t>
            </a:r>
            <a:r>
              <a:rPr lang="pt-BR" altLang="pt-BR" dirty="0" smtClean="0">
                <a:ea typeface="ＭＳ Ｐゴシック" pitchFamily="34" charset="-128"/>
              </a:rPr>
              <a:t>, JIRA etc.</a:t>
            </a:r>
          </a:p>
          <a:p>
            <a:endParaRPr lang="pt-BR" altLang="pt-BR" dirty="0" smtClean="0">
              <a:ea typeface="ＭＳ Ｐゴシック" pitchFamily="34" charset="-128"/>
            </a:endParaRPr>
          </a:p>
        </p:txBody>
      </p:sp>
      <p:pic>
        <p:nvPicPr>
          <p:cNvPr id="6" name="Picture 2" descr="C:\Pimentel\artigos\2011\2011.livroSC\capitulosV3Imagens\09.DesenvolvimentoColab\Figura9.3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643314"/>
            <a:ext cx="830262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u="sng" dirty="0" smtClean="0">
                <a:ea typeface="ＭＳ Ｐゴシック" pitchFamily="34" charset="-128"/>
              </a:rPr>
              <a:t>Ferramentas Tradicionais</a:t>
            </a:r>
            <a:r>
              <a:rPr lang="pt-BR" altLang="pt-BR" sz="2800" dirty="0" smtClean="0">
                <a:ea typeface="ＭＳ Ｐゴシック" pitchFamily="34" charset="-128"/>
              </a:rPr>
              <a:t>: Sistemas de controle de versão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7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95288" y="1817688"/>
            <a:ext cx="8353425" cy="5040312"/>
          </a:xfrm>
        </p:spPr>
        <p:txBody>
          <a:bodyPr/>
          <a:lstStyle/>
          <a:p>
            <a:r>
              <a:rPr lang="pt-BR" altLang="pt-BR" dirty="0" smtClean="0">
                <a:ea typeface="ＭＳ Ｐゴシック" pitchFamily="34" charset="-128"/>
              </a:rPr>
              <a:t>Técnicas: revisão por pares, teste unitário, teste de usuário</a:t>
            </a:r>
          </a:p>
          <a:p>
            <a:r>
              <a:rPr lang="pt-BR" altLang="pt-BR" dirty="0" smtClean="0">
                <a:ea typeface="ＭＳ Ｐゴシック" pitchFamily="34" charset="-128"/>
              </a:rPr>
              <a:t>Ex.: </a:t>
            </a:r>
            <a:r>
              <a:rPr lang="pt-BR" altLang="pt-BR" dirty="0" err="1" smtClean="0">
                <a:ea typeface="ＭＳ Ｐゴシック" pitchFamily="34" charset="-128"/>
              </a:rPr>
              <a:t>Bugzilla</a:t>
            </a:r>
            <a:r>
              <a:rPr lang="pt-BR" altLang="pt-BR" dirty="0" smtClean="0">
                <a:ea typeface="ＭＳ Ｐゴシック" pitchFamily="34" charset="-128"/>
              </a:rPr>
              <a:t>, JIRA etc.</a:t>
            </a:r>
          </a:p>
          <a:p>
            <a:endParaRPr lang="pt-BR" altLang="pt-BR" dirty="0" smtClean="0">
              <a:ea typeface="ＭＳ Ｐゴシック" pitchFamily="34" charset="-128"/>
            </a:endParaRPr>
          </a:p>
        </p:txBody>
      </p:sp>
      <p:pic>
        <p:nvPicPr>
          <p:cNvPr id="6" name="Picture 2" descr="C:\Pimentel\artigos\2011\2011.livroSC\capitulosV3Imagens\09.DesenvolvimentoColab\Figura9.3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643314"/>
            <a:ext cx="830262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u="sng" dirty="0" smtClean="0">
                <a:ea typeface="ＭＳ Ｐゴシック" pitchFamily="34" charset="-128"/>
              </a:rPr>
              <a:t>Ferramentas Tradicionais</a:t>
            </a:r>
            <a:r>
              <a:rPr lang="pt-BR" altLang="pt-BR" sz="2800" dirty="0" smtClean="0">
                <a:ea typeface="ＭＳ Ｐゴシック" pitchFamily="34" charset="-128"/>
              </a:rPr>
              <a:t>: Sistemas de controle de versão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8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95288" y="1817688"/>
            <a:ext cx="8353425" cy="5040312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revisão por pares – </a:t>
            </a:r>
            <a:r>
              <a:rPr lang="pt-BR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atividade na qual outras pessoas, além do autor de uma entrega de software, o examinam em busca de defeitos e oportunidades de melhoria</a:t>
            </a:r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é uma das ferramentas mais poderosas de qualidade de software disponíveis</a:t>
            </a:r>
            <a:endParaRPr lang="pt-BR" alt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u="sng" dirty="0" smtClean="0">
                <a:ea typeface="ＭＳ Ｐゴシック" pitchFamily="34" charset="-128"/>
              </a:rPr>
              <a:t>Ferramentas Tradicionais</a:t>
            </a:r>
            <a:r>
              <a:rPr lang="pt-BR" altLang="pt-BR" sz="2800" dirty="0" smtClean="0">
                <a:ea typeface="ＭＳ Ｐゴシック" pitchFamily="34" charset="-128"/>
              </a:rPr>
              <a:t>: Sistemas de controle de versão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34A-CAB5-41D6-AAAF-CB247F3848F0}" type="slidenum">
              <a:rPr lang="pt-BR" smtClean="0"/>
              <a:pPr>
                <a:defRPr/>
              </a:pPr>
              <a:t>9</a:t>
            </a:fld>
            <a:r>
              <a:rPr lang="pt-BR" smtClean="0"/>
              <a:t>/47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95288" y="1817688"/>
            <a:ext cx="8353425" cy="5040312"/>
          </a:xfrm>
        </p:spPr>
        <p:txBody>
          <a:bodyPr/>
          <a:lstStyle/>
          <a:p>
            <a:endParaRPr lang="pt-BR" altLang="pt-BR" dirty="0" smtClean="0">
              <a:ea typeface="ＭＳ Ｐゴシック" pitchFamily="34" charset="-128"/>
            </a:endParaRPr>
          </a:p>
        </p:txBody>
      </p:sp>
      <p:pic>
        <p:nvPicPr>
          <p:cNvPr id="5" name="Picture 2" descr="C:\Pimentel\artigos\2011\2011.livroSC\apresentacoes\SC08.DesenvColabSoftware\ilustr40 copy.jpg"/>
          <p:cNvPicPr>
            <a:picLocks noChangeAspect="1" noChangeArrowheads="1"/>
          </p:cNvPicPr>
          <p:nvPr/>
        </p:nvPicPr>
        <p:blipFill>
          <a:blip r:embed="rId2"/>
          <a:srcRect t="2525" b="2824"/>
          <a:stretch>
            <a:fillRect/>
          </a:stretch>
        </p:blipFill>
        <p:spPr bwMode="auto">
          <a:xfrm>
            <a:off x="395288" y="1268413"/>
            <a:ext cx="8497887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-para-os-slides">
  <a:themeElements>
    <a:clrScheme name="modelo-para-os-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-para-os-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lo-para-os-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-para-os-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-para-os-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-para-os-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-para-os-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-para-os-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-para-os-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-para-os-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-para-os-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-para-os-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-para-os-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-para-os-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3317</TotalTime>
  <Words>2916</Words>
  <Application>Microsoft Office PowerPoint</Application>
  <PresentationFormat>Apresentação na tela (4:3)</PresentationFormat>
  <Paragraphs>478</Paragraphs>
  <Slides>55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5" baseType="lpstr">
      <vt:lpstr>Arial</vt:lpstr>
      <vt:lpstr>Times New Roman</vt:lpstr>
      <vt:lpstr>Verdana</vt:lpstr>
      <vt:lpstr>Wingdings</vt:lpstr>
      <vt:lpstr>Calibri</vt:lpstr>
      <vt:lpstr>Arial Narrow</vt:lpstr>
      <vt:lpstr>Tahoma</vt:lpstr>
      <vt:lpstr>ＭＳ Ｐゴシック</vt:lpstr>
      <vt:lpstr>modelo-para-os-slides</vt:lpstr>
      <vt:lpstr>Microsoft Clip Gallery</vt:lpstr>
      <vt:lpstr>Slide 1</vt:lpstr>
      <vt:lpstr>Desenvolvimento de Software: uma atividade colaborativa</vt:lpstr>
      <vt:lpstr>Desenvolvimento de Software: uma atividade colaborativa</vt:lpstr>
      <vt:lpstr>Práticas colaborativas no desenvolvimento de software</vt:lpstr>
      <vt:lpstr>Ferramentas Tradicionais: Sistemas de controle de versão</vt:lpstr>
      <vt:lpstr>Ferramentas Tradicionais: Sistemas de controle de versão</vt:lpstr>
      <vt:lpstr>Ferramentas Tradicionais: Sistemas de controle de versão</vt:lpstr>
      <vt:lpstr>Ferramentas Tradicionais: Sistemas de controle de versão</vt:lpstr>
      <vt:lpstr>Ferramentas Tradicionais: Sistemas de controle de versão</vt:lpstr>
      <vt:lpstr>Motivações para o Desenvolvimento distribuído e global</vt:lpstr>
      <vt:lpstr>A razão para os problemas do Desenvolvimento distribuído e global</vt:lpstr>
      <vt:lpstr>Introdução à Qualidade de Software</vt:lpstr>
      <vt:lpstr>Objetivo</vt:lpstr>
      <vt:lpstr>Slide 14</vt:lpstr>
      <vt:lpstr>Contextualização</vt:lpstr>
      <vt:lpstr>Contextualização</vt:lpstr>
      <vt:lpstr>O que é Qualidade? </vt:lpstr>
      <vt:lpstr>O que é Qualidade?</vt:lpstr>
      <vt:lpstr>Evolução da Qualidade</vt:lpstr>
      <vt:lpstr>Total Quality Management (TQM)</vt:lpstr>
      <vt:lpstr>Benefícios da Qualidade</vt:lpstr>
      <vt:lpstr>Benefícios da Qualidade</vt:lpstr>
      <vt:lpstr>Gestão da Qualidade</vt:lpstr>
      <vt:lpstr>Controle da Qualidade  X Garantia da Qualidade</vt:lpstr>
      <vt:lpstr>Controle da Qualidade  X Garantia da Qualidade</vt:lpstr>
      <vt:lpstr>Certificação da Qualidade</vt:lpstr>
      <vt:lpstr>Certificação da Qualidade</vt:lpstr>
      <vt:lpstr>Auditorias</vt:lpstr>
      <vt:lpstr>Tipos de Auditorias</vt:lpstr>
      <vt:lpstr>Auditorias de Sistemas da Qualidade</vt:lpstr>
      <vt:lpstr>Técnicas Usadas em Auditorias</vt:lpstr>
      <vt:lpstr>Avaliações (Assessments)</vt:lpstr>
      <vt:lpstr>Custos da Qualidade</vt:lpstr>
      <vt:lpstr>Custo da Correção de Defeitos de Software</vt:lpstr>
      <vt:lpstr>Qualidade de Software</vt:lpstr>
      <vt:lpstr>Conceito de Qualidade de Software</vt:lpstr>
      <vt:lpstr>Qualidade de Software</vt:lpstr>
      <vt:lpstr>Fatores que Dificultam a Qualidade de Software</vt:lpstr>
      <vt:lpstr>Dimensões da Qualidade do Software</vt:lpstr>
      <vt:lpstr>Qualidade de Software: processo x produto</vt:lpstr>
      <vt:lpstr>Normas e Modelos de Qualidade de SW</vt:lpstr>
      <vt:lpstr>Qualidade do Processo</vt:lpstr>
      <vt:lpstr>Processo de Software</vt:lpstr>
      <vt:lpstr>Princípios Básicos da  Qualidade do Processo de Software</vt:lpstr>
      <vt:lpstr>Qualidade do Processo de Software</vt:lpstr>
      <vt:lpstr>Qualidade do Processo de Software</vt:lpstr>
      <vt:lpstr>Melhoria de Processo  de Software </vt:lpstr>
      <vt:lpstr>Melhoria de Processo: Prevenção X Detecção</vt:lpstr>
      <vt:lpstr>Melhoria de Processo: Prevenção X Detecção</vt:lpstr>
      <vt:lpstr>Slide 50</vt:lpstr>
      <vt:lpstr>Exemplo de estrutura organizacional de programa de MPS</vt:lpstr>
      <vt:lpstr>Conclusão</vt:lpstr>
      <vt:lpstr>Conclusão</vt:lpstr>
      <vt:lpstr>Conclusão</vt:lpstr>
      <vt:lpstr>Exercício</vt:lpstr>
    </vt:vector>
  </TitlesOfParts>
  <Company>cesar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Reuniões</dc:title>
  <dc:creator>FACEPE</dc:creator>
  <cp:lastModifiedBy>Usuário do Windows</cp:lastModifiedBy>
  <cp:revision>346</cp:revision>
  <dcterms:created xsi:type="dcterms:W3CDTF">2002-04-16T00:21:00Z</dcterms:created>
  <dcterms:modified xsi:type="dcterms:W3CDTF">2023-02-08T15:21:52Z</dcterms:modified>
</cp:coreProperties>
</file>