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1" r:id="rId8"/>
    <p:sldId id="266" r:id="rId9"/>
    <p:sldId id="267" r:id="rId10"/>
    <p:sldId id="268" r:id="rId11"/>
    <p:sldId id="262" r:id="rId12"/>
    <p:sldId id="263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555D-71A0-427A-B76A-DBB9799DA1E6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0B6F-6DF2-4736-9225-64B4A5515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61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555D-71A0-427A-B76A-DBB9799DA1E6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0B6F-6DF2-4736-9225-64B4A5515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8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555D-71A0-427A-B76A-DBB9799DA1E6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0B6F-6DF2-4736-9225-64B4A5515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37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555D-71A0-427A-B76A-DBB9799DA1E6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0B6F-6DF2-4736-9225-64B4A5515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77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555D-71A0-427A-B76A-DBB9799DA1E6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0B6F-6DF2-4736-9225-64B4A5515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06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555D-71A0-427A-B76A-DBB9799DA1E6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0B6F-6DF2-4736-9225-64B4A5515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22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555D-71A0-427A-B76A-DBB9799DA1E6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0B6F-6DF2-4736-9225-64B4A5515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60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555D-71A0-427A-B76A-DBB9799DA1E6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0B6F-6DF2-4736-9225-64B4A5515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57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555D-71A0-427A-B76A-DBB9799DA1E6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0B6F-6DF2-4736-9225-64B4A5515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57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555D-71A0-427A-B76A-DBB9799DA1E6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0B6F-6DF2-4736-9225-64B4A5515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02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555D-71A0-427A-B76A-DBB9799DA1E6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0B6F-6DF2-4736-9225-64B4A5515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99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555D-71A0-427A-B76A-DBB9799DA1E6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00B6F-6DF2-4736-9225-64B4A5515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05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Revisão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01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requisitos de software?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 smtClean="0"/>
              <a:t>9) Acessibilidade: O software deve ser acessível a todos, incluindo usuários com deficiência visual, auditiva ou motora.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10) Localização: O software deve ser capaz de ser adaptado para diferentes idiomas e regiões, incluindo a moeda e as unidades de medida locais.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Esses são apenas alguns exemplos de requisitos não funcionais que podem ser encontrados em softwares. Esses requisitos são tão importantes quanto os requisitos funcionais, pois afetam a qualidade, a usabilidade e a satisfação do usuário final com o software.</a:t>
            </a:r>
          </a:p>
        </p:txBody>
      </p:sp>
    </p:spTree>
    <p:extLst>
      <p:ext uri="{BB962C8B-B14F-4D97-AF65-F5344CB8AC3E}">
        <p14:creationId xmlns:p14="http://schemas.microsoft.com/office/powerpoint/2010/main" val="236666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requisitos de software?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Além disso, existem requisitos de negócios, que descrevem as necessidades do negócio ou do cliente que o software deve atender. Esses requisitos podem incluir restrições legais ou regulatórias, requisitos de tempo de lançamento no mercado, orçamento disponível, entre outros.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 coleta e análise de requisitos de software são fundamentais para o sucesso do projeto de software, pois os requisitos são a base para todo o processo de desenvolvimento e teste.</a:t>
            </a:r>
          </a:p>
        </p:txBody>
      </p:sp>
    </p:spTree>
    <p:extLst>
      <p:ext uri="{BB962C8B-B14F-4D97-AF65-F5344CB8AC3E}">
        <p14:creationId xmlns:p14="http://schemas.microsoft.com/office/powerpoint/2010/main" val="490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diferenciar um requisito de algo que não é requisito?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Diferenciar um requisito de algo que não é um requisito pode ser um processo desafiador, mas existem algumas dicas que podem ajudar a distinguir entre eles:</a:t>
            </a:r>
          </a:p>
          <a:p>
            <a:pPr marL="0" indent="0">
              <a:buNone/>
            </a:pPr>
            <a:r>
              <a:rPr lang="pt-BR" dirty="0" smtClean="0"/>
              <a:t>Um requisito deve ser uma declaração clara e precisa do que o software deve fazer ou de um resultado esperado. Se a declaração não for clara ou específica o suficiente, ela não será um requisito.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Um requisito deve ser verificável, ou seja, deve ser possível testar se o software está ou não atendendo a esse requisito. Se não for possível testá-lo, não é um requisito.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Um requisito deve ser necessário, ou seja, o software não pode funcionar sem ele. Se o requisito não for essencial para a funcionalidade do software, ele não é um requisito.</a:t>
            </a:r>
          </a:p>
        </p:txBody>
      </p:sp>
    </p:spTree>
    <p:extLst>
      <p:ext uri="{BB962C8B-B14F-4D97-AF65-F5344CB8AC3E}">
        <p14:creationId xmlns:p14="http://schemas.microsoft.com/office/powerpoint/2010/main" val="365881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diferenciar um requisito de algo que não é requisito?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Um requisito deve ser mensurável, ou seja, deve ser possível medir ou quantificar o desempenho ou a qualidade do software em relação ao requisito. Se não houver como medir ou quantificar o requisito, ele não é um requisito.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Um requisito deve ser acordado entre todas as partes interessadas, incluindo os desenvolvedores, os usuários e outros </a:t>
            </a:r>
            <a:r>
              <a:rPr lang="pt-BR" dirty="0" err="1" smtClean="0"/>
              <a:t>stakeholders</a:t>
            </a:r>
            <a:r>
              <a:rPr lang="pt-BR" dirty="0" smtClean="0"/>
              <a:t>. Se não houver acordo entre as partes interessadas, não é um requisito.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Um requisito deve ser documentado em algum formato para que possa ser rastreado e gerenciado ao longo do ciclo de vida do software. Se não estiver documentado, não é um requisito.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Essas são algumas dicas para diferenciar um requisito de algo que não é um requisito. É importante entender que a identificação e documentação adequadas dos requisitos são críticas para o sucesso do projeto de desenvolvimento de software.</a:t>
            </a:r>
          </a:p>
        </p:txBody>
      </p:sp>
    </p:spTree>
    <p:extLst>
      <p:ext uri="{BB962C8B-B14F-4D97-AF65-F5344CB8AC3E}">
        <p14:creationId xmlns:p14="http://schemas.microsoft.com/office/powerpoint/2010/main" val="129470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definir gerência de configuração de software?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 gerência de configuração de software (GCS) é um processo chave para o desenvolvimento de software, que envolve a identificação, documentação e controle das alterações realizadas no software e seus artefatos associados. A definição de GCS pode ser descrita da seguinte forma: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 gerência de configuração de software é o processo de identificação, documentação e controle das alterações em um produto de software ou sistema ao longo do seu ciclo de vida. A GCS é responsável por manter e controlar todas as versões do software, bem como seus artefatos associados, incluindo documentação, código-fonte, planos de teste, dados de configuração e outros.</a:t>
            </a:r>
          </a:p>
        </p:txBody>
      </p:sp>
    </p:spTree>
    <p:extLst>
      <p:ext uri="{BB962C8B-B14F-4D97-AF65-F5344CB8AC3E}">
        <p14:creationId xmlns:p14="http://schemas.microsoft.com/office/powerpoint/2010/main" val="47962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definir gerência de configuração de software?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A gerência de configuração de software é realizada através de uma variedade de atividades, incluindo: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Identificação de configuração: Identificação e documentação de todos os itens que compõem a configuração do software, incluindo seus artefatos e suas relações.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Controle de versão: Controle das diferentes versões do software e seus artefatos associados, permitindo que sejam facilmente rastreados e gerenciados.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Gerenciamento de alterações: Controle das alterações realizadas no software e seus artefatos associados, incluindo a aprovação, documentação e acompanhamento das mudanças realizadas.</a:t>
            </a:r>
          </a:p>
        </p:txBody>
      </p:sp>
    </p:spTree>
    <p:extLst>
      <p:ext uri="{BB962C8B-B14F-4D97-AF65-F5344CB8AC3E}">
        <p14:creationId xmlns:p14="http://schemas.microsoft.com/office/powerpoint/2010/main" val="268932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definir gerência de configuração de software?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Auditoria de configuração: Verificação da integridade e consistência da configuração do software em relação aos requisitos definidos, através de auditorias regulares.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Rastreamento e relatório: Rastreamento de todas as mudanças realizadas no software e geração de relatórios para monitorar o status e o progresso do projeto.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 GCS é essencial para o sucesso do desenvolvimento de software, pois ajuda a garantir que o software seja desenvolvido de forma consistente e controlada, e que todas as alterações sejam documentadas e gerenciadas adequadamente.</a:t>
            </a:r>
          </a:p>
        </p:txBody>
      </p:sp>
    </p:spTree>
    <p:extLst>
      <p:ext uri="{BB962C8B-B14F-4D97-AF65-F5344CB8AC3E}">
        <p14:creationId xmlns:p14="http://schemas.microsoft.com/office/powerpoint/2010/main" val="1419004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fases de gestão de requisitos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são um conjunto de etapas que são seguidas para gerenciar efetivamente os requisitos em um projeto de software. Essas fases fornecem um guia para as atividades a serem realizadas durante o ciclo de vida do projeto de software para garantir que os requisitos estejam claramente definidos, documentados, rastreados e gerenciados.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As fases típicas de gestão de requisitos incluem: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Elicitação</a:t>
            </a:r>
            <a:r>
              <a:rPr lang="pt-BR" dirty="0" smtClean="0"/>
              <a:t> de requisitos: essa fase envolve a identificação das necessidades dos usuários, clientes e partes interessadas, a fim de obter uma compreensão clara dos requisitos do sistema. A </a:t>
            </a:r>
            <a:r>
              <a:rPr lang="pt-BR" dirty="0" err="1" smtClean="0"/>
              <a:t>elicitação</a:t>
            </a:r>
            <a:r>
              <a:rPr lang="pt-BR" dirty="0" smtClean="0"/>
              <a:t> pode incluir entrevistas, questionários, workshops, prototipagem, entre outros métodos.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440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fases de gestão de requisitos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Análise e especificação de requisitos: nessa fase, os requisitos coletados são analisados, refinados e documentados em um formato que possa ser compreendido por todas as partes interessadas. A especificação dos requisitos inclui a documentação de requisitos funcionais e não funcionais, restrições, suposições e dependências.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Validação de requisitos: essa fase envolve a verificação da correta interpretação e documentação dos requisitos, e a validação de que eles atendem às necessidades dos usuários e clientes. Os requisitos devem ser verificáveis e mensuráveis, e estar alinhados aos objetivos do projeto.</a:t>
            </a:r>
          </a:p>
        </p:txBody>
      </p:sp>
    </p:spTree>
    <p:extLst>
      <p:ext uri="{BB962C8B-B14F-4D97-AF65-F5344CB8AC3E}">
        <p14:creationId xmlns:p14="http://schemas.microsoft.com/office/powerpoint/2010/main" val="343994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fases de gestão de requisitos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Gerenciamento de requisitos: essa fase envolve a gestão contínua dos requisitos durante todo o ciclo de vida do projeto, incluindo o rastreamento e documentação de mudanças nos requisitos, gerenciamento de conflitos, controle de versão e validação de requisitos. O objetivo é garantir que os requisitos permaneçam alinhados com as necessidades do negócio e do usuário.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Essas fases são interdependentes e se sobrepõem ao longo do ciclo de vida do projeto de software. Cada fase é essencial para o sucesso do projeto e deve ser cuidadosamente gerenciada e executada para garantir que os requisitos sejam corretamente definidos e atendam às necessidades dos usuários e partes interessadas.</a:t>
            </a:r>
          </a:p>
        </p:txBody>
      </p:sp>
    </p:spTree>
    <p:extLst>
      <p:ext uri="{BB962C8B-B14F-4D97-AF65-F5344CB8AC3E}">
        <p14:creationId xmlns:p14="http://schemas.microsoft.com/office/powerpoint/2010/main" val="164615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a engenharia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Engenharia de requisitos é uma disciplina da engenharia de software que se concentra na </a:t>
            </a:r>
            <a:r>
              <a:rPr lang="pt-BR" dirty="0" err="1" smtClean="0"/>
              <a:t>elicitação</a:t>
            </a:r>
            <a:r>
              <a:rPr lang="pt-BR" dirty="0" smtClean="0"/>
              <a:t>, análise, especificação, validação e gerenciamento de requisitos de um software ou sistema. Os requisitos definem as funcionalidades, características e restrições que o software ou sistema deve possuir para atender às necessidades e expectativas dos seus usuários e/ou clientes.</a:t>
            </a:r>
          </a:p>
          <a:p>
            <a:r>
              <a:rPr lang="pt-BR" dirty="0" smtClean="0"/>
              <a:t>A engenharia de requisitos envolve a identificação das necessidades dos </a:t>
            </a:r>
            <a:r>
              <a:rPr lang="pt-BR" dirty="0" err="1" smtClean="0"/>
              <a:t>stakeholders</a:t>
            </a:r>
            <a:r>
              <a:rPr lang="pt-BR" dirty="0" smtClean="0"/>
              <a:t> (partes interessadas), como clientes, usuários, desenvolvedores, gerentes de projeto e outros, bem como a análise e a documentação dos requisitos em um formato claro, completo e consistente. Isso ajuda a garantir que as expectativas do cliente sejam atendidas e que o produto final atenda às necessidades dos usuários.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840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controle de versão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O controle de versão de software é um processo que envolve o gerenciamento de todas as versões do código-fonte e dos artefatos de software relacionados durante o ciclo de vida do desenvolvimento de software. Ele permite que os desenvolvedores controlem e gerenciem todas as alterações feitas no software, incluindo a identificação e documentação de todas as alterações, bem como a recuperação de versões anteriores de um software.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01337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controle de versão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 smtClean="0"/>
              <a:t>O controle de versão de software é geralmente realizado com o uso de um software específico, conhecido como sistema de controle de versão (SCV), que ajuda a gerenciar todas as alterações realizadas no software. O SCV registra todas as alterações feitas no código-fonte e nos artefatos relacionados, incluindo as modificações, adições e exclusões de arquivos.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Alguns recursos importantes do controle de versão de software incluem: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Controle de acesso: permite que os usuários acessem e modifiquem o software de acordo com suas permissões de acesso.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99533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controle de versão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Controle de conflitos: ajuda a evitar conflitos ao modificar o mesmo arquivo ou código-fonte ao mesmo tempo.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Rastreamento de alterações: permite que os desenvolvedores monitorem todas as alterações feitas no código-fonte e nos artefatos relacionados ao longo do tempo.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Ramificação e </a:t>
            </a:r>
            <a:r>
              <a:rPr lang="pt-BR" dirty="0" err="1" smtClean="0"/>
              <a:t>mesclagem</a:t>
            </a:r>
            <a:r>
              <a:rPr lang="pt-BR" dirty="0" smtClean="0"/>
              <a:t>: possibilita que os desenvolvedores criem ramos ou "</a:t>
            </a:r>
            <a:r>
              <a:rPr lang="pt-BR" dirty="0" err="1" smtClean="0"/>
              <a:t>branches</a:t>
            </a:r>
            <a:r>
              <a:rPr lang="pt-BR" dirty="0" smtClean="0"/>
              <a:t>" separados para trabalhar em diferentes recursos ou recursos de forma independente, e depois mesclá-los de volta ao tronco principal do projeto.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02885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controle de versão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Restauração de versão anterior: possibilita que os desenvolvedores restaurem versões anteriores do código-fonte ou dos artefatos relacionados, se necessário.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O controle de versão de software é fundamental para garantir que o desenvolvimento de software seja realizado de forma organizada e eficiente. Ele ajuda a manter o histórico de alterações e a garantir que as alterações realizadas no código-fonte e nos artefatos relacionados sejam gerenciadas de forma controlada.</a:t>
            </a:r>
          </a:p>
        </p:txBody>
      </p:sp>
    </p:spTree>
    <p:extLst>
      <p:ext uri="{BB962C8B-B14F-4D97-AF65-F5344CB8AC3E}">
        <p14:creationId xmlns:p14="http://schemas.microsoft.com/office/powerpoint/2010/main" val="2308091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</a:t>
            </a:r>
            <a:r>
              <a:rPr lang="pt-BR" dirty="0"/>
              <a:t>de controle de versão de software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 smtClean="0"/>
              <a:t>Git</a:t>
            </a:r>
            <a:r>
              <a:rPr lang="pt-BR" dirty="0" smtClean="0"/>
              <a:t>: é um dos sistemas de controle de versão mais populares e amplamente utilizados no mundo. Ele é um software livre e de código aberto, que permite o gerenciamento eficiente de código-fonte e artefatos de software relacionados.</a:t>
            </a:r>
          </a:p>
          <a:p>
            <a:pPr marL="0" indent="0">
              <a:buNone/>
            </a:pPr>
            <a:r>
              <a:rPr lang="pt-BR" dirty="0" err="1" smtClean="0"/>
              <a:t>Subversion</a:t>
            </a:r>
            <a:r>
              <a:rPr lang="pt-BR" dirty="0" smtClean="0"/>
              <a:t> (SVN): é um sistema de controle de versão centralizado, que permite que um repositório central armazene todas as versões do código-fonte e artefatos relacionados.</a:t>
            </a:r>
          </a:p>
          <a:p>
            <a:pPr marL="0" indent="0">
              <a:buNone/>
            </a:pPr>
            <a:r>
              <a:rPr lang="pt-BR" dirty="0" smtClean="0"/>
              <a:t>Mercurial: é um sistema de controle de versão distribuído, semelhante ao </a:t>
            </a:r>
            <a:r>
              <a:rPr lang="pt-BR" dirty="0" err="1" smtClean="0"/>
              <a:t>Git</a:t>
            </a:r>
            <a:r>
              <a:rPr lang="pt-BR" dirty="0" smtClean="0"/>
              <a:t>. Ele é fácil de usar e pode ser executado em várias plataformas, como Windows, Linux e </a:t>
            </a:r>
            <a:r>
              <a:rPr lang="pt-BR" dirty="0" err="1" smtClean="0"/>
              <a:t>macOS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7428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rastreabilidade de software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 rastreabilidade de software é a capacidade de rastrear as relações entre os requisitos, artefatos e outros elementos do software durante todo o ciclo de vida do desenvolvimento de software. Ela permite que os desenvolvedores e os </a:t>
            </a:r>
            <a:r>
              <a:rPr lang="pt-BR" dirty="0" err="1" smtClean="0"/>
              <a:t>stakeholders</a:t>
            </a:r>
            <a:r>
              <a:rPr lang="pt-BR" dirty="0" smtClean="0"/>
              <a:t> do projeto possam entender e gerenciar as relações entre os requisitos e outras entidades do software, e, em geral, monitorar e avaliar o progresso do projeto.</a:t>
            </a:r>
          </a:p>
        </p:txBody>
      </p:sp>
    </p:spTree>
    <p:extLst>
      <p:ext uri="{BB962C8B-B14F-4D97-AF65-F5344CB8AC3E}">
        <p14:creationId xmlns:p14="http://schemas.microsoft.com/office/powerpoint/2010/main" val="326241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rastreabilidade de software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 rastreabilidade de software é geralmente implementada através da criação e manutenção de uma matriz de rastreabilidade, que é uma tabela que lista todos os requisitos do software e os artefatos associados, incluindo design, código, testes e documentação. Cada item na matriz de rastreabilidade é acompanhado por um ID exclusivo e um rótulo descritivo, que permite que os desenvolvedores possam rastrear facilmente cada item em todo o ciclo de vida do desenvolvimento de software.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2851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rastreabilidade de software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Alguns benefícios importantes da rastreabilidade de software incluem: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Garantir que todos os requisitos do software sejam atendidos.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Monitorar o progresso do desenvolvimento do software e identificar problemas em um estágio precoce do projeto.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Ajudar a identificar e gerenciar mudanças nos requisitos do software.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Facilitar a conformidade regulatória e a auditoria.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Ajudar a garantir a qualidade e a eficácia do software.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9675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rastreabilidade de software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Em resumo, a rastreabilidade de software é uma técnica de gerenciamento de requisitos que ajuda a garantir a integridade e a qualidade do software, permitindo que os desenvolvedores rastreiem e gerenciem as relações entre os requisitos e outros elementos do software durante todo o ciclo de vida do projeto.</a:t>
            </a:r>
          </a:p>
        </p:txBody>
      </p:sp>
    </p:spTree>
    <p:extLst>
      <p:ext uri="{BB962C8B-B14F-4D97-AF65-F5344CB8AC3E}">
        <p14:creationId xmlns:p14="http://schemas.microsoft.com/office/powerpoint/2010/main" val="23696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requisitos de software?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Requisitos de software são as necessidades e expectativas que um software deve atender, a fim de satisfazer os usuários, clientes, </a:t>
            </a:r>
            <a:r>
              <a:rPr lang="pt-BR" dirty="0" err="1" smtClean="0"/>
              <a:t>stakeholders</a:t>
            </a:r>
            <a:r>
              <a:rPr lang="pt-BR" dirty="0" smtClean="0"/>
              <a:t> e/ou regulamentos. Eles definem o que o software deve fazer, como deve fazer e quais são as restrições que devem ser aplicadas.</a:t>
            </a:r>
          </a:p>
          <a:p>
            <a:r>
              <a:rPr lang="pt-BR" dirty="0" smtClean="0"/>
              <a:t>Os requisitos de software podem ser divididos em duas categorias principais: requisitos funcionais e requisitos não funcionais.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48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requisitos de software?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Os requisitos funcionais definem as funcionalidades que o software deve oferecer. Eles incluem os recursos específicos que o software deve fornecer e como ele deve se comportar. Por exemplo, um requisito funcional pode ser "o software deve permitir ao usuário criar uma nova conta de usuário".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81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requisitos de software?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alguns exemplos de requisitos funcionais que podem ser encontrados em softwares:</a:t>
            </a:r>
          </a:p>
          <a:p>
            <a:pPr marL="0" indent="0">
              <a:buNone/>
            </a:pPr>
            <a:r>
              <a:rPr lang="pt-BR" dirty="0" smtClean="0"/>
              <a:t>1) Sistema de </a:t>
            </a:r>
            <a:r>
              <a:rPr lang="pt-BR" dirty="0" err="1" smtClean="0"/>
              <a:t>login</a:t>
            </a:r>
            <a:r>
              <a:rPr lang="pt-BR" dirty="0" smtClean="0"/>
              <a:t>: O software deve ter um sistema de </a:t>
            </a:r>
            <a:r>
              <a:rPr lang="pt-BR" dirty="0" err="1" smtClean="0"/>
              <a:t>login</a:t>
            </a:r>
            <a:r>
              <a:rPr lang="pt-BR" dirty="0" smtClean="0"/>
              <a:t> que permita que os usuários acessem suas contas usando um nome de usuário e senha.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2) Processamento de pagamentos: O software deve ser capaz de processar pagamentos de clientes, aceitando diferentes formas de pagamento, como cartões de crédito, débito, transferências bancárias, etc.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3) Busca de conteúdo: O software deve permitir que os usuários pesquisem conteúdo, como textos, imagens ou vídeos, de acordo com critérios específicos.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4) Gerenciamento de estoque: O software deve permitir que os usuários gerenciem o estoque de produtos, incluindo a adição, remoção ou atualização de itens, bem como a verificação do nível de estoque.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750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requisitos de software?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5) Sistema de reservas: O software deve ter um sistema de reservas que permita que os usuários façam reservas, como agendamento de consultas, reservas de viagens, reservas em hotéis, etc.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6) Gerenciamento de tarefas: O software deve permitir que os usuários gerenciem suas tarefas diárias, incluindo a adição, atualização e conclusão de tarefas.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7) Comunicação com usuários: O software deve permitir que os usuários se comuniquem uns com os outros por meio de mensagens de texto, bate-papo em grupo, videoconferência, entre outros.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8) Sistema de notificação: O software deve ser capaz de enviar notificações para os usuários, como alertas de novas mensagens, atualizações de status de pedidos, etc.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Esses são apenas alguns exemplos de requisitos funcionais que podem ser encontrados em softwares, dependendo de suas funcionalidades e objetivos.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412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requisitos de software?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Já os requisitos não funcionais especificam os atributos de qualidade que o software deve ter, como desempenho, usabilidade, segurança, confiabilidade, compatibilidade, </a:t>
            </a:r>
            <a:r>
              <a:rPr lang="pt-BR" dirty="0" err="1" smtClean="0"/>
              <a:t>manutenibilidade</a:t>
            </a:r>
            <a:r>
              <a:rPr lang="pt-BR" dirty="0" smtClean="0"/>
              <a:t>, entre outros. Por exemplo, um requisito não funcional pode ser "o software deve ser capaz de processar pelo menos 1000 transações por minuto".</a:t>
            </a:r>
          </a:p>
        </p:txBody>
      </p:sp>
    </p:spTree>
    <p:extLst>
      <p:ext uri="{BB962C8B-B14F-4D97-AF65-F5344CB8AC3E}">
        <p14:creationId xmlns:p14="http://schemas.microsoft.com/office/powerpoint/2010/main" val="76718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requisitos de software?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Exemplos de requisitos não funcionais em softwares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1) Desempenho: O software deve ter um tempo de resposta rápido, independentemente da carga de usuários ou do volume de dados processados.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2) Usabilidade: O software deve ser fácil de usar e intuitivo, com um layout e design amigável.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3) Segurança: O software deve ter medidas de segurança robustas para proteger os dados e prevenir acessos não autorizados.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4) Confiabilidade: O software deve ser confiável e não deve falhar ou apresentar erros durante o uso.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3562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requisitos de software?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5) </a:t>
            </a:r>
            <a:r>
              <a:rPr lang="pt-BR" dirty="0" err="1" smtClean="0"/>
              <a:t>Manutenibilidade</a:t>
            </a:r>
            <a:r>
              <a:rPr lang="pt-BR" dirty="0" smtClean="0"/>
              <a:t>: O software deve ser facilmente mantido, com um código bem documentado e organizado, de fácil manutenção e alteração.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6) Escalabilidade: O software deve ser capaz de lidar com um grande número de usuários ou volumes de dados sem comprometer o desempenho.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7) Interoperabilidade: O software deve ser capaz de se integrar a outros sistemas ou softwares de terceiros.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8) Compatibilidade: O software deve ser compatível com diferentes plataformas, sistemas operacionais e navegadores.</a:t>
            </a:r>
          </a:p>
        </p:txBody>
      </p:sp>
    </p:spTree>
    <p:extLst>
      <p:ext uri="{BB962C8B-B14F-4D97-AF65-F5344CB8AC3E}">
        <p14:creationId xmlns:p14="http://schemas.microsoft.com/office/powerpoint/2010/main" val="3121113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2754</Words>
  <Application>Microsoft Office PowerPoint</Application>
  <PresentationFormat>Widescreen</PresentationFormat>
  <Paragraphs>147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Revisão </vt:lpstr>
      <vt:lpstr>O que é a engenharia de requisitos</vt:lpstr>
      <vt:lpstr>O que são requisitos de software?</vt:lpstr>
      <vt:lpstr>O que são requisitos de software?</vt:lpstr>
      <vt:lpstr>O que são requisitos de software?</vt:lpstr>
      <vt:lpstr>O que são requisitos de software?</vt:lpstr>
      <vt:lpstr>O que são requisitos de software?</vt:lpstr>
      <vt:lpstr>O que são requisitos de software?</vt:lpstr>
      <vt:lpstr>O que são requisitos de software?</vt:lpstr>
      <vt:lpstr>O que são requisitos de software?</vt:lpstr>
      <vt:lpstr>O que são requisitos de software?</vt:lpstr>
      <vt:lpstr>Como diferenciar um requisito de algo que não é requisito?</vt:lpstr>
      <vt:lpstr>Como diferenciar um requisito de algo que não é requisito?</vt:lpstr>
      <vt:lpstr>Como definir gerência de configuração de software?</vt:lpstr>
      <vt:lpstr>Como definir gerência de configuração de software?</vt:lpstr>
      <vt:lpstr>Como definir gerência de configuração de software?</vt:lpstr>
      <vt:lpstr>O que são fases de gestão de requisitos </vt:lpstr>
      <vt:lpstr>O que são fases de gestão de requisitos </vt:lpstr>
      <vt:lpstr>O que são fases de gestão de requisitos </vt:lpstr>
      <vt:lpstr>O que é controle de versão de software</vt:lpstr>
      <vt:lpstr>O que é controle de versão de software</vt:lpstr>
      <vt:lpstr>O que é controle de versão de software</vt:lpstr>
      <vt:lpstr>O que é controle de versão de software</vt:lpstr>
      <vt:lpstr>Exemplos de controle de versão de software </vt:lpstr>
      <vt:lpstr>O que é rastreabilidade de software </vt:lpstr>
      <vt:lpstr>O que é rastreabilidade de software </vt:lpstr>
      <vt:lpstr>O que é rastreabilidade de software </vt:lpstr>
      <vt:lpstr>O que é rastreabilidade de software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</dc:title>
  <dc:creator>Usuário do Windows</dc:creator>
  <cp:lastModifiedBy>Usuário do Windows</cp:lastModifiedBy>
  <cp:revision>14</cp:revision>
  <dcterms:created xsi:type="dcterms:W3CDTF">2023-02-15T18:29:58Z</dcterms:created>
  <dcterms:modified xsi:type="dcterms:W3CDTF">2023-02-15T19:14:09Z</dcterms:modified>
</cp:coreProperties>
</file>