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2" r:id="rId6"/>
    <p:sldId id="268" r:id="rId7"/>
    <p:sldId id="269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6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66"/>
    <a:srgbClr val="F3D332"/>
    <a:srgbClr val="B0B0B0"/>
    <a:srgbClr val="3B683D"/>
    <a:srgbClr val="3A4966"/>
    <a:srgbClr val="3E6A98"/>
    <a:srgbClr val="CD622A"/>
    <a:srgbClr val="1A2998"/>
    <a:srgbClr val="427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3772A-87EB-40D8-9ECD-5A0EA29EF137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86B0-F01E-4ADF-A0D0-7EA80AAF8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04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Medição de Desempenho: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uma organização que atingiu o Nível 4 de maturidade, a coleta de métricas é uma prática constante durante todo o ciclo de vida do software. Por exemplo, eles podem medir a produtividade da equipe por meio do número de linhas de código produzidas por semana, a qualidade do software através da taxa de defeitos encontrados em testes ou o desempenho do sistema por meio do tempo de resposta em diferentes cenários. Essas métricas oferecem insights quantitativos sobre o progresso do projeto, permitindo uma avaliação precisa e embasada do desempenho e qualidade do software.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4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de Dados: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métricas coletadas são submetidas a uma análise detalhada para identificar tendências e padrões. Por exemplo, ao analisar as métricas de produtividade ao longo de vários projetos, a organização pode identificar quais abordagens de desenvolvimento são mais eficazes. A análise dos dados ajuda a identificar áreas de melhoria, como gargalos no processo, práticas que resultam em maior qualidade ou padrões de desempenho. Isso fornece uma base sólida para tomar decisões informadas e otimizar os processos.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12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Controle de Processos: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base nas métricas coletadas e nas análises realizadas, a organização está em posição de ajustar e aprimorar seus processos de desenvolvimento. Por exemplo, se a análise de dados revelar que determinadas fases do ciclo de vida do software estão apresentando baixa produtividade, a equipe pode trabalhar em conjunto para identificar as causas e implementar mudanças nos processos relevantes. Essa abordagem orientada a dados ajuda a otimizar os processos de maneira contínua, garantindo um desenvolvimento mais eficiente e de alta qualidade.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89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Previsibilidade Aprimorada: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Ao coletar e analisar métricas ao longo do tempo, a organização pode desenvolver modelos preditivos mais precisos. Por exemplo, com base nos dados históricos de projetos anteriores, é possível prever com maior confiabilidade quanto tempo um novo projeto levará para ser concluído ou qual será a qualidade final do software. Essa previsibilidade aprimorada permite uma gestão mais precisa de prazos, recursos e expectativas, contribuindo para a eficácia geral do processo de desenvolvimento.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3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grupos devem em grupos criar cenários fictícios para cada um dos Níveis 3 e 4 de maturidade. Devem descrever como os processos, padronização, controle de mudanças, treinamento e métricas se aplicariam em cada nível, enfatizando os benefícios que essas abordagens trazem para a qualidade do software e o gerenciamento de projetos.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41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AC891524-4604-F728-2BFB-D0C007757B70}"/>
              </a:ext>
            </a:extLst>
          </p:cNvPr>
          <p:cNvSpPr>
            <a:spLocks noGrp="1"/>
          </p:cNvSpPr>
          <p:nvPr/>
        </p:nvSpPr>
        <p:spPr>
          <a:xfrm>
            <a:off x="2652271" y="2648430"/>
            <a:ext cx="6888736" cy="156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pt-BR" sz="8000" b="1">
                <a:solidFill>
                  <a:srgbClr val="000000"/>
                </a:solidFill>
                <a:latin typeface="Montserrat ExtraBold"/>
              </a:rPr>
              <a:t>OBRIGADO</a:t>
            </a:r>
            <a:endParaRPr lang="pt-BR" sz="8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1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Cinco Níveis de Maturidade de um Software</a:t>
            </a:r>
          </a:p>
          <a:p>
            <a:pPr algn="just">
              <a:lnSpc>
                <a:spcPct val="150000"/>
              </a:lnSpc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Nível 3 - Definido: Características e implementação </a:t>
            </a: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Nível 4 - Quantitativamente Gerenciado: Características e métricas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5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59859"/>
            <a:ext cx="7966057" cy="43824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Nível 3 de maturidade de capacidade, conhecido como "Definido", representa um avanço significativo em relação ao Nível 2, pois as organizações alcançam uma maior padronização e documentação de processos. Nesse estágio, os processos de desenvolvimento de software são bem definidos, documentados e comunicados a toda a equipe. Isso resulta em uma maior previsibilidade e controle, permitindo que a organização produza software consistente e de qualidade. </a:t>
            </a:r>
            <a:endParaRPr lang="pt-BR" sz="17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37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aracterísticas-chave do Nível 3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Padronização de Processos: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Os processos de desenvolvimento são definidos e documentados de forma abrangente. Isso permite que a equipe siga diretrizes claras em todas as fases do ciclo de vida do software.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Controle de Mudanças: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Existe um processo formal para gerenciar e aprovar mudanças no software. Isso reduz a possibilidade de alterações não autorizadas que possam impactar negativamente o projeto.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Treinamento e Educação: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equipe é treinada para seguir os processos definidos. Isso garante que todos entendam e apliquem as abordagens corretas durante o desenvolvimento.</a:t>
            </a:r>
          </a:p>
          <a:p>
            <a:pPr algn="just">
              <a:lnSpc>
                <a:spcPct val="150000"/>
              </a:lnSpc>
            </a:pP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9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Padronização de Processos: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Imagine uma empresa de desenvolvimento de software que alcançou o Nível 3 de maturidade. Nesse estágio, eles definiram processos específicos para cada fase do ciclo de vida do software. Por exemplo, eles estabeleceram um processo claro para a coleta de requisitos, a elaboração de especificações, a codificação, os testes e a implantação. Cada processo é documentado em detalhes, incluindo etapas, responsabilidades e prazos. Isso permite que a equipe siga um conjunto consistente de diretrizes em todas as fases do projeto, resultando em um fluxo de trabalho mais organizado e controlado.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5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Controle de Mudanças: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Nessa mesma empresa, o controle de mudanças é uma parte fundamental do Nível 3 de maturidade. Quando surge uma solicitação de mudança no software, seja por parte dos clientes ou da equipe interna, um processo formal é acionado. A solicitação é documentada, avaliada quanto ao impacto no projeto e analisada em termos de viabilidade e recursos necessários. A decisão de aprovar ou rejeitar a mudança é tomada com base em critérios claros. Isso ajuda a reduzir a possibilidade de alterações não autorizadas que possam causar atrasos ou comprometer a qualidade do software.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6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Treinamento e Educação: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Nível 3, a equipe é submetida a treinamento e educação para garantir que todos entendam e sigam os processos definidos. Por exemplo, a equipe pode passar por workshops regulares que explicam como coletar requisitos de forma eficaz, como documentar especificações técnicas ou como realizar testes abrangentes. O treinamento garante que todos estejam alinhados quanto às melhores práticas e abordagens a serem seguidas. Isso não apenas aumenta a qualidade do software, mas também promove a colaboração e a comunicação entre os membros da equipe.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121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Nível 4 - Quantitativamente Gerenciado: Características e Métricas</a:t>
            </a: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Nível 4, conhecido como "Quantitativamente Gerenciado", as organizações vão além da simples definição de processos e introduzem métricas quantitativas para avaliar e controlar a qualidade e o desempenho do software. Isso permite uma abordagem mais baseada em dados para a gestão de projetos e processos.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43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6" y="1568824"/>
            <a:ext cx="8369469" cy="43734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Características-chave do Nível 4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Medição de Desempenho: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organização coleta métricas relevantes durante todo o ciclo de vida do software. Isso inclui métricas de produtividade, qualidade e desempenho.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de Dados: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métricas coletadas são analisadas para identificar tendências e padrões. Isso ajuda a identificar áreas de melhoria e a tomar decisões informadas.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Controle de Processos: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base nas métricas, os processos são continuamente ajustados e aprimorados para otimizar o desempenho e a qualidade do software.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Previsibilidade Aprimorada: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organização consegue prever com maior precisão os resultados do projeto com base em dados históricos e tendências.</a:t>
            </a:r>
          </a:p>
          <a:p>
            <a:pPr algn="just">
              <a:lnSpc>
                <a:spcPct val="150000"/>
              </a:lnSpc>
            </a:pP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9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5C64D2851B634AA713C1B7311E66B4" ma:contentTypeVersion="14" ma:contentTypeDescription="Criar um novo documento." ma:contentTypeScope="" ma:versionID="768ea98aed1905bb34b18eb5ea5d7c40">
  <xsd:schema xmlns:xsd="http://www.w3.org/2001/XMLSchema" xmlns:xs="http://www.w3.org/2001/XMLSchema" xmlns:p="http://schemas.microsoft.com/office/2006/metadata/properties" xmlns:ns2="85a7f328-dc76-49c7-b5c1-0ae8c0a47260" xmlns:ns3="3cc41e35-91fc-429c-9c7f-e7cc79a47e1d" targetNamespace="http://schemas.microsoft.com/office/2006/metadata/properties" ma:root="true" ma:fieldsID="acbceb2ccd393a03e32380848480a337" ns2:_="" ns3:_="">
    <xsd:import namespace="85a7f328-dc76-49c7-b5c1-0ae8c0a47260"/>
    <xsd:import namespace="3cc41e35-91fc-429c-9c7f-e7cc79a47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7f328-dc76-49c7-b5c1-0ae8c0a47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63aaf90f-fd51-4500-bc67-d1a93c1490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41e35-91fc-429c-9c7f-e7cc79a47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911d99-ad07-4327-b76c-7610d3d6ea0f}" ma:internalName="TaxCatchAll" ma:showField="CatchAllData" ma:web="3cc41e35-91fc-429c-9c7f-e7cc79a47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a7f328-dc76-49c7-b5c1-0ae8c0a47260">
      <Terms xmlns="http://schemas.microsoft.com/office/infopath/2007/PartnerControls"/>
    </lcf76f155ced4ddcb4097134ff3c332f>
    <TaxCatchAll xmlns="3cc41e35-91fc-429c-9c7f-e7cc79a47e1d" xsi:nil="true"/>
  </documentManagement>
</p:properties>
</file>

<file path=customXml/itemProps1.xml><?xml version="1.0" encoding="utf-8"?>
<ds:datastoreItem xmlns:ds="http://schemas.openxmlformats.org/officeDocument/2006/customXml" ds:itemID="{D3FB9DA8-694D-4B80-837F-F442B50BC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CA14F1-5167-4C66-8BDD-425624D83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a7f328-dc76-49c7-b5c1-0ae8c0a47260"/>
    <ds:schemaRef ds:uri="3cc41e35-91fc-429c-9c7f-e7cc79a47e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D64DDC-F750-47D5-B6CA-46DF81274C6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3cc41e35-91fc-429c-9c7f-e7cc79a47e1d"/>
    <ds:schemaRef ds:uri="http://schemas.microsoft.com/office/infopath/2007/PartnerControls"/>
    <ds:schemaRef ds:uri="85a7f328-dc76-49c7-b5c1-0ae8c0a4726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1102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Cavalcanti</dc:creator>
  <cp:lastModifiedBy>Aluno</cp:lastModifiedBy>
  <cp:revision>53</cp:revision>
  <dcterms:created xsi:type="dcterms:W3CDTF">2022-09-28T13:39:29Z</dcterms:created>
  <dcterms:modified xsi:type="dcterms:W3CDTF">2023-08-22T19:30:35Z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0x010100185C64D2851B634AA713C1B7311E66B4</vt:lpwstr>
  </property>
  <property fmtid="{D5CDD505-2E9C-101B-9397-08002B2CF9AE}" pid="3" name="MediaServiceImageTags">
    <vt:lpwstr/>
  </property>
</Properties>
</file>