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2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66"/>
    <a:srgbClr val="F3D332"/>
    <a:srgbClr val="B0B0B0"/>
    <a:srgbClr val="3B683D"/>
    <a:srgbClr val="3A4966"/>
    <a:srgbClr val="3E6A98"/>
    <a:srgbClr val="CD622A"/>
    <a:srgbClr val="1A2998"/>
    <a:srgbClr val="427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2390B-D14B-2B6B-3E43-F6A5EBD096B2}" v="25" dt="2022-09-28T14:17:48.990"/>
    <p1510:client id="{1E43B576-C9B2-A63A-5019-1F9C8F795A5B}" v="229" dt="2022-12-28T17:21:32.739"/>
    <p1510:client id="{1EDF1E88-C7E4-59CB-04AA-C660627BD0C5}" v="498" dt="2022-12-27T19:52:01.077"/>
    <p1510:client id="{273B9BF4-1B41-446E-A03F-F2BC0992A5D0}" v="30" dt="2023-01-27T21:26:41.259"/>
    <p1510:client id="{30C9EBF8-622F-997C-C9AF-766FCC714F4D}" v="20" dt="2022-09-28T14:09:28.184"/>
    <p1510:client id="{354A9C7C-CB6A-8DA0-4B03-EE3CEBC9CBEC}" v="62" dt="2022-12-26T14:05:35.392"/>
    <p1510:client id="{38A2586F-9452-4E54-9209-2A62F5215581}" v="90" dt="2022-09-28T13:52:18.664"/>
    <p1510:client id="{4E6342A1-8308-A3F7-93A1-6C3D71AD80A4}" v="20" dt="2022-09-28T14:13:36.270"/>
    <p1510:client id="{542A4D97-C6ED-F433-203C-1BA9EB699C18}" v="1" dt="2022-11-11T19:50:23.390"/>
    <p1510:client id="{65178840-E80B-F466-BAF1-1B5EDAE39474}" v="211" dt="2022-12-26T14:57:49.060"/>
    <p1510:client id="{65F91B19-CB75-42C7-F8BA-FCCDBF030EA3}" v="3" dt="2022-12-13T17:53:39.557"/>
    <p1510:client id="{66E279B7-18A5-CD8F-8BD0-9AB6937602AB}" v="125" dt="2022-12-26T20:36:27.636"/>
    <p1510:client id="{6C73FAB0-C957-90E1-FF30-06737FEE59F5}" v="1" dt="2022-11-18T18:36:25.216"/>
    <p1510:client id="{6E5CFC73-D894-C112-988E-49B048DB4E6B}" v="125" dt="2022-12-26T17:02:48.216"/>
    <p1510:client id="{79D1FB95-C1F9-D79A-9FF0-0035E6D5CF88}" v="18" dt="2022-09-28T13:59:16.431"/>
    <p1510:client id="{99492DAF-D12C-4662-996B-7ECE224988A2}" v="71" dt="2022-12-28T11:54:26.837"/>
    <p1510:client id="{99A49E2D-5CD7-6BFE-4286-69BA1D477EAF}" v="22" dt="2022-12-26T17:59:45.148"/>
    <p1510:client id="{9F6EC3E1-19CD-9916-D93E-DB5591CAECEC}" v="35" dt="2022-09-28T14:04:38.208"/>
    <p1510:client id="{A1C0FF2E-DBAA-49FB-9F34-6F7A09F3DF0D}" v="1" dt="2022-12-28T11:23:13.661"/>
    <p1510:client id="{B00A1649-1698-7325-3912-F75E4B232F41}" v="285" dt="2022-12-28T13:12:22.233"/>
    <p1510:client id="{CB6D9FA4-FD8D-7BD8-48B1-A102D83B357F}" v="256" dt="2022-12-28T13:49:09.622"/>
    <p1510:client id="{D2A631E1-403B-6149-2533-45C99C135638}" v="2219" dt="2022-12-28T13:51:08.874"/>
    <p1510:client id="{E8ECFF4C-05EF-1CFC-5D49-92A32A430CD6}" v="119" dt="2022-12-26T14:03:51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3772A-87EB-40D8-9ECD-5A0EA29EF137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E86B0-F01E-4ADF-A0D0-7EA80AAF8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04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Desenvolvimento Desorganizado: Se o processo de desenvolvimento não seguir boas práticas e não houver um controle de versões, o banco de dados pode se tornar confuso e difícil de gerenciar.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56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Vazamento de Dados de Cartões de Crédito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Imagine uma empresa de comércio eletrônico que armazena informações de cartões de crédito de seus clientes para processar transações. A empresa utiliza um banco de dados para armazenar essas informações sensíveis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46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Segurança do Banco de Dados: A empresa não implementou medidas de segurança adequadas em seu banco de dados, como criptografia e autenticação robusta.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Vulnerabilidade na Aplicação: A aplicação de comércio eletrônico pode ter vulnerabilidades de segurança, como injeção SQL, que permitiriam que um invasor acesse diretamente o banco de dados.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180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atacante explora uma vulnerabilidade na aplicação e ganha acesso não autorizado ao banco de dados. Ele obtém informações de cartões de crédito de milhares de clientes.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50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Segurança de Dados: É crucial implementar medidas rigorosas de segurança de dados, como criptografia, autenticação forte e monitoramento contínuo do banco de dados.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Teste de Vulnerabilidade: Realizar testes regulares de segurança e avaliações de vulnerabilidades na aplicação e no banco de dados pode identificar e mitigar riscos.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56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Minimização de Dados: Evitar armazenar informações sensíveis por mais tempo do que o necessário pode reduzir o impacto de uma violação.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Atualização de Software: Manter a aplicação e o banco de dados atualizados com as últimas correções de segurança ajuda a mitigar riscos.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76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AC891524-4604-F728-2BFB-D0C007757B70}"/>
              </a:ext>
            </a:extLst>
          </p:cNvPr>
          <p:cNvSpPr>
            <a:spLocks noGrp="1"/>
          </p:cNvSpPr>
          <p:nvPr/>
        </p:nvSpPr>
        <p:spPr>
          <a:xfrm>
            <a:off x="2652271" y="2648430"/>
            <a:ext cx="6888736" cy="156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pt-BR" sz="8000" b="1">
                <a:solidFill>
                  <a:srgbClr val="000000"/>
                </a:solidFill>
                <a:latin typeface="Montserrat ExtraBold"/>
              </a:rPr>
              <a:t>OBRIGADO</a:t>
            </a:r>
            <a:endParaRPr lang="pt-BR" sz="8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1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Estratégica e Banco de Dados, como uma aplicação pode fazer um projeto ruir </a:t>
            </a:r>
            <a:endParaRPr lang="pt-BR" sz="1600" b="1" i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252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Tanto em análise estratégica quanto em projetos de banco de dados, existem diversos fatores que podem contribuir para o fracasso de um projeto. Vou abordar algumas das principais causas que podem levar um projeto a ruir: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37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Alinhamento: Quando os objetivos estratégicos não estão alinhados com a missão, visão e valores da organização, o projeto pode perder seu propósito e não agregar valor.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Planejamento: A ausência de um planejamento estratégico detalhado pode levar a decisões equivocadas, desperdício de recursos e falta de foco na execução.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9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Envolvimento da Alta Direção: Se a liderança da organização não estiver comprometida e envolvida com a estratégia, é mais provável que o projeto seja abandonado.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Resistência à Mudança: A falta de comunicação e engajamento adequados com os colaboradores pode resultar em resistência à implementação da estratégia, prejudicando a execução.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29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Acompanhamento e Avaliação: Sem um sistema de monitoramento e avaliação contínua, é difícil identificar desvios e fazer ajustes necessários no caminho.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10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Modelagem Inadequada: Se o projeto de modelagem de banco de dados não for feito de forma adequada, com análise detalhada dos requisitos, pode levar a problemas de performance, dificuldade de consulta e manutenção.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Normalização: A não normalização do banco de dados pode resultar em redundância de dados, inconsistência e dificuldades na manutenção.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5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Segurança: Se não forem implementados mecanismos adequados de segurança, como controle de acesso e criptografia, os dados podem ficar vulneráveis a ataques e vazamentos.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Inadequada: Um projeto que não leve em conta a otimização de consultas e índices pode resultar em lentidão e baixa performance do banco de dados.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54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4">
            <a:extLst>
              <a:ext uri="{FF2B5EF4-FFF2-40B4-BE49-F238E27FC236}">
                <a16:creationId xmlns:a16="http://schemas.microsoft.com/office/drawing/2014/main" id="{02E1911E-2A11-6A80-CE09-831B36066028}"/>
              </a:ext>
            </a:extLst>
          </p:cNvPr>
          <p:cNvSpPr txBox="1">
            <a:spLocks/>
          </p:cNvSpPr>
          <p:nvPr/>
        </p:nvSpPr>
        <p:spPr>
          <a:xfrm>
            <a:off x="1357237" y="2124271"/>
            <a:ext cx="6464954" cy="381803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Falta de Backup e Recuperação: A ausência de um plano de backup e recuperação pode resultar na perda irreparável de dados em caso de falhas ou desastres.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Má Gestão de Mudanças: A implementação de mudanças no banco de dados sem um processo de gerenciamento adequado pode resultar em instabilidades e problemas de compatibilidade.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C4447-B2DF-C4BF-B5DA-C1945714CF88}"/>
              </a:ext>
            </a:extLst>
          </p:cNvPr>
          <p:cNvSpPr/>
          <p:nvPr/>
        </p:nvSpPr>
        <p:spPr>
          <a:xfrm>
            <a:off x="721384" y="0"/>
            <a:ext cx="102337" cy="1942404"/>
          </a:xfrm>
          <a:prstGeom prst="rect">
            <a:avLst/>
          </a:prstGeom>
          <a:solidFill>
            <a:srgbClr val="21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42744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581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a7f328-dc76-49c7-b5c1-0ae8c0a47260">
      <Terms xmlns="http://schemas.microsoft.com/office/infopath/2007/PartnerControls"/>
    </lcf76f155ced4ddcb4097134ff3c332f>
    <TaxCatchAll xmlns="3cc41e35-91fc-429c-9c7f-e7cc79a47e1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5C64D2851B634AA713C1B7311E66B4" ma:contentTypeVersion="14" ma:contentTypeDescription="Criar um novo documento." ma:contentTypeScope="" ma:versionID="768ea98aed1905bb34b18eb5ea5d7c40">
  <xsd:schema xmlns:xsd="http://www.w3.org/2001/XMLSchema" xmlns:xs="http://www.w3.org/2001/XMLSchema" xmlns:p="http://schemas.microsoft.com/office/2006/metadata/properties" xmlns:ns2="85a7f328-dc76-49c7-b5c1-0ae8c0a47260" xmlns:ns3="3cc41e35-91fc-429c-9c7f-e7cc79a47e1d" targetNamespace="http://schemas.microsoft.com/office/2006/metadata/properties" ma:root="true" ma:fieldsID="acbceb2ccd393a03e32380848480a337" ns2:_="" ns3:_="">
    <xsd:import namespace="85a7f328-dc76-49c7-b5c1-0ae8c0a47260"/>
    <xsd:import namespace="3cc41e35-91fc-429c-9c7f-e7cc79a47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a7f328-dc76-49c7-b5c1-0ae8c0a47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63aaf90f-fd51-4500-bc67-d1a93c1490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41e35-91fc-429c-9c7f-e7cc79a47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911d99-ad07-4327-b76c-7610d3d6ea0f}" ma:internalName="TaxCatchAll" ma:showField="CatchAllData" ma:web="3cc41e35-91fc-429c-9c7f-e7cc79a47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D64DDC-F750-47D5-B6CA-46DF81274C65}">
  <ds:schemaRefs>
    <ds:schemaRef ds:uri="http://purl.org/dc/elements/1.1/"/>
    <ds:schemaRef ds:uri="3cc41e35-91fc-429c-9c7f-e7cc79a47e1d"/>
    <ds:schemaRef ds:uri="85a7f328-dc76-49c7-b5c1-0ae8c0a47260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CA14F1-5167-4C66-8BDD-425624D83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a7f328-dc76-49c7-b5c1-0ae8c0a47260"/>
    <ds:schemaRef ds:uri="3cc41e35-91fc-429c-9c7f-e7cc79a47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FB9DA8-694D-4B80-837F-F442B50BC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634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Cavalcanti</dc:creator>
  <cp:lastModifiedBy>MARIA JULIANA MENEZES WANDERLEY NEVES</cp:lastModifiedBy>
  <cp:revision>47</cp:revision>
  <dcterms:created xsi:type="dcterms:W3CDTF">2022-09-28T13:39:29Z</dcterms:created>
  <dcterms:modified xsi:type="dcterms:W3CDTF">2023-08-22T11:10:13Z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0x010100185C64D2851B634AA713C1B7311E66B4</vt:lpwstr>
  </property>
  <property fmtid="{D5CDD505-2E9C-101B-9397-08002B2CF9AE}" pid="3" name="MediaServiceImageTags">
    <vt:lpwstr/>
  </property>
</Properties>
</file>