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62" r:id="rId6"/>
    <p:sldId id="268" r:id="rId7"/>
    <p:sldId id="269" r:id="rId8"/>
    <p:sldId id="272" r:id="rId9"/>
    <p:sldId id="270" r:id="rId10"/>
    <p:sldId id="271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0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66"/>
    <a:srgbClr val="F3D332"/>
    <a:srgbClr val="B0B0B0"/>
    <a:srgbClr val="3B683D"/>
    <a:srgbClr val="3A4966"/>
    <a:srgbClr val="3E6A98"/>
    <a:srgbClr val="CD622A"/>
    <a:srgbClr val="1A2998"/>
    <a:srgbClr val="427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2390B-D14B-2B6B-3E43-F6A5EBD096B2}" v="25" dt="2022-09-28T14:17:48.990"/>
    <p1510:client id="{1E43B576-C9B2-A63A-5019-1F9C8F795A5B}" v="229" dt="2022-12-28T17:21:32.739"/>
    <p1510:client id="{1EDF1E88-C7E4-59CB-04AA-C660627BD0C5}" v="498" dt="2022-12-27T19:52:01.077"/>
    <p1510:client id="{273B9BF4-1B41-446E-A03F-F2BC0992A5D0}" v="30" dt="2023-01-27T21:26:41.259"/>
    <p1510:client id="{30C9EBF8-622F-997C-C9AF-766FCC714F4D}" v="20" dt="2022-09-28T14:09:28.184"/>
    <p1510:client id="{354A9C7C-CB6A-8DA0-4B03-EE3CEBC9CBEC}" v="62" dt="2022-12-26T14:05:35.392"/>
    <p1510:client id="{38A2586F-9452-4E54-9209-2A62F5215581}" v="90" dt="2022-09-28T13:52:18.664"/>
    <p1510:client id="{4E6342A1-8308-A3F7-93A1-6C3D71AD80A4}" v="20" dt="2022-09-28T14:13:36.270"/>
    <p1510:client id="{542A4D97-C6ED-F433-203C-1BA9EB699C18}" v="1" dt="2022-11-11T19:50:23.390"/>
    <p1510:client id="{65178840-E80B-F466-BAF1-1B5EDAE39474}" v="211" dt="2022-12-26T14:57:49.060"/>
    <p1510:client id="{65F91B19-CB75-42C7-F8BA-FCCDBF030EA3}" v="3" dt="2022-12-13T17:53:39.557"/>
    <p1510:client id="{66E279B7-18A5-CD8F-8BD0-9AB6937602AB}" v="125" dt="2022-12-26T20:36:27.636"/>
    <p1510:client id="{6C73FAB0-C957-90E1-FF30-06737FEE59F5}" v="1" dt="2022-11-18T18:36:25.216"/>
    <p1510:client id="{6E5CFC73-D894-C112-988E-49B048DB4E6B}" v="125" dt="2022-12-26T17:02:48.216"/>
    <p1510:client id="{79D1FB95-C1F9-D79A-9FF0-0035E6D5CF88}" v="18" dt="2022-09-28T13:59:16.431"/>
    <p1510:client id="{99492DAF-D12C-4662-996B-7ECE224988A2}" v="71" dt="2022-12-28T11:54:26.837"/>
    <p1510:client id="{99A49E2D-5CD7-6BFE-4286-69BA1D477EAF}" v="22" dt="2022-12-26T17:59:45.148"/>
    <p1510:client id="{9F6EC3E1-19CD-9916-D93E-DB5591CAECEC}" v="35" dt="2022-09-28T14:04:38.208"/>
    <p1510:client id="{A1C0FF2E-DBAA-49FB-9F34-6F7A09F3DF0D}" v="1" dt="2022-12-28T11:23:13.661"/>
    <p1510:client id="{B00A1649-1698-7325-3912-F75E4B232F41}" v="285" dt="2022-12-28T13:12:22.233"/>
    <p1510:client id="{CB6D9FA4-FD8D-7BD8-48B1-A102D83B357F}" v="256" dt="2022-12-28T13:49:09.622"/>
    <p1510:client id="{D2A631E1-403B-6149-2533-45C99C135638}" v="2219" dt="2022-12-28T13:51:08.874"/>
    <p1510:client id="{E8ECFF4C-05EF-1CFC-5D49-92A32A430CD6}" v="119" dt="2022-12-26T14:03:51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ia Laryssa Barboza Leite" userId="S::vitoria.leite@uninassau.edu.br::c6a0c4a6-6571-4780-8c2f-a3e5aaa915a2" providerId="AD" clId="Web-{E8ECFF4C-05EF-1CFC-5D49-92A32A430CD6}"/>
    <pc:docChg chg="modSld">
      <pc:chgData name="Vitoria Laryssa Barboza Leite" userId="S::vitoria.leite@uninassau.edu.br::c6a0c4a6-6571-4780-8c2f-a3e5aaa915a2" providerId="AD" clId="Web-{E8ECFF4C-05EF-1CFC-5D49-92A32A430CD6}" dt="2022-12-26T14:03:51.536" v="111"/>
      <pc:docMkLst>
        <pc:docMk/>
      </pc:docMkLst>
      <pc:sldChg chg="addSp delSp modSp">
        <pc:chgData name="Vitoria Laryssa Barboza Leite" userId="S::vitoria.leite@uninassau.edu.br::c6a0c4a6-6571-4780-8c2f-a3e5aaa915a2" providerId="AD" clId="Web-{E8ECFF4C-05EF-1CFC-5D49-92A32A430CD6}" dt="2022-12-26T14:03:13.988" v="109" actId="1076"/>
        <pc:sldMkLst>
          <pc:docMk/>
          <pc:sldMk cId="3411420019" sldId="259"/>
        </pc:sldMkLst>
        <pc:spChg chg="add del mod">
          <ac:chgData name="Vitoria Laryssa Barboza Leite" userId="S::vitoria.leite@uninassau.edu.br::c6a0c4a6-6571-4780-8c2f-a3e5aaa915a2" providerId="AD" clId="Web-{E8ECFF4C-05EF-1CFC-5D49-92A32A430CD6}" dt="2022-12-26T14:00:16.702" v="60"/>
          <ac:spMkLst>
            <pc:docMk/>
            <pc:sldMk cId="3411420019" sldId="259"/>
            <ac:spMk id="2" creationId="{C3E82FED-1298-73FF-15F4-D3F337771BB2}"/>
          </ac:spMkLst>
        </pc:spChg>
        <pc:spChg chg="mod">
          <ac:chgData name="Vitoria Laryssa Barboza Leite" userId="S::vitoria.leite@uninassau.edu.br::c6a0c4a6-6571-4780-8c2f-a3e5aaa915a2" providerId="AD" clId="Web-{E8ECFF4C-05EF-1CFC-5D49-92A32A430CD6}" dt="2022-12-26T14:03:00.254" v="107" actId="20577"/>
          <ac:spMkLst>
            <pc:docMk/>
            <pc:sldMk cId="3411420019" sldId="259"/>
            <ac:spMk id="4" creationId="{AD0864FE-4A6F-7BE9-92CB-E7A94FCA4E7B}"/>
          </ac:spMkLst>
        </pc:spChg>
        <pc:spChg chg="mod">
          <ac:chgData name="Vitoria Laryssa Barboza Leite" userId="S::vitoria.leite@uninassau.edu.br::c6a0c4a6-6571-4780-8c2f-a3e5aaa915a2" providerId="AD" clId="Web-{E8ECFF4C-05EF-1CFC-5D49-92A32A430CD6}" dt="2022-12-26T14:03:13.988" v="109" actId="1076"/>
          <ac:spMkLst>
            <pc:docMk/>
            <pc:sldMk cId="3411420019" sldId="259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E8ECFF4C-05EF-1CFC-5D49-92A32A430CD6}" dt="2022-12-26T14:02:54.675" v="106" actId="20577"/>
          <ac:spMkLst>
            <pc:docMk/>
            <pc:sldMk cId="3411420019" sldId="259"/>
            <ac:spMk id="6" creationId="{02E1911E-2A11-6A80-CE09-831B36066028}"/>
          </ac:spMkLst>
        </pc:spChg>
        <pc:spChg chg="add mod">
          <ac:chgData name="Vitoria Laryssa Barboza Leite" userId="S::vitoria.leite@uninassau.edu.br::c6a0c4a6-6571-4780-8c2f-a3e5aaa915a2" providerId="AD" clId="Web-{E8ECFF4C-05EF-1CFC-5D49-92A32A430CD6}" dt="2022-12-26T14:03:05.598" v="108" actId="1076"/>
          <ac:spMkLst>
            <pc:docMk/>
            <pc:sldMk cId="3411420019" sldId="259"/>
            <ac:spMk id="8" creationId="{42BF44EE-0C72-6589-3CD8-D316F2AD3FC1}"/>
          </ac:spMkLst>
        </pc:spChg>
      </pc:sldChg>
      <pc:sldChg chg="delSp">
        <pc:chgData name="Vitoria Laryssa Barboza Leite" userId="S::vitoria.leite@uninassau.edu.br::c6a0c4a6-6571-4780-8c2f-a3e5aaa915a2" providerId="AD" clId="Web-{E8ECFF4C-05EF-1CFC-5D49-92A32A430CD6}" dt="2022-12-26T14:03:51.536" v="111"/>
        <pc:sldMkLst>
          <pc:docMk/>
          <pc:sldMk cId="278408447" sldId="261"/>
        </pc:sldMkLst>
        <pc:spChg chg="del">
          <ac:chgData name="Vitoria Laryssa Barboza Leite" userId="S::vitoria.leite@uninassau.edu.br::c6a0c4a6-6571-4780-8c2f-a3e5aaa915a2" providerId="AD" clId="Web-{E8ECFF4C-05EF-1CFC-5D49-92A32A430CD6}" dt="2022-12-26T14:03:48.818" v="110"/>
          <ac:spMkLst>
            <pc:docMk/>
            <pc:sldMk cId="278408447" sldId="261"/>
            <ac:spMk id="6" creationId="{02E1911E-2A11-6A80-CE09-831B36066028}"/>
          </ac:spMkLst>
        </pc:spChg>
        <pc:cxnChg chg="del">
          <ac:chgData name="Vitoria Laryssa Barboza Leite" userId="S::vitoria.leite@uninassau.edu.br::c6a0c4a6-6571-4780-8c2f-a3e5aaa915a2" providerId="AD" clId="Web-{E8ECFF4C-05EF-1CFC-5D49-92A32A430CD6}" dt="2022-12-26T14:03:51.536" v="111"/>
          <ac:cxnSpMkLst>
            <pc:docMk/>
            <pc:sldMk cId="278408447" sldId="261"/>
            <ac:cxnSpMk id="7" creationId="{CD81F3CB-33E9-3454-4258-6A16BC1D7122}"/>
          </ac:cxnSpMkLst>
        </pc:cxnChg>
      </pc:sldChg>
    </pc:docChg>
  </pc:docChgLst>
  <pc:docChgLst>
    <pc:chgData name="Vitoria Laryssa Barboza Leite" userId="S::vitoria.leite@uninassau.edu.br::c6a0c4a6-6571-4780-8c2f-a3e5aaa915a2" providerId="AD" clId="Web-{6E5CFC73-D894-C112-988E-49B048DB4E6B}"/>
    <pc:docChg chg="addSld delSld modSld">
      <pc:chgData name="Vitoria Laryssa Barboza Leite" userId="S::vitoria.leite@uninassau.edu.br::c6a0c4a6-6571-4780-8c2f-a3e5aaa915a2" providerId="AD" clId="Web-{6E5CFC73-D894-C112-988E-49B048DB4E6B}" dt="2022-12-26T17:02:48.216" v="118"/>
      <pc:docMkLst>
        <pc:docMk/>
      </pc:docMkLst>
      <pc:sldChg chg="del">
        <pc:chgData name="Vitoria Laryssa Barboza Leite" userId="S::vitoria.leite@uninassau.edu.br::c6a0c4a6-6571-4780-8c2f-a3e5aaa915a2" providerId="AD" clId="Web-{6E5CFC73-D894-C112-988E-49B048DB4E6B}" dt="2022-12-26T16:39:50.477" v="29"/>
        <pc:sldMkLst>
          <pc:docMk/>
          <pc:sldMk cId="3411420019" sldId="259"/>
        </pc:sldMkLst>
      </pc:sldChg>
      <pc:sldChg chg="modSp">
        <pc:chgData name="Vitoria Laryssa Barboza Leite" userId="S::vitoria.leite@uninassau.edu.br::c6a0c4a6-6571-4780-8c2f-a3e5aaa915a2" providerId="AD" clId="Web-{6E5CFC73-D894-C112-988E-49B048DB4E6B}" dt="2022-12-26T16:28:07.380" v="25" actId="20577"/>
        <pc:sldMkLst>
          <pc:docMk/>
          <pc:sldMk cId="2000886169" sldId="264"/>
        </pc:sldMkLst>
        <pc:spChg chg="mod">
          <ac:chgData name="Vitoria Laryssa Barboza Leite" userId="S::vitoria.leite@uninassau.edu.br::c6a0c4a6-6571-4780-8c2f-a3e5aaa915a2" providerId="AD" clId="Web-{6E5CFC73-D894-C112-988E-49B048DB4E6B}" dt="2022-12-26T16:28:07.380" v="25" actId="20577"/>
          <ac:spMkLst>
            <pc:docMk/>
            <pc:sldMk cId="2000886169" sldId="264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6E5CFC73-D894-C112-988E-49B048DB4E6B}" dt="2022-12-26T16:27:32.004" v="1" actId="20577"/>
          <ac:spMkLst>
            <pc:docMk/>
            <pc:sldMk cId="2000886169" sldId="264"/>
            <ac:spMk id="6" creationId="{02E1911E-2A11-6A80-CE09-831B36066028}"/>
          </ac:spMkLst>
        </pc:spChg>
      </pc:sldChg>
      <pc:sldChg chg="add del replId">
        <pc:chgData name="Vitoria Laryssa Barboza Leite" userId="S::vitoria.leite@uninassau.edu.br::c6a0c4a6-6571-4780-8c2f-a3e5aaa915a2" providerId="AD" clId="Web-{6E5CFC73-D894-C112-988E-49B048DB4E6B}" dt="2022-12-26T16:34:31.093" v="27"/>
        <pc:sldMkLst>
          <pc:docMk/>
          <pc:sldMk cId="296835900" sldId="265"/>
        </pc:sldMkLst>
      </pc:sldChg>
      <pc:sldChg chg="addSp delSp modSp add replId">
        <pc:chgData name="Vitoria Laryssa Barboza Leite" userId="S::vitoria.leite@uninassau.edu.br::c6a0c4a6-6571-4780-8c2f-a3e5aaa915a2" providerId="AD" clId="Web-{6E5CFC73-D894-C112-988E-49B048DB4E6B}" dt="2022-12-26T17:02:48.216" v="118"/>
        <pc:sldMkLst>
          <pc:docMk/>
          <pc:sldMk cId="3908479878" sldId="265"/>
        </pc:sldMkLst>
        <pc:spChg chg="mod">
          <ac:chgData name="Vitoria Laryssa Barboza Leite" userId="S::vitoria.leite@uninassau.edu.br::c6a0c4a6-6571-4780-8c2f-a3e5aaa915a2" providerId="AD" clId="Web-{6E5CFC73-D894-C112-988E-49B048DB4E6B}" dt="2022-12-26T17:01:55.606" v="116" actId="20577"/>
          <ac:spMkLst>
            <pc:docMk/>
            <pc:sldMk cId="3908479878" sldId="265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6E5CFC73-D894-C112-988E-49B048DB4E6B}" dt="2022-12-26T17:01:32.933" v="103" actId="20577"/>
          <ac:spMkLst>
            <pc:docMk/>
            <pc:sldMk cId="3908479878" sldId="265"/>
            <ac:spMk id="6" creationId="{02E1911E-2A11-6A80-CE09-831B36066028}"/>
          </ac:spMkLst>
        </pc:spChg>
        <pc:spChg chg="add">
          <ac:chgData name="Vitoria Laryssa Barboza Leite" userId="S::vitoria.leite@uninassau.edu.br::c6a0c4a6-6571-4780-8c2f-a3e5aaa915a2" providerId="AD" clId="Web-{6E5CFC73-D894-C112-988E-49B048DB4E6B}" dt="2022-12-26T16:49:15.976" v="33"/>
          <ac:spMkLst>
            <pc:docMk/>
            <pc:sldMk cId="3908479878" sldId="265"/>
            <ac:spMk id="8" creationId="{5FCE3825-D990-AE8E-816B-714629B98616}"/>
          </ac:spMkLst>
        </pc:spChg>
        <pc:spChg chg="del mod">
          <ac:chgData name="Vitoria Laryssa Barboza Leite" userId="S::vitoria.leite@uninassau.edu.br::c6a0c4a6-6571-4780-8c2f-a3e5aaa915a2" providerId="AD" clId="Web-{6E5CFC73-D894-C112-988E-49B048DB4E6B}" dt="2022-12-26T17:02:48.216" v="118"/>
          <ac:spMkLst>
            <pc:docMk/>
            <pc:sldMk cId="3908479878" sldId="265"/>
            <ac:spMk id="10" creationId="{C3770716-DD32-9EF5-F2DE-14AE564CB984}"/>
          </ac:spMkLst>
        </pc:spChg>
        <pc:spChg chg="del mod">
          <ac:chgData name="Vitoria Laryssa Barboza Leite" userId="S::vitoria.leite@uninassau.edu.br::c6a0c4a6-6571-4780-8c2f-a3e5aaa915a2" providerId="AD" clId="Web-{6E5CFC73-D894-C112-988E-49B048DB4E6B}" dt="2022-12-26T17:02:45.622" v="117"/>
          <ac:spMkLst>
            <pc:docMk/>
            <pc:sldMk cId="3908479878" sldId="265"/>
            <ac:spMk id="11" creationId="{4C5ECF02-3A69-51DA-CF63-9A324D037861}"/>
          </ac:spMkLst>
        </pc:spChg>
        <pc:spChg chg="del">
          <ac:chgData name="Vitoria Laryssa Barboza Leite" userId="S::vitoria.leite@uninassau.edu.br::c6a0c4a6-6571-4780-8c2f-a3e5aaa915a2" providerId="AD" clId="Web-{6E5CFC73-D894-C112-988E-49B048DB4E6B}" dt="2022-12-26T16:49:10.445" v="32"/>
          <ac:spMkLst>
            <pc:docMk/>
            <pc:sldMk cId="3908479878" sldId="265"/>
            <ac:spMk id="12" creationId="{F5FEF910-1E13-D95E-682A-BD7F07D159FD}"/>
          </ac:spMkLst>
        </pc:spChg>
        <pc:spChg chg="add del mod">
          <ac:chgData name="Vitoria Laryssa Barboza Leite" userId="S::vitoria.leite@uninassau.edu.br::c6a0c4a6-6571-4780-8c2f-a3e5aaa915a2" providerId="AD" clId="Web-{6E5CFC73-D894-C112-988E-49B048DB4E6B}" dt="2022-12-26T17:00:32.010" v="94"/>
          <ac:spMkLst>
            <pc:docMk/>
            <pc:sldMk cId="3908479878" sldId="265"/>
            <ac:spMk id="13" creationId="{97AE01D7-3200-2D0B-8415-529531F110E7}"/>
          </ac:spMkLst>
        </pc:spChg>
        <pc:picChg chg="del">
          <ac:chgData name="Vitoria Laryssa Barboza Leite" userId="S::vitoria.leite@uninassau.edu.br::c6a0c4a6-6571-4780-8c2f-a3e5aaa915a2" providerId="AD" clId="Web-{6E5CFC73-D894-C112-988E-49B048DB4E6B}" dt="2022-12-26T16:49:07.242" v="31"/>
          <ac:picMkLst>
            <pc:docMk/>
            <pc:sldMk cId="3908479878" sldId="265"/>
            <ac:picMk id="2" creationId="{5AE86987-EB5F-2B25-367C-A5637028CA47}"/>
          </ac:picMkLst>
        </pc:picChg>
        <pc:picChg chg="add del mod modCrop">
          <ac:chgData name="Vitoria Laryssa Barboza Leite" userId="S::vitoria.leite@uninassau.edu.br::c6a0c4a6-6571-4780-8c2f-a3e5aaa915a2" providerId="AD" clId="Web-{6E5CFC73-D894-C112-988E-49B048DB4E6B}" dt="2022-12-26T17:00:28.556" v="90"/>
          <ac:picMkLst>
            <pc:docMk/>
            <pc:sldMk cId="3908479878" sldId="265"/>
            <ac:picMk id="9" creationId="{A71C15E5-B5BB-785A-4A25-5EDB6584AF16}"/>
          </ac:picMkLst>
        </pc:picChg>
        <pc:picChg chg="add mod modCrop">
          <ac:chgData name="Vitoria Laryssa Barboza Leite" userId="S::vitoria.leite@uninassau.edu.br::c6a0c4a6-6571-4780-8c2f-a3e5aaa915a2" providerId="AD" clId="Web-{6E5CFC73-D894-C112-988E-49B048DB4E6B}" dt="2022-12-26T17:01:20.261" v="101" actId="1076"/>
          <ac:picMkLst>
            <pc:docMk/>
            <pc:sldMk cId="3908479878" sldId="265"/>
            <ac:picMk id="14" creationId="{3074743A-1584-C6F9-A4E7-A0F898F2AB95}"/>
          </ac:picMkLst>
        </pc:picChg>
      </pc:sldChg>
      <pc:sldChg chg="add replId">
        <pc:chgData name="Vitoria Laryssa Barboza Leite" userId="S::vitoria.leite@uninassau.edu.br::c6a0c4a6-6571-4780-8c2f-a3e5aaa915a2" providerId="AD" clId="Web-{6E5CFC73-D894-C112-988E-49B048DB4E6B}" dt="2022-12-26T16:48:57.491" v="30"/>
        <pc:sldMkLst>
          <pc:docMk/>
          <pc:sldMk cId="3446087100" sldId="266"/>
        </pc:sldMkLst>
      </pc:sldChg>
      <pc:sldChg chg="add replId">
        <pc:chgData name="Vitoria Laryssa Barboza Leite" userId="S::vitoria.leite@uninassau.edu.br::c6a0c4a6-6571-4780-8c2f-a3e5aaa915a2" providerId="AD" clId="Web-{6E5CFC73-D894-C112-988E-49B048DB4E6B}" dt="2022-12-26T16:56:50.394" v="89"/>
        <pc:sldMkLst>
          <pc:docMk/>
          <pc:sldMk cId="3430188734" sldId="267"/>
        </pc:sldMkLst>
      </pc:sldChg>
    </pc:docChg>
  </pc:docChgLst>
  <pc:docChgLst>
    <pc:chgData name="Vitoria Laryssa Barboza Leite" userId="S::vitoria.leite@uninassau.edu.br::c6a0c4a6-6571-4780-8c2f-a3e5aaa915a2" providerId="AD" clId="Web-{B00A1649-1698-7325-3912-F75E4B232F41}"/>
    <pc:docChg chg="addSld modSld">
      <pc:chgData name="Vitoria Laryssa Barboza Leite" userId="S::vitoria.leite@uninassau.edu.br::c6a0c4a6-6571-4780-8c2f-a3e5aaa915a2" providerId="AD" clId="Web-{B00A1649-1698-7325-3912-F75E4B232F41}" dt="2022-12-28T13:12:22.233" v="269" actId="20577"/>
      <pc:docMkLst>
        <pc:docMk/>
      </pc:docMkLst>
      <pc:sldChg chg="modSp">
        <pc:chgData name="Vitoria Laryssa Barboza Leite" userId="S::vitoria.leite@uninassau.edu.br::c6a0c4a6-6571-4780-8c2f-a3e5aaa915a2" providerId="AD" clId="Web-{B00A1649-1698-7325-3912-F75E4B232F41}" dt="2022-12-28T12:40:48.673" v="19" actId="20577"/>
        <pc:sldMkLst>
          <pc:docMk/>
          <pc:sldMk cId="3242529010" sldId="262"/>
        </pc:sldMkLst>
        <pc:spChg chg="mod">
          <ac:chgData name="Vitoria Laryssa Barboza Leite" userId="S::vitoria.leite@uninassau.edu.br::c6a0c4a6-6571-4780-8c2f-a3e5aaa915a2" providerId="AD" clId="Web-{B00A1649-1698-7325-3912-F75E4B232F41}" dt="2022-12-28T12:40:48.673" v="19" actId="20577"/>
          <ac:spMkLst>
            <pc:docMk/>
            <pc:sldMk cId="3242529010" sldId="262"/>
            <ac:spMk id="6" creationId="{02E1911E-2A11-6A80-CE09-831B36066028}"/>
          </ac:spMkLst>
        </pc:spChg>
      </pc:sldChg>
      <pc:sldChg chg="modSp">
        <pc:chgData name="Vitoria Laryssa Barboza Leite" userId="S::vitoria.leite@uninassau.edu.br::c6a0c4a6-6571-4780-8c2f-a3e5aaa915a2" providerId="AD" clId="Web-{B00A1649-1698-7325-3912-F75E4B232F41}" dt="2022-12-28T12:42:43.628" v="26" actId="1076"/>
        <pc:sldMkLst>
          <pc:docMk/>
          <pc:sldMk cId="2538111451" sldId="271"/>
        </pc:sldMkLst>
        <pc:spChg chg="mod">
          <ac:chgData name="Vitoria Laryssa Barboza Leite" userId="S::vitoria.leite@uninassau.edu.br::c6a0c4a6-6571-4780-8c2f-a3e5aaa915a2" providerId="AD" clId="Web-{B00A1649-1698-7325-3912-F75E4B232F41}" dt="2022-12-28T12:42:42.019" v="25" actId="20577"/>
          <ac:spMkLst>
            <pc:docMk/>
            <pc:sldMk cId="2538111451" sldId="271"/>
            <ac:spMk id="2" creationId="{2F43BAE5-1287-6313-9F77-A566CE176A22}"/>
          </ac:spMkLst>
        </pc:spChg>
        <pc:spChg chg="mod">
          <ac:chgData name="Vitoria Laryssa Barboza Leite" userId="S::vitoria.leite@uninassau.edu.br::c6a0c4a6-6571-4780-8c2f-a3e5aaa915a2" providerId="AD" clId="Web-{B00A1649-1698-7325-3912-F75E4B232F41}" dt="2022-12-28T12:42:24.987" v="23" actId="20577"/>
          <ac:spMkLst>
            <pc:docMk/>
            <pc:sldMk cId="2538111451" sldId="271"/>
            <ac:spMk id="10" creationId="{27B7870A-D691-5371-85D1-484DAAD36F58}"/>
          </ac:spMkLst>
        </pc:spChg>
        <pc:picChg chg="mod">
          <ac:chgData name="Vitoria Laryssa Barboza Leite" userId="S::vitoria.leite@uninassau.edu.br::c6a0c4a6-6571-4780-8c2f-a3e5aaa915a2" providerId="AD" clId="Web-{B00A1649-1698-7325-3912-F75E4B232F41}" dt="2022-12-28T12:42:43.628" v="26" actId="1076"/>
          <ac:picMkLst>
            <pc:docMk/>
            <pc:sldMk cId="2538111451" sldId="271"/>
            <ac:picMk id="11" creationId="{0A8E5D86-0C84-569A-4017-3220E54015CF}"/>
          </ac:picMkLst>
        </pc:picChg>
      </pc:sldChg>
      <pc:sldChg chg="modSp">
        <pc:chgData name="Vitoria Laryssa Barboza Leite" userId="S::vitoria.leite@uninassau.edu.br::c6a0c4a6-6571-4780-8c2f-a3e5aaa915a2" providerId="AD" clId="Web-{B00A1649-1698-7325-3912-F75E4B232F41}" dt="2022-12-28T12:44:12.209" v="37" actId="14100"/>
        <pc:sldMkLst>
          <pc:docMk/>
          <pc:sldMk cId="1982845299" sldId="272"/>
        </pc:sldMkLst>
        <pc:spChg chg="mod">
          <ac:chgData name="Vitoria Laryssa Barboza Leite" userId="S::vitoria.leite@uninassau.edu.br::c6a0c4a6-6571-4780-8c2f-a3e5aaa915a2" providerId="AD" clId="Web-{B00A1649-1698-7325-3912-F75E4B232F41}" dt="2022-12-28T12:44:12.209" v="37" actId="14100"/>
          <ac:spMkLst>
            <pc:docMk/>
            <pc:sldMk cId="1982845299" sldId="272"/>
            <ac:spMk id="7" creationId="{F5FEF910-1E13-D95E-682A-BD7F07D159FD}"/>
          </ac:spMkLst>
        </pc:spChg>
      </pc:sldChg>
      <pc:sldChg chg="modSp">
        <pc:chgData name="Vitoria Laryssa Barboza Leite" userId="S::vitoria.leite@uninassau.edu.br::c6a0c4a6-6571-4780-8c2f-a3e5aaa915a2" providerId="AD" clId="Web-{B00A1649-1698-7325-3912-F75E4B232F41}" dt="2022-12-28T12:43:26.832" v="30" actId="20577"/>
        <pc:sldMkLst>
          <pc:docMk/>
          <pc:sldMk cId="167591684" sldId="273"/>
        </pc:sldMkLst>
        <pc:spChg chg="mod">
          <ac:chgData name="Vitoria Laryssa Barboza Leite" userId="S::vitoria.leite@uninassau.edu.br::c6a0c4a6-6571-4780-8c2f-a3e5aaa915a2" providerId="AD" clId="Web-{B00A1649-1698-7325-3912-F75E4B232F41}" dt="2022-12-28T12:43:26.832" v="30" actId="20577"/>
          <ac:spMkLst>
            <pc:docMk/>
            <pc:sldMk cId="167591684" sldId="273"/>
            <ac:spMk id="2" creationId="{2F43BAE5-1287-6313-9F77-A566CE176A22}"/>
          </ac:spMkLst>
        </pc:spChg>
        <pc:spChg chg="mod">
          <ac:chgData name="Vitoria Laryssa Barboza Leite" userId="S::vitoria.leite@uninassau.edu.br::c6a0c4a6-6571-4780-8c2f-a3e5aaa915a2" providerId="AD" clId="Web-{B00A1649-1698-7325-3912-F75E4B232F41}" dt="2022-12-28T12:43:13.082" v="28" actId="20577"/>
          <ac:spMkLst>
            <pc:docMk/>
            <pc:sldMk cId="167591684" sldId="273"/>
            <ac:spMk id="10" creationId="{27B7870A-D691-5371-85D1-484DAAD36F58}"/>
          </ac:spMkLst>
        </pc:spChg>
      </pc:sldChg>
      <pc:sldChg chg="addSp delSp modSp add replId">
        <pc:chgData name="Vitoria Laryssa Barboza Leite" userId="S::vitoria.leite@uninassau.edu.br::c6a0c4a6-6571-4780-8c2f-a3e5aaa915a2" providerId="AD" clId="Web-{B00A1649-1698-7325-3912-F75E4B232F41}" dt="2022-12-28T12:53:38.612" v="150" actId="1076"/>
        <pc:sldMkLst>
          <pc:docMk/>
          <pc:sldMk cId="2653651091" sldId="274"/>
        </pc:sldMkLst>
        <pc:spChg chg="del">
          <ac:chgData name="Vitoria Laryssa Barboza Leite" userId="S::vitoria.leite@uninassau.edu.br::c6a0c4a6-6571-4780-8c2f-a3e5aaa915a2" providerId="AD" clId="Web-{B00A1649-1698-7325-3912-F75E4B232F41}" dt="2022-12-28T12:46:41.196" v="49"/>
          <ac:spMkLst>
            <pc:docMk/>
            <pc:sldMk cId="2653651091" sldId="274"/>
            <ac:spMk id="2" creationId="{82336B27-7B22-85CA-0FDE-88AFEF1B343C}"/>
          </ac:spMkLst>
        </pc:spChg>
        <pc:spChg chg="mod">
          <ac:chgData name="Vitoria Laryssa Barboza Leite" userId="S::vitoria.leite@uninassau.edu.br::c6a0c4a6-6571-4780-8c2f-a3e5aaa915a2" providerId="AD" clId="Web-{B00A1649-1698-7325-3912-F75E4B232F41}" dt="2022-12-28T12:48:31.199" v="117" actId="1076"/>
          <ac:spMkLst>
            <pc:docMk/>
            <pc:sldMk cId="2653651091" sldId="274"/>
            <ac:spMk id="4" creationId="{AD0864FE-4A6F-7BE9-92CB-E7A94FCA4E7B}"/>
          </ac:spMkLst>
        </pc:spChg>
        <pc:spChg chg="mod">
          <ac:chgData name="Vitoria Laryssa Barboza Leite" userId="S::vitoria.leite@uninassau.edu.br::c6a0c4a6-6571-4780-8c2f-a3e5aaa915a2" providerId="AD" clId="Web-{B00A1649-1698-7325-3912-F75E4B232F41}" dt="2022-12-28T12:49:25.403" v="137" actId="14100"/>
          <ac:spMkLst>
            <pc:docMk/>
            <pc:sldMk cId="2653651091" sldId="274"/>
            <ac:spMk id="7" creationId="{F5FEF910-1E13-D95E-682A-BD7F07D159FD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48"/>
          <ac:spMkLst>
            <pc:docMk/>
            <pc:sldMk cId="2653651091" sldId="274"/>
            <ac:spMk id="8" creationId="{B72DE626-B709-8A38-05DA-A43FA7836148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47"/>
          <ac:spMkLst>
            <pc:docMk/>
            <pc:sldMk cId="2653651091" sldId="274"/>
            <ac:spMk id="9" creationId="{4F99774B-B8FB-7796-D533-2F89421D342A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46"/>
          <ac:spMkLst>
            <pc:docMk/>
            <pc:sldMk cId="2653651091" sldId="274"/>
            <ac:spMk id="12" creationId="{97AB6B85-72CE-1804-0530-9AB1E32CCF10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45"/>
          <ac:spMkLst>
            <pc:docMk/>
            <pc:sldMk cId="2653651091" sldId="274"/>
            <ac:spMk id="13" creationId="{ECA124E8-F68F-AAA5-AF6E-530F50E2AA4B}"/>
          </ac:spMkLst>
        </pc:spChg>
        <pc:spChg chg="del mod">
          <ac:chgData name="Vitoria Laryssa Barboza Leite" userId="S::vitoria.leite@uninassau.edu.br::c6a0c4a6-6571-4780-8c2f-a3e5aaa915a2" providerId="AD" clId="Web-{B00A1649-1698-7325-3912-F75E4B232F41}" dt="2022-12-28T12:46:57.072" v="57"/>
          <ac:spMkLst>
            <pc:docMk/>
            <pc:sldMk cId="2653651091" sldId="274"/>
            <ac:spMk id="14" creationId="{B138456B-AE00-8BA9-6EAD-0791D87826E7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44"/>
          <ac:spMkLst>
            <pc:docMk/>
            <pc:sldMk cId="2653651091" sldId="274"/>
            <ac:spMk id="15" creationId="{D6E7C91C-6E44-C732-6D41-A2E9F5898C5E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43"/>
          <ac:spMkLst>
            <pc:docMk/>
            <pc:sldMk cId="2653651091" sldId="274"/>
            <ac:spMk id="17" creationId="{341FF2A9-370F-0B37-F2D9-9CE0A10EE6C9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55.728" v="56"/>
          <ac:spMkLst>
            <pc:docMk/>
            <pc:sldMk cId="2653651091" sldId="274"/>
            <ac:spMk id="18" creationId="{34F98084-354B-18F3-0E0F-02C986ED6165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52.447" v="54"/>
          <ac:spMkLst>
            <pc:docMk/>
            <pc:sldMk cId="2653651091" sldId="274"/>
            <ac:spMk id="20" creationId="{977EE248-E36F-72F8-AEAE-A6CBC6296693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42"/>
          <ac:spMkLst>
            <pc:docMk/>
            <pc:sldMk cId="2653651091" sldId="274"/>
            <ac:spMk id="21" creationId="{AB5F770E-0B88-1B0D-5200-F3BAD89BADD5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41"/>
          <ac:spMkLst>
            <pc:docMk/>
            <pc:sldMk cId="2653651091" sldId="274"/>
            <ac:spMk id="22" creationId="{06D69103-AFF9-075F-EF07-BA1AD06CE8B6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40"/>
          <ac:spMkLst>
            <pc:docMk/>
            <pc:sldMk cId="2653651091" sldId="274"/>
            <ac:spMk id="23" creationId="{6A29D23E-19CB-9526-0089-3F1263707042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41.196" v="39"/>
          <ac:spMkLst>
            <pc:docMk/>
            <pc:sldMk cId="2653651091" sldId="274"/>
            <ac:spMk id="24" creationId="{6C4E485E-BAFD-8B1E-0C24-C6D6D51CD7D5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52.447" v="53"/>
          <ac:spMkLst>
            <pc:docMk/>
            <pc:sldMk cId="2653651091" sldId="274"/>
            <ac:spMk id="25" creationId="{02C93C7B-4BB6-DD12-038F-63D4F5AC8D53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52.447" v="52"/>
          <ac:spMkLst>
            <pc:docMk/>
            <pc:sldMk cId="2653651091" sldId="274"/>
            <ac:spMk id="26" creationId="{961D1945-AAD1-CAB3-8DC1-4D98737A9A0F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52.447" v="51"/>
          <ac:spMkLst>
            <pc:docMk/>
            <pc:sldMk cId="2653651091" sldId="274"/>
            <ac:spMk id="27" creationId="{848BB10B-E70D-F62A-DFFA-9A97329C191E}"/>
          </ac:spMkLst>
        </pc:spChg>
        <pc:spChg chg="del">
          <ac:chgData name="Vitoria Laryssa Barboza Leite" userId="S::vitoria.leite@uninassau.edu.br::c6a0c4a6-6571-4780-8c2f-a3e5aaa915a2" providerId="AD" clId="Web-{B00A1649-1698-7325-3912-F75E4B232F41}" dt="2022-12-28T12:46:54.462" v="55"/>
          <ac:spMkLst>
            <pc:docMk/>
            <pc:sldMk cId="2653651091" sldId="274"/>
            <ac:spMk id="28" creationId="{1046E008-2E49-E8EF-E0B0-3FEA8C894953}"/>
          </ac:spMkLst>
        </pc:spChg>
        <pc:picChg chg="del">
          <ac:chgData name="Vitoria Laryssa Barboza Leite" userId="S::vitoria.leite@uninassau.edu.br::c6a0c4a6-6571-4780-8c2f-a3e5aaa915a2" providerId="AD" clId="Web-{B00A1649-1698-7325-3912-F75E4B232F41}" dt="2022-12-28T12:46:57.900" v="58"/>
          <ac:picMkLst>
            <pc:docMk/>
            <pc:sldMk cId="2653651091" sldId="274"/>
            <ac:picMk id="5" creationId="{3BAEC6D6-6C43-1C4B-B849-5A51F547E710}"/>
          </ac:picMkLst>
        </pc:picChg>
        <pc:picChg chg="add mod">
          <ac:chgData name="Vitoria Laryssa Barboza Leite" userId="S::vitoria.leite@uninassau.edu.br::c6a0c4a6-6571-4780-8c2f-a3e5aaa915a2" providerId="AD" clId="Web-{B00A1649-1698-7325-3912-F75E4B232F41}" dt="2022-12-28T12:53:38.612" v="150" actId="1076"/>
          <ac:picMkLst>
            <pc:docMk/>
            <pc:sldMk cId="2653651091" sldId="274"/>
            <ac:picMk id="6" creationId="{200D4DDD-28BB-E312-3F55-8454D9C8CC04}"/>
          </ac:picMkLst>
        </pc:picChg>
        <pc:picChg chg="add mod">
          <ac:chgData name="Vitoria Laryssa Barboza Leite" userId="S::vitoria.leite@uninassau.edu.br::c6a0c4a6-6571-4780-8c2f-a3e5aaa915a2" providerId="AD" clId="Web-{B00A1649-1698-7325-3912-F75E4B232F41}" dt="2022-12-28T12:53:38.581" v="149" actId="1076"/>
          <ac:picMkLst>
            <pc:docMk/>
            <pc:sldMk cId="2653651091" sldId="274"/>
            <ac:picMk id="10" creationId="{C3233B94-409A-5E5B-50D6-0B9774D2CF1D}"/>
          </ac:picMkLst>
        </pc:picChg>
      </pc:sldChg>
      <pc:sldChg chg="addSp delSp modSp add replId">
        <pc:chgData name="Vitoria Laryssa Barboza Leite" userId="S::vitoria.leite@uninassau.edu.br::c6a0c4a6-6571-4780-8c2f-a3e5aaa915a2" providerId="AD" clId="Web-{B00A1649-1698-7325-3912-F75E4B232F41}" dt="2022-12-28T13:12:22.233" v="269" actId="20577"/>
        <pc:sldMkLst>
          <pc:docMk/>
          <pc:sldMk cId="4158541421" sldId="276"/>
        </pc:sldMkLst>
        <pc:spChg chg="mod">
          <ac:chgData name="Vitoria Laryssa Barboza Leite" userId="S::vitoria.leite@uninassau.edu.br::c6a0c4a6-6571-4780-8c2f-a3e5aaa915a2" providerId="AD" clId="Web-{B00A1649-1698-7325-3912-F75E4B232F41}" dt="2022-12-28T13:04:00.425" v="177" actId="1076"/>
          <ac:spMkLst>
            <pc:docMk/>
            <pc:sldMk cId="4158541421" sldId="276"/>
            <ac:spMk id="4" creationId="{AD0864FE-4A6F-7BE9-92CB-E7A94FCA4E7B}"/>
          </ac:spMkLst>
        </pc:spChg>
        <pc:spChg chg="add mod">
          <ac:chgData name="Vitoria Laryssa Barboza Leite" userId="S::vitoria.leite@uninassau.edu.br::c6a0c4a6-6571-4780-8c2f-a3e5aaa915a2" providerId="AD" clId="Web-{B00A1649-1698-7325-3912-F75E4B232F41}" dt="2022-12-28T13:10:54.919" v="247" actId="14100"/>
          <ac:spMkLst>
            <pc:docMk/>
            <pc:sldMk cId="4158541421" sldId="276"/>
            <ac:spMk id="5" creationId="{FDAC332A-3DD8-6E75-6958-3C6FF5391354}"/>
          </ac:spMkLst>
        </pc:spChg>
        <pc:spChg chg="del mod">
          <ac:chgData name="Vitoria Laryssa Barboza Leite" userId="S::vitoria.leite@uninassau.edu.br::c6a0c4a6-6571-4780-8c2f-a3e5aaa915a2" providerId="AD" clId="Web-{B00A1649-1698-7325-3912-F75E4B232F41}" dt="2022-12-28T13:04:04.081" v="179"/>
          <ac:spMkLst>
            <pc:docMk/>
            <pc:sldMk cId="4158541421" sldId="276"/>
            <ac:spMk id="7" creationId="{F5FEF910-1E13-D95E-682A-BD7F07D159FD}"/>
          </ac:spMkLst>
        </pc:spChg>
        <pc:spChg chg="add mod">
          <ac:chgData name="Vitoria Laryssa Barboza Leite" userId="S::vitoria.leite@uninassau.edu.br::c6a0c4a6-6571-4780-8c2f-a3e5aaa915a2" providerId="AD" clId="Web-{B00A1649-1698-7325-3912-F75E4B232F41}" dt="2022-12-28T13:11:08.857" v="248" actId="1076"/>
          <ac:spMkLst>
            <pc:docMk/>
            <pc:sldMk cId="4158541421" sldId="276"/>
            <ac:spMk id="8" creationId="{7E185073-D3B9-1EB6-AA9E-10978EB6EBE3}"/>
          </ac:spMkLst>
        </pc:spChg>
        <pc:spChg chg="add mod">
          <ac:chgData name="Vitoria Laryssa Barboza Leite" userId="S::vitoria.leite@uninassau.edu.br::c6a0c4a6-6571-4780-8c2f-a3e5aaa915a2" providerId="AD" clId="Web-{B00A1649-1698-7325-3912-F75E4B232F41}" dt="2022-12-28T13:11:12.982" v="249" actId="1076"/>
          <ac:spMkLst>
            <pc:docMk/>
            <pc:sldMk cId="4158541421" sldId="276"/>
            <ac:spMk id="9" creationId="{BF5AE5F8-682E-DD78-1B1C-6AB367A8A5CE}"/>
          </ac:spMkLst>
        </pc:spChg>
        <pc:spChg chg="add mod">
          <ac:chgData name="Vitoria Laryssa Barboza Leite" userId="S::vitoria.leite@uninassau.edu.br::c6a0c4a6-6571-4780-8c2f-a3e5aaa915a2" providerId="AD" clId="Web-{B00A1649-1698-7325-3912-F75E4B232F41}" dt="2022-12-28T13:10:37.496" v="243" actId="20577"/>
          <ac:spMkLst>
            <pc:docMk/>
            <pc:sldMk cId="4158541421" sldId="276"/>
            <ac:spMk id="12" creationId="{206FED90-B981-5006-0E66-19CB1CC8A8D1}"/>
          </ac:spMkLst>
        </pc:spChg>
        <pc:spChg chg="add mod">
          <ac:chgData name="Vitoria Laryssa Barboza Leite" userId="S::vitoria.leite@uninassau.edu.br::c6a0c4a6-6571-4780-8c2f-a3e5aaa915a2" providerId="AD" clId="Web-{B00A1649-1698-7325-3912-F75E4B232F41}" dt="2022-12-28T13:12:22.233" v="269" actId="20577"/>
          <ac:spMkLst>
            <pc:docMk/>
            <pc:sldMk cId="4158541421" sldId="276"/>
            <ac:spMk id="13" creationId="{CAED1E03-3D82-FA01-86B3-771FB6C18C18}"/>
          </ac:spMkLst>
        </pc:spChg>
        <pc:picChg chg="del">
          <ac:chgData name="Vitoria Laryssa Barboza Leite" userId="S::vitoria.leite@uninassau.edu.br::c6a0c4a6-6571-4780-8c2f-a3e5aaa915a2" providerId="AD" clId="Web-{B00A1649-1698-7325-3912-F75E4B232F41}" dt="2022-12-28T13:02:15.985" v="152"/>
          <ac:picMkLst>
            <pc:docMk/>
            <pc:sldMk cId="4158541421" sldId="276"/>
            <ac:picMk id="6" creationId="{200D4DDD-28BB-E312-3F55-8454D9C8CC04}"/>
          </ac:picMkLst>
        </pc:picChg>
        <pc:picChg chg="del">
          <ac:chgData name="Vitoria Laryssa Barboza Leite" userId="S::vitoria.leite@uninassau.edu.br::c6a0c4a6-6571-4780-8c2f-a3e5aaa915a2" providerId="AD" clId="Web-{B00A1649-1698-7325-3912-F75E4B232F41}" dt="2022-12-28T13:02:16.438" v="153"/>
          <ac:picMkLst>
            <pc:docMk/>
            <pc:sldMk cId="4158541421" sldId="276"/>
            <ac:picMk id="10" creationId="{C3233B94-409A-5E5B-50D6-0B9774D2CF1D}"/>
          </ac:picMkLst>
        </pc:picChg>
      </pc:sldChg>
    </pc:docChg>
  </pc:docChgLst>
  <pc:docChgLst>
    <pc:chgData name="Rairany Domingos dos Santos" userId="S::rairany.santos@uninassau.edu.br::84c6151f-e2ef-4cec-8225-8d5e1d240f42" providerId="AD" clId="Web-{D2A631E1-403B-6149-2533-45C99C135638}"/>
    <pc:docChg chg="addSld delSld modSld sldOrd">
      <pc:chgData name="Rairany Domingos dos Santos" userId="S::rairany.santos@uninassau.edu.br::84c6151f-e2ef-4cec-8225-8d5e1d240f42" providerId="AD" clId="Web-{D2A631E1-403B-6149-2533-45C99C135638}" dt="2022-12-28T13:51:08.874" v="1911" actId="1076"/>
      <pc:docMkLst>
        <pc:docMk/>
      </pc:docMkLst>
      <pc:sldChg chg="modSp">
        <pc:chgData name="Rairany Domingos dos Santos" userId="S::rairany.santos@uninassau.edu.br::84c6151f-e2ef-4cec-8225-8d5e1d240f42" providerId="AD" clId="Web-{D2A631E1-403B-6149-2533-45C99C135638}" dt="2022-12-28T13:47:20.492" v="1892" actId="20577"/>
        <pc:sldMkLst>
          <pc:docMk/>
          <pc:sldMk cId="3242529010" sldId="262"/>
        </pc:sldMkLst>
        <pc:spChg chg="mod">
          <ac:chgData name="Rairany Domingos dos Santos" userId="S::rairany.santos@uninassau.edu.br::84c6151f-e2ef-4cec-8225-8d5e1d240f42" providerId="AD" clId="Web-{D2A631E1-403B-6149-2533-45C99C135638}" dt="2022-12-28T13:47:20.492" v="1892" actId="20577"/>
          <ac:spMkLst>
            <pc:docMk/>
            <pc:sldMk cId="3242529010" sldId="262"/>
            <ac:spMk id="6" creationId="{02E1911E-2A11-6A80-CE09-831B36066028}"/>
          </ac:spMkLst>
        </pc:spChg>
      </pc:sldChg>
      <pc:sldChg chg="addSp delSp modSp">
        <pc:chgData name="Rairany Domingos dos Santos" userId="S::rairany.santos@uninassau.edu.br::84c6151f-e2ef-4cec-8225-8d5e1d240f42" providerId="AD" clId="Web-{D2A631E1-403B-6149-2533-45C99C135638}" dt="2022-12-28T12:46:21.173" v="122" actId="1076"/>
        <pc:sldMkLst>
          <pc:docMk/>
          <pc:sldMk cId="2538111451" sldId="271"/>
        </pc:sldMkLst>
        <pc:spChg chg="add mod">
          <ac:chgData name="Rairany Domingos dos Santos" userId="S::rairany.santos@uninassau.edu.br::84c6151f-e2ef-4cec-8225-8d5e1d240f42" providerId="AD" clId="Web-{D2A631E1-403B-6149-2533-45C99C135638}" dt="2022-12-28T12:32:00.428" v="96" actId="1076"/>
          <ac:spMkLst>
            <pc:docMk/>
            <pc:sldMk cId="2538111451" sldId="271"/>
            <ac:spMk id="2" creationId="{2F43BAE5-1287-6313-9F77-A566CE176A22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03:46:19.551" v="15"/>
          <ac:spMkLst>
            <pc:docMk/>
            <pc:sldMk cId="2538111451" sldId="271"/>
            <ac:spMk id="5" creationId="{AD5C9283-35C8-26D6-9000-2693D24A6394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2:31:57.334" v="95" actId="1076"/>
          <ac:spMkLst>
            <pc:docMk/>
            <pc:sldMk cId="2538111451" sldId="271"/>
            <ac:spMk id="5" creationId="{B2EF5F2A-A2DE-0A38-C036-2AF2887E024B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2:06:56.793" v="92" actId="1076"/>
          <ac:spMkLst>
            <pc:docMk/>
            <pc:sldMk cId="2538111451" sldId="271"/>
            <ac:spMk id="7" creationId="{F5FEF910-1E13-D95E-682A-BD7F07D159FD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2:06:31.027" v="83" actId="1076"/>
          <ac:spMkLst>
            <pc:docMk/>
            <pc:sldMk cId="2538111451" sldId="271"/>
            <ac:spMk id="10" creationId="{27B7870A-D691-5371-85D1-484DAAD36F58}"/>
          </ac:spMkLst>
        </pc:spChg>
        <pc:spChg chg="del mod">
          <ac:chgData name="Rairany Domingos dos Santos" userId="S::rairany.santos@uninassau.edu.br::84c6151f-e2ef-4cec-8225-8d5e1d240f42" providerId="AD" clId="Web-{D2A631E1-403B-6149-2533-45C99C135638}" dt="2022-12-28T03:46:39.130" v="18"/>
          <ac:spMkLst>
            <pc:docMk/>
            <pc:sldMk cId="2538111451" sldId="271"/>
            <ac:spMk id="10" creationId="{C3770716-DD32-9EF5-F2DE-14AE564CB984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03:46:22.192" v="16"/>
          <ac:spMkLst>
            <pc:docMk/>
            <pc:sldMk cId="2538111451" sldId="271"/>
            <ac:spMk id="11" creationId="{4C5ECF02-3A69-51DA-CF63-9A324D037861}"/>
          </ac:spMkLst>
        </pc:spChg>
        <pc:picChg chg="add del mod">
          <ac:chgData name="Rairany Domingos dos Santos" userId="S::rairany.santos@uninassau.edu.br::84c6151f-e2ef-4cec-8225-8d5e1d240f42" providerId="AD" clId="Web-{D2A631E1-403B-6149-2533-45C99C135638}" dt="2022-12-28T12:39:46.958" v="111"/>
          <ac:picMkLst>
            <pc:docMk/>
            <pc:sldMk cId="2538111451" sldId="271"/>
            <ac:picMk id="8" creationId="{107D24EA-4F94-CAEF-76B2-FA5C0C613CF9}"/>
          </ac:picMkLst>
        </pc:picChg>
        <pc:picChg chg="add del mod">
          <ac:chgData name="Rairany Domingos dos Santos" userId="S::rairany.santos@uninassau.edu.br::84c6151f-e2ef-4cec-8225-8d5e1d240f42" providerId="AD" clId="Web-{D2A631E1-403B-6149-2533-45C99C135638}" dt="2022-12-28T12:42:49.135" v="115"/>
          <ac:picMkLst>
            <pc:docMk/>
            <pc:sldMk cId="2538111451" sldId="271"/>
            <ac:picMk id="11" creationId="{0A8E5D86-0C84-569A-4017-3220E54015CF}"/>
          </ac:picMkLst>
        </pc:picChg>
        <pc:picChg chg="add mod">
          <ac:chgData name="Rairany Domingos dos Santos" userId="S::rairany.santos@uninassau.edu.br::84c6151f-e2ef-4cec-8225-8d5e1d240f42" providerId="AD" clId="Web-{D2A631E1-403B-6149-2533-45C99C135638}" dt="2022-12-28T12:46:21.173" v="122" actId="1076"/>
          <ac:picMkLst>
            <pc:docMk/>
            <pc:sldMk cId="2538111451" sldId="271"/>
            <ac:picMk id="12" creationId="{7D80E0D8-0017-85E5-1B01-F6F743639264}"/>
          </ac:picMkLst>
        </pc:picChg>
        <pc:cxnChg chg="add mod">
          <ac:chgData name="Rairany Domingos dos Santos" userId="S::rairany.santos@uninassau.edu.br::84c6151f-e2ef-4cec-8225-8d5e1d240f42" providerId="AD" clId="Web-{D2A631E1-403B-6149-2533-45C99C135638}" dt="2022-12-28T12:04:57.869" v="62" actId="1076"/>
          <ac:cxnSpMkLst>
            <pc:docMk/>
            <pc:sldMk cId="2538111451" sldId="271"/>
            <ac:cxnSpMk id="9" creationId="{AE2B6F45-62E7-AD6A-071C-E3E54F17C53D}"/>
          </ac:cxnSpMkLst>
        </pc:cxnChg>
      </pc:sldChg>
      <pc:sldChg chg="addSp delSp modSp ord">
        <pc:chgData name="Rairany Domingos dos Santos" userId="S::rairany.santos@uninassau.edu.br::84c6151f-e2ef-4cec-8225-8d5e1d240f42" providerId="AD" clId="Web-{D2A631E1-403B-6149-2533-45C99C135638}" dt="2022-12-28T12:50:09.696" v="149" actId="1076"/>
        <pc:sldMkLst>
          <pc:docMk/>
          <pc:sldMk cId="1982845299" sldId="272"/>
        </pc:sldMkLst>
        <pc:spChg chg="mod">
          <ac:chgData name="Rairany Domingos dos Santos" userId="S::rairany.santos@uninassau.edu.br::84c6151f-e2ef-4cec-8225-8d5e1d240f42" providerId="AD" clId="Web-{D2A631E1-403B-6149-2533-45C99C135638}" dt="2022-12-28T12:50:00.368" v="147" actId="1076"/>
          <ac:spMkLst>
            <pc:docMk/>
            <pc:sldMk cId="1982845299" sldId="272"/>
            <ac:spMk id="3" creationId="{CF8C4447-B2DF-C4BF-B5DA-C1945714CF88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2:50:09.696" v="149" actId="1076"/>
          <ac:spMkLst>
            <pc:docMk/>
            <pc:sldMk cId="1982845299" sldId="272"/>
            <ac:spMk id="4" creationId="{AD0864FE-4A6F-7BE9-92CB-E7A94FCA4E7B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2:50:05.524" v="148" actId="1076"/>
          <ac:spMkLst>
            <pc:docMk/>
            <pc:sldMk cId="1982845299" sldId="272"/>
            <ac:spMk id="7" creationId="{F5FEF910-1E13-D95E-682A-BD7F07D159FD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03:40:41.033" v="10" actId="20577"/>
          <ac:spMkLst>
            <pc:docMk/>
            <pc:sldMk cId="1982845299" sldId="272"/>
            <ac:spMk id="24" creationId="{6C4E485E-BAFD-8B1E-0C24-C6D6D51CD7D5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03:40:20.330" v="6" actId="20577"/>
          <ac:spMkLst>
            <pc:docMk/>
            <pc:sldMk cId="1982845299" sldId="272"/>
            <ac:spMk id="27" creationId="{848BB10B-E70D-F62A-DFFA-9A97329C191E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03:40:59.721" v="14" actId="20577"/>
          <ac:spMkLst>
            <pc:docMk/>
            <pc:sldMk cId="1982845299" sldId="272"/>
            <ac:spMk id="28" creationId="{1046E008-2E49-E8EF-E0B0-3FEA8C894953}"/>
          </ac:spMkLst>
        </pc:spChg>
        <pc:picChg chg="add del mod">
          <ac:chgData name="Rairany Domingos dos Santos" userId="S::rairany.santos@uninassau.edu.br::84c6151f-e2ef-4cec-8225-8d5e1d240f42" providerId="AD" clId="Web-{D2A631E1-403B-6149-2533-45C99C135638}" dt="2022-12-28T12:49:27.257" v="138"/>
          <ac:picMkLst>
            <pc:docMk/>
            <pc:sldMk cId="1982845299" sldId="272"/>
            <ac:picMk id="5" creationId="{3BAEC6D6-6C43-1C4B-B849-5A51F547E710}"/>
          </ac:picMkLst>
        </pc:picChg>
        <pc:picChg chg="add mod">
          <ac:chgData name="Rairany Domingos dos Santos" userId="S::rairany.santos@uninassau.edu.br::84c6151f-e2ef-4cec-8225-8d5e1d240f42" providerId="AD" clId="Web-{D2A631E1-403B-6149-2533-45C99C135638}" dt="2022-12-28T12:49:54.789" v="146" actId="1076"/>
          <ac:picMkLst>
            <pc:docMk/>
            <pc:sldMk cId="1982845299" sldId="272"/>
            <ac:picMk id="6" creationId="{D6C9ECE2-191B-B4A4-ADFE-CA7A4F2244EF}"/>
          </ac:picMkLst>
        </pc:picChg>
      </pc:sldChg>
      <pc:sldChg chg="addSp delSp modSp add del replId">
        <pc:chgData name="Rairany Domingos dos Santos" userId="S::rairany.santos@uninassau.edu.br::84c6151f-e2ef-4cec-8225-8d5e1d240f42" providerId="AD" clId="Web-{D2A631E1-403B-6149-2533-45C99C135638}" dt="2022-12-28T13:09:42.154" v="581"/>
        <pc:sldMkLst>
          <pc:docMk/>
          <pc:sldMk cId="167591684" sldId="273"/>
        </pc:sldMkLst>
        <pc:spChg chg="del mod">
          <ac:chgData name="Rairany Domingos dos Santos" userId="S::rairany.santos@uninassau.edu.br::84c6151f-e2ef-4cec-8225-8d5e1d240f42" providerId="AD" clId="Web-{D2A631E1-403B-6149-2533-45C99C135638}" dt="2022-12-28T12:47:01.800" v="130"/>
          <ac:spMkLst>
            <pc:docMk/>
            <pc:sldMk cId="167591684" sldId="273"/>
            <ac:spMk id="2" creationId="{2F43BAE5-1287-6313-9F77-A566CE176A22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2:52:25.653" v="157" actId="1076"/>
          <ac:spMkLst>
            <pc:docMk/>
            <pc:sldMk cId="167591684" sldId="273"/>
            <ac:spMk id="3" creationId="{CF8C4447-B2DF-C4BF-B5DA-C1945714CF88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3:07:03.243" v="536" actId="14100"/>
          <ac:spMkLst>
            <pc:docMk/>
            <pc:sldMk cId="167591684" sldId="273"/>
            <ac:spMk id="4" creationId="{AD0864FE-4A6F-7BE9-92CB-E7A94FCA4E7B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12:46:53.690" v="123"/>
          <ac:spMkLst>
            <pc:docMk/>
            <pc:sldMk cId="167591684" sldId="273"/>
            <ac:spMk id="5" creationId="{B2EF5F2A-A2DE-0A38-C036-2AF2887E024B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12:46:53.690" v="124"/>
          <ac:spMkLst>
            <pc:docMk/>
            <pc:sldMk cId="167591684" sldId="273"/>
            <ac:spMk id="6" creationId="{02E1911E-2A11-6A80-CE09-831B36066028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12:46:59.003" v="126"/>
          <ac:spMkLst>
            <pc:docMk/>
            <pc:sldMk cId="167591684" sldId="273"/>
            <ac:spMk id="7" creationId="{F5FEF910-1E13-D95E-682A-BD7F07D159FD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12:46:57.628" v="125"/>
          <ac:spMkLst>
            <pc:docMk/>
            <pc:sldMk cId="167591684" sldId="273"/>
            <ac:spMk id="10" creationId="{27B7870A-D691-5371-85D1-484DAAD36F58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07:07.774" v="540" actId="20577"/>
          <ac:spMkLst>
            <pc:docMk/>
            <pc:sldMk cId="167591684" sldId="273"/>
            <ac:spMk id="11" creationId="{D5EE0E62-3DEC-B9A9-8B35-BB332FA12A68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05:27.584" v="495" actId="20577"/>
          <ac:spMkLst>
            <pc:docMk/>
            <pc:sldMk cId="167591684" sldId="273"/>
            <ac:spMk id="13" creationId="{25510A26-B080-08DB-661B-4D58503B7AFE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08:38.199" v="567" actId="20577"/>
          <ac:spMkLst>
            <pc:docMk/>
            <pc:sldMk cId="167591684" sldId="273"/>
            <ac:spMk id="15" creationId="{6F4B9518-5244-1373-F31B-8216D465ACA1}"/>
          </ac:spMkLst>
        </pc:spChg>
        <pc:spChg chg="add">
          <ac:chgData name="Rairany Domingos dos Santos" userId="S::rairany.santos@uninassau.edu.br::84c6151f-e2ef-4cec-8225-8d5e1d240f42" providerId="AD" clId="Web-{D2A631E1-403B-6149-2533-45C99C135638}" dt="2022-12-28T13:08:27.449" v="541"/>
          <ac:spMkLst>
            <pc:docMk/>
            <pc:sldMk cId="167591684" sldId="273"/>
            <ac:spMk id="16" creationId="{D6D79D8E-84A8-433B-0368-75BE71C6B740}"/>
          </ac:spMkLst>
        </pc:spChg>
        <pc:picChg chg="add mod">
          <ac:chgData name="Rairany Domingos dos Santos" userId="S::rairany.santos@uninassau.edu.br::84c6151f-e2ef-4cec-8225-8d5e1d240f42" providerId="AD" clId="Web-{D2A631E1-403B-6149-2533-45C99C135638}" dt="2022-12-28T13:02:38.438" v="369" actId="1076"/>
          <ac:picMkLst>
            <pc:docMk/>
            <pc:sldMk cId="167591684" sldId="273"/>
            <ac:picMk id="14" creationId="{46B99FFA-E855-4C4C-C797-F0F0F3566AE8}"/>
          </ac:picMkLst>
        </pc:picChg>
        <pc:cxnChg chg="add del">
          <ac:chgData name="Rairany Domingos dos Santos" userId="S::rairany.santos@uninassau.edu.br::84c6151f-e2ef-4cec-8225-8d5e1d240f42" providerId="AD" clId="Web-{D2A631E1-403B-6149-2533-45C99C135638}" dt="2022-12-28T13:02:23.922" v="364"/>
          <ac:cxnSpMkLst>
            <pc:docMk/>
            <pc:sldMk cId="167591684" sldId="273"/>
            <ac:cxnSpMk id="9" creationId="{AE2B6F45-62E7-AD6A-071C-E3E54F17C53D}"/>
          </ac:cxnSpMkLst>
        </pc:cxnChg>
      </pc:sldChg>
      <pc:sldChg chg="new del">
        <pc:chgData name="Rairany Domingos dos Santos" userId="S::rairany.santos@uninassau.edu.br::84c6151f-e2ef-4cec-8225-8d5e1d240f42" providerId="AD" clId="Web-{D2A631E1-403B-6149-2533-45C99C135638}" dt="2022-12-28T12:37:57.955" v="100"/>
        <pc:sldMkLst>
          <pc:docMk/>
          <pc:sldMk cId="1154457467" sldId="273"/>
        </pc:sldMkLst>
      </pc:sldChg>
      <pc:sldChg chg="addSp delSp modSp add replId">
        <pc:chgData name="Rairany Domingos dos Santos" userId="S::rairany.santos@uninassau.edu.br::84c6151f-e2ef-4cec-8225-8d5e1d240f42" providerId="AD" clId="Web-{D2A631E1-403B-6149-2533-45C99C135638}" dt="2022-12-28T13:47:58.118" v="1894" actId="20577"/>
        <pc:sldMkLst>
          <pc:docMk/>
          <pc:sldMk cId="2136914066" sldId="275"/>
        </pc:sldMkLst>
        <pc:spChg chg="add del mod">
          <ac:chgData name="Rairany Domingos dos Santos" userId="S::rairany.santos@uninassau.edu.br::84c6151f-e2ef-4cec-8225-8d5e1d240f42" providerId="AD" clId="Web-{D2A631E1-403B-6149-2533-45C99C135638}" dt="2022-12-28T12:57:00.006" v="206"/>
          <ac:spMkLst>
            <pc:docMk/>
            <pc:sldMk cId="2136914066" sldId="275"/>
            <ac:spMk id="2" creationId="{1661B451-44BB-D7F3-CE18-97C199027567}"/>
          </ac:spMkLst>
        </pc:spChg>
        <pc:spChg chg="add del">
          <ac:chgData name="Rairany Domingos dos Santos" userId="S::rairany.santos@uninassau.edu.br::84c6151f-e2ef-4cec-8225-8d5e1d240f42" providerId="AD" clId="Web-{D2A631E1-403B-6149-2533-45C99C135638}" dt="2022-12-28T12:54:30.345" v="194"/>
          <ac:spMkLst>
            <pc:docMk/>
            <pc:sldMk cId="2136914066" sldId="275"/>
            <ac:spMk id="5" creationId="{77D87030-A62E-1448-0672-ED01029AC268}"/>
          </ac:spMkLst>
        </pc:spChg>
        <pc:spChg chg="add mod ord">
          <ac:chgData name="Rairany Domingos dos Santos" userId="S::rairany.santos@uninassau.edu.br::84c6151f-e2ef-4cec-8225-8d5e1d240f42" providerId="AD" clId="Web-{D2A631E1-403B-6149-2533-45C99C135638}" dt="2022-12-28T13:15:45.056" v="945"/>
          <ac:spMkLst>
            <pc:docMk/>
            <pc:sldMk cId="2136914066" sldId="275"/>
            <ac:spMk id="6" creationId="{69F8171D-4F79-3189-6B42-BC31683D85A5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16:00.041" v="950" actId="20577"/>
          <ac:spMkLst>
            <pc:docMk/>
            <pc:sldMk cId="2136914066" sldId="275"/>
            <ac:spMk id="10" creationId="{4A8C629B-AA0F-BA33-ACAC-0E4FB77B792B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3:46:02.427" v="1887" actId="14100"/>
          <ac:spMkLst>
            <pc:docMk/>
            <pc:sldMk cId="2136914066" sldId="275"/>
            <ac:spMk id="11" creationId="{D5EE0E62-3DEC-B9A9-8B35-BB332FA12A68}"/>
          </ac:spMkLst>
        </pc:spChg>
        <pc:spChg chg="add del mod">
          <ac:chgData name="Rairany Domingos dos Santos" userId="S::rairany.santos@uninassau.edu.br::84c6151f-e2ef-4cec-8225-8d5e1d240f42" providerId="AD" clId="Web-{D2A631E1-403B-6149-2533-45C99C135638}" dt="2022-12-28T13:14:05.975" v="879"/>
          <ac:spMkLst>
            <pc:docMk/>
            <pc:sldMk cId="2136914066" sldId="275"/>
            <ac:spMk id="12" creationId="{02BAA10D-2C42-1154-93E0-218A9D5FE8A0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15:33.947" v="944" actId="1076"/>
          <ac:spMkLst>
            <pc:docMk/>
            <pc:sldMk cId="2136914066" sldId="275"/>
            <ac:spMk id="14" creationId="{0E101B6D-018A-EBE7-346C-3777F0EB79AB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23:56.228" v="1130" actId="20577"/>
          <ac:spMkLst>
            <pc:docMk/>
            <pc:sldMk cId="2136914066" sldId="275"/>
            <ac:spMk id="19" creationId="{02265996-5A51-7B3B-3AE3-7286F3CE5CD3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47:58.118" v="1894" actId="20577"/>
          <ac:spMkLst>
            <pc:docMk/>
            <pc:sldMk cId="2136914066" sldId="275"/>
            <ac:spMk id="20" creationId="{FA257CAC-9E6F-F833-BB4F-713B408E3754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26:42.327" v="1341" actId="20577"/>
          <ac:spMkLst>
            <pc:docMk/>
            <pc:sldMk cId="2136914066" sldId="275"/>
            <ac:spMk id="21" creationId="{5C09C0A4-068D-86C0-4095-DA3FBAAE63BF}"/>
          </ac:spMkLst>
        </pc:spChg>
        <pc:picChg chg="add mod ord">
          <ac:chgData name="Rairany Domingos dos Santos" userId="S::rairany.santos@uninassau.edu.br::84c6151f-e2ef-4cec-8225-8d5e1d240f42" providerId="AD" clId="Web-{D2A631E1-403B-6149-2533-45C99C135638}" dt="2022-12-28T13:44:26.345" v="1883" actId="14100"/>
          <ac:picMkLst>
            <pc:docMk/>
            <pc:sldMk cId="2136914066" sldId="275"/>
            <ac:picMk id="8" creationId="{5381E7CF-37EE-151D-C90E-292E54E1133A}"/>
          </ac:picMkLst>
        </pc:picChg>
        <pc:cxnChg chg="del mod">
          <ac:chgData name="Rairany Domingos dos Santos" userId="S::rairany.santos@uninassau.edu.br::84c6151f-e2ef-4cec-8225-8d5e1d240f42" providerId="AD" clId="Web-{D2A631E1-403B-6149-2533-45C99C135638}" dt="2022-12-28T12:53:49.968" v="187"/>
          <ac:cxnSpMkLst>
            <pc:docMk/>
            <pc:sldMk cId="2136914066" sldId="275"/>
            <ac:cxnSpMk id="9" creationId="{AE2B6F45-62E7-AD6A-071C-E3E54F17C53D}"/>
          </ac:cxnSpMkLst>
        </pc:cxnChg>
        <pc:cxnChg chg="add mod ord">
          <ac:chgData name="Rairany Domingos dos Santos" userId="S::rairany.santos@uninassau.edu.br::84c6151f-e2ef-4cec-8225-8d5e1d240f42" providerId="AD" clId="Web-{D2A631E1-403B-6149-2533-45C99C135638}" dt="2022-12-28T13:15:31.384" v="943" actId="14100"/>
          <ac:cxnSpMkLst>
            <pc:docMk/>
            <pc:sldMk cId="2136914066" sldId="275"/>
            <ac:cxnSpMk id="13" creationId="{7BDDD6DC-AEAF-DF5A-678D-0A4CA2A67A3D}"/>
          </ac:cxnSpMkLst>
        </pc:cxnChg>
        <pc:cxnChg chg="add mod ord">
          <ac:chgData name="Rairany Domingos dos Santos" userId="S::rairany.santos@uninassau.edu.br::84c6151f-e2ef-4cec-8225-8d5e1d240f42" providerId="AD" clId="Web-{D2A631E1-403B-6149-2533-45C99C135638}" dt="2022-12-28T13:17:18.341" v="968"/>
          <ac:cxnSpMkLst>
            <pc:docMk/>
            <pc:sldMk cId="2136914066" sldId="275"/>
            <ac:cxnSpMk id="15" creationId="{54F5C97E-A608-8C76-0BDC-A191AD770553}"/>
          </ac:cxnSpMkLst>
        </pc:cxnChg>
        <pc:cxnChg chg="add mod">
          <ac:chgData name="Rairany Domingos dos Santos" userId="S::rairany.santos@uninassau.edu.br::84c6151f-e2ef-4cec-8225-8d5e1d240f42" providerId="AD" clId="Web-{D2A631E1-403B-6149-2533-45C99C135638}" dt="2022-12-28T13:18:01.358" v="976" actId="1076"/>
          <ac:cxnSpMkLst>
            <pc:docMk/>
            <pc:sldMk cId="2136914066" sldId="275"/>
            <ac:cxnSpMk id="16" creationId="{A87A172E-ACE8-ED00-77A2-2C1127E15AB6}"/>
          </ac:cxnSpMkLst>
        </pc:cxnChg>
        <pc:cxnChg chg="add del mod">
          <ac:chgData name="Rairany Domingos dos Santos" userId="S::rairany.santos@uninassau.edu.br::84c6151f-e2ef-4cec-8225-8d5e1d240f42" providerId="AD" clId="Web-{D2A631E1-403B-6149-2533-45C99C135638}" dt="2022-12-28T13:18:09.811" v="978"/>
          <ac:cxnSpMkLst>
            <pc:docMk/>
            <pc:sldMk cId="2136914066" sldId="275"/>
            <ac:cxnSpMk id="17" creationId="{459D90E5-ED6B-19DB-1C8D-F483436DEB69}"/>
          </ac:cxnSpMkLst>
        </pc:cxnChg>
        <pc:cxnChg chg="add del mod">
          <ac:chgData name="Rairany Domingos dos Santos" userId="S::rairany.santos@uninassau.edu.br::84c6151f-e2ef-4cec-8225-8d5e1d240f42" providerId="AD" clId="Web-{D2A631E1-403B-6149-2533-45C99C135638}" dt="2022-12-28T13:18:16.467" v="980"/>
          <ac:cxnSpMkLst>
            <pc:docMk/>
            <pc:sldMk cId="2136914066" sldId="275"/>
            <ac:cxnSpMk id="18" creationId="{EBC474B2-1AAF-F773-3312-913C1E91BA82}"/>
          </ac:cxnSpMkLst>
        </pc:cxnChg>
      </pc:sldChg>
      <pc:sldChg chg="modSp">
        <pc:chgData name="Rairany Domingos dos Santos" userId="S::rairany.santos@uninassau.edu.br::84c6151f-e2ef-4cec-8225-8d5e1d240f42" providerId="AD" clId="Web-{D2A631E1-403B-6149-2533-45C99C135638}" dt="2022-12-28T13:51:08.874" v="1911" actId="1076"/>
        <pc:sldMkLst>
          <pc:docMk/>
          <pc:sldMk cId="4158541421" sldId="276"/>
        </pc:sldMkLst>
        <pc:spChg chg="mod">
          <ac:chgData name="Rairany Domingos dos Santos" userId="S::rairany.santos@uninassau.edu.br::84c6151f-e2ef-4cec-8225-8d5e1d240f42" providerId="AD" clId="Web-{D2A631E1-403B-6149-2533-45C99C135638}" dt="2022-12-28T13:50:29.232" v="1906" actId="1076"/>
          <ac:spMkLst>
            <pc:docMk/>
            <pc:sldMk cId="4158541421" sldId="276"/>
            <ac:spMk id="2" creationId="{65396405-B8DB-2CE9-A69C-580C47FD1722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3:50:57.749" v="1909" actId="1076"/>
          <ac:spMkLst>
            <pc:docMk/>
            <pc:sldMk cId="4158541421" sldId="276"/>
            <ac:spMk id="5" creationId="{FDAC332A-3DD8-6E75-6958-3C6FF5391354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3:50:49.780" v="1908" actId="1076"/>
          <ac:spMkLst>
            <pc:docMk/>
            <pc:sldMk cId="4158541421" sldId="276"/>
            <ac:spMk id="8" creationId="{7E185073-D3B9-1EB6-AA9E-10978EB6EBE3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3:50:35.154" v="1907" actId="1076"/>
          <ac:spMkLst>
            <pc:docMk/>
            <pc:sldMk cId="4158541421" sldId="276"/>
            <ac:spMk id="9" creationId="{BF5AE5F8-682E-DD78-1B1C-6AB367A8A5CE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3:51:08.874" v="1911" actId="1076"/>
          <ac:spMkLst>
            <pc:docMk/>
            <pc:sldMk cId="4158541421" sldId="276"/>
            <ac:spMk id="12" creationId="{206FED90-B981-5006-0E66-19CB1CC8A8D1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3:51:06.124" v="1910" actId="1076"/>
          <ac:spMkLst>
            <pc:docMk/>
            <pc:sldMk cId="4158541421" sldId="276"/>
            <ac:spMk id="13" creationId="{CAED1E03-3D82-FA01-86B3-771FB6C18C18}"/>
          </ac:spMkLst>
        </pc:spChg>
      </pc:sldChg>
      <pc:sldChg chg="addSp delSp modSp add replId">
        <pc:chgData name="Rairany Domingos dos Santos" userId="S::rairany.santos@uninassau.edu.br::84c6151f-e2ef-4cec-8225-8d5e1d240f42" providerId="AD" clId="Web-{D2A631E1-403B-6149-2533-45C99C135638}" dt="2022-12-28T13:43:58.891" v="1881" actId="14100"/>
        <pc:sldMkLst>
          <pc:docMk/>
          <pc:sldMk cId="535068348" sldId="277"/>
        </pc:sldMkLst>
        <pc:spChg chg="del">
          <ac:chgData name="Rairany Domingos dos Santos" userId="S::rairany.santos@uninassau.edu.br::84c6151f-e2ef-4cec-8225-8d5e1d240f42" providerId="AD" clId="Web-{D2A631E1-403B-6149-2533-45C99C135638}" dt="2022-12-28T13:21:11.426" v="1038"/>
          <ac:spMkLst>
            <pc:docMk/>
            <pc:sldMk cId="535068348" sldId="277"/>
            <ac:spMk id="6" creationId="{69F8171D-4F79-3189-6B42-BC31683D85A5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29:58.536" v="1478" actId="20577"/>
          <ac:spMkLst>
            <pc:docMk/>
            <pc:sldMk cId="535068348" sldId="277"/>
            <ac:spMk id="9" creationId="{4B929AC6-A079-5840-FBA7-4147D128360E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13:21:12.879" v="1039"/>
          <ac:spMkLst>
            <pc:docMk/>
            <pc:sldMk cId="535068348" sldId="277"/>
            <ac:spMk id="10" creationId="{4A8C629B-AA0F-BA33-ACAC-0E4FB77B792B}"/>
          </ac:spMkLst>
        </pc:spChg>
        <pc:spChg chg="mod">
          <ac:chgData name="Rairany Domingos dos Santos" userId="S::rairany.santos@uninassau.edu.br::84c6151f-e2ef-4cec-8225-8d5e1d240f42" providerId="AD" clId="Web-{D2A631E1-403B-6149-2533-45C99C135638}" dt="2022-12-28T13:29:32.676" v="1472" actId="1076"/>
          <ac:spMkLst>
            <pc:docMk/>
            <pc:sldMk cId="535068348" sldId="277"/>
            <ac:spMk id="11" creationId="{D5EE0E62-3DEC-B9A9-8B35-BB332FA12A68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13:21:13.895" v="1040"/>
          <ac:spMkLst>
            <pc:docMk/>
            <pc:sldMk cId="535068348" sldId="277"/>
            <ac:spMk id="14" creationId="{0E101B6D-018A-EBE7-346C-3777F0EB79AB}"/>
          </ac:spMkLst>
        </pc:spChg>
        <pc:spChg chg="add del">
          <ac:chgData name="Rairany Domingos dos Santos" userId="S::rairany.santos@uninassau.edu.br::84c6151f-e2ef-4cec-8225-8d5e1d240f42" providerId="AD" clId="Web-{D2A631E1-403B-6149-2533-45C99C135638}" dt="2022-12-28T13:27:32.251" v="1364"/>
          <ac:spMkLst>
            <pc:docMk/>
            <pc:sldMk cId="535068348" sldId="277"/>
            <ac:spMk id="17" creationId="{3E36AF06-B276-9F7A-367A-3467EF590FF4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33:03.402" v="1542" actId="1076"/>
          <ac:spMkLst>
            <pc:docMk/>
            <pc:sldMk cId="535068348" sldId="277"/>
            <ac:spMk id="18" creationId="{89B2CB39-F999-2DBD-7BB1-A87F910DBB67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13:21:06.488" v="1035"/>
          <ac:spMkLst>
            <pc:docMk/>
            <pc:sldMk cId="535068348" sldId="277"/>
            <ac:spMk id="19" creationId="{02265996-5A51-7B3B-3AE3-7286F3CE5CD3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13:21:08.692" v="1036"/>
          <ac:spMkLst>
            <pc:docMk/>
            <pc:sldMk cId="535068348" sldId="277"/>
            <ac:spMk id="20" creationId="{FA257CAC-9E6F-F833-BB4F-713B408E3754}"/>
          </ac:spMkLst>
        </pc:spChg>
        <pc:spChg chg="del">
          <ac:chgData name="Rairany Domingos dos Santos" userId="S::rairany.santos@uninassau.edu.br::84c6151f-e2ef-4cec-8225-8d5e1d240f42" providerId="AD" clId="Web-{D2A631E1-403B-6149-2533-45C99C135638}" dt="2022-12-28T13:21:10.051" v="1037"/>
          <ac:spMkLst>
            <pc:docMk/>
            <pc:sldMk cId="535068348" sldId="277"/>
            <ac:spMk id="21" creationId="{5C09C0A4-068D-86C0-4095-DA3FBAAE63BF}"/>
          </ac:spMkLst>
        </pc:spChg>
        <pc:spChg chg="add mod">
          <ac:chgData name="Rairany Domingos dos Santos" userId="S::rairany.santos@uninassau.edu.br::84c6151f-e2ef-4cec-8225-8d5e1d240f42" providerId="AD" clId="Web-{D2A631E1-403B-6149-2533-45C99C135638}" dt="2022-12-28T13:39:02.694" v="1839" actId="1076"/>
          <ac:spMkLst>
            <pc:docMk/>
            <pc:sldMk cId="535068348" sldId="277"/>
            <ac:spMk id="23" creationId="{1B30DD6B-3C0C-7A76-3E67-A115EF561FBD}"/>
          </ac:spMkLst>
        </pc:spChg>
        <pc:picChg chg="add mod">
          <ac:chgData name="Rairany Domingos dos Santos" userId="S::rairany.santos@uninassau.edu.br::84c6151f-e2ef-4cec-8225-8d5e1d240f42" providerId="AD" clId="Web-{D2A631E1-403B-6149-2533-45C99C135638}" dt="2022-12-28T13:27:22.016" v="1361" actId="1076"/>
          <ac:picMkLst>
            <pc:docMk/>
            <pc:sldMk cId="535068348" sldId="277"/>
            <ac:picMk id="2" creationId="{29B67E4F-CAD8-939E-FF37-E6C6B485B17E}"/>
          </ac:picMkLst>
        </pc:picChg>
        <pc:picChg chg="add mod">
          <ac:chgData name="Rairany Domingos dos Santos" userId="S::rairany.santos@uninassau.edu.br::84c6151f-e2ef-4cec-8225-8d5e1d240f42" providerId="AD" clId="Web-{D2A631E1-403B-6149-2533-45C99C135638}" dt="2022-12-28T13:33:00.839" v="1541" actId="1076"/>
          <ac:picMkLst>
            <pc:docMk/>
            <pc:sldMk cId="535068348" sldId="277"/>
            <ac:picMk id="5" creationId="{C31CE904-F361-F97E-105F-C320E00CAFC4}"/>
          </ac:picMkLst>
        </pc:picChg>
        <pc:picChg chg="del">
          <ac:chgData name="Rairany Domingos dos Santos" userId="S::rairany.santos@uninassau.edu.br::84c6151f-e2ef-4cec-8225-8d5e1d240f42" providerId="AD" clId="Web-{D2A631E1-403B-6149-2533-45C99C135638}" dt="2022-12-28T13:20:59.348" v="1034"/>
          <ac:picMkLst>
            <pc:docMk/>
            <pc:sldMk cId="535068348" sldId="277"/>
            <ac:picMk id="8" creationId="{5381E7CF-37EE-151D-C90E-292E54E1133A}"/>
          </ac:picMkLst>
        </pc:picChg>
        <pc:picChg chg="add mod">
          <ac:chgData name="Rairany Domingos dos Santos" userId="S::rairany.santos@uninassau.edu.br::84c6151f-e2ef-4cec-8225-8d5e1d240f42" providerId="AD" clId="Web-{D2A631E1-403B-6149-2533-45C99C135638}" dt="2022-12-28T13:32:26.026" v="1537" actId="1076"/>
          <ac:picMkLst>
            <pc:docMk/>
            <pc:sldMk cId="535068348" sldId="277"/>
            <ac:picMk id="22" creationId="{62E51F91-0854-6211-E039-7169B175ED91}"/>
          </ac:picMkLst>
        </pc:picChg>
        <pc:picChg chg="add mod">
          <ac:chgData name="Rairany Domingos dos Santos" userId="S::rairany.santos@uninassau.edu.br::84c6151f-e2ef-4cec-8225-8d5e1d240f42" providerId="AD" clId="Web-{D2A631E1-403B-6149-2533-45C99C135638}" dt="2022-12-28T13:43:58.891" v="1881" actId="14100"/>
          <ac:picMkLst>
            <pc:docMk/>
            <pc:sldMk cId="535068348" sldId="277"/>
            <ac:picMk id="24" creationId="{34A933A2-8FAE-1C03-8720-0D64D7CA4B40}"/>
          </ac:picMkLst>
        </pc:picChg>
        <pc:cxnChg chg="mod">
          <ac:chgData name="Rairany Domingos dos Santos" userId="S::rairany.santos@uninassau.edu.br::84c6151f-e2ef-4cec-8225-8d5e1d240f42" providerId="AD" clId="Web-{D2A631E1-403B-6149-2533-45C99C135638}" dt="2022-12-28T13:28:10.424" v="1377"/>
          <ac:cxnSpMkLst>
            <pc:docMk/>
            <pc:sldMk cId="535068348" sldId="277"/>
            <ac:cxnSpMk id="13" creationId="{7BDDD6DC-AEAF-DF5A-678D-0A4CA2A67A3D}"/>
          </ac:cxnSpMkLst>
        </pc:cxnChg>
        <pc:cxnChg chg="del mod">
          <ac:chgData name="Rairany Domingos dos Santos" userId="S::rairany.santos@uninassau.edu.br::84c6151f-e2ef-4cec-8225-8d5e1d240f42" providerId="AD" clId="Web-{D2A631E1-403B-6149-2533-45C99C135638}" dt="2022-12-28T13:27:49.829" v="1369"/>
          <ac:cxnSpMkLst>
            <pc:docMk/>
            <pc:sldMk cId="535068348" sldId="277"/>
            <ac:cxnSpMk id="15" creationId="{54F5C97E-A608-8C76-0BDC-A191AD770553}"/>
          </ac:cxnSpMkLst>
        </pc:cxnChg>
        <pc:cxnChg chg="del">
          <ac:chgData name="Rairany Domingos dos Santos" userId="S::rairany.santos@uninassau.edu.br::84c6151f-e2ef-4cec-8225-8d5e1d240f42" providerId="AD" clId="Web-{D2A631E1-403B-6149-2533-45C99C135638}" dt="2022-12-28T13:27:51.517" v="1370"/>
          <ac:cxnSpMkLst>
            <pc:docMk/>
            <pc:sldMk cId="535068348" sldId="277"/>
            <ac:cxnSpMk id="16" creationId="{A87A172E-ACE8-ED00-77A2-2C1127E15AB6}"/>
          </ac:cxnSpMkLst>
        </pc:cxnChg>
      </pc:sldChg>
      <pc:sldChg chg="modSp add del replId">
        <pc:chgData name="Rairany Domingos dos Santos" userId="S::rairany.santos@uninassau.edu.br::84c6151f-e2ef-4cec-8225-8d5e1d240f42" providerId="AD" clId="Web-{D2A631E1-403B-6149-2533-45C99C135638}" dt="2022-12-28T13:17:52.310" v="974"/>
        <pc:sldMkLst>
          <pc:docMk/>
          <pc:sldMk cId="3805686587" sldId="277"/>
        </pc:sldMkLst>
        <pc:picChg chg="mod">
          <ac:chgData name="Rairany Domingos dos Santos" userId="S::rairany.santos@uninassau.edu.br::84c6151f-e2ef-4cec-8225-8d5e1d240f42" providerId="AD" clId="Web-{D2A631E1-403B-6149-2533-45C99C135638}" dt="2022-12-28T13:17:45.920" v="973" actId="1076"/>
          <ac:picMkLst>
            <pc:docMk/>
            <pc:sldMk cId="3805686587" sldId="277"/>
            <ac:picMk id="8" creationId="{5381E7CF-37EE-151D-C90E-292E54E1133A}"/>
          </ac:picMkLst>
        </pc:picChg>
      </pc:sldChg>
    </pc:docChg>
  </pc:docChgLst>
  <pc:docChgLst>
    <pc:chgData name="Rairany Domingos dos Santos" userId="S::rairany.santos@uninassau.edu.br::84c6151f-e2ef-4cec-8225-8d5e1d240f42" providerId="AD" clId="Web-{1EDF1E88-C7E4-59CB-04AA-C660627BD0C5}"/>
    <pc:docChg chg="addSld modSld">
      <pc:chgData name="Rairany Domingos dos Santos" userId="S::rairany.santos@uninassau.edu.br::84c6151f-e2ef-4cec-8225-8d5e1d240f42" providerId="AD" clId="Web-{1EDF1E88-C7E4-59CB-04AA-C660627BD0C5}" dt="2022-12-27T19:52:01.077" v="477" actId="20577"/>
      <pc:docMkLst>
        <pc:docMk/>
      </pc:docMkLst>
      <pc:sldChg chg="delSp modSp">
        <pc:chgData name="Rairany Domingos dos Santos" userId="S::rairany.santos@uninassau.edu.br::84c6151f-e2ef-4cec-8225-8d5e1d240f42" providerId="AD" clId="Web-{1EDF1E88-C7E4-59CB-04AA-C660627BD0C5}" dt="2022-12-27T19:17:15.189" v="277" actId="20577"/>
        <pc:sldMkLst>
          <pc:docMk/>
          <pc:sldMk cId="3242529010" sldId="262"/>
        </pc:sldMkLst>
        <pc:spChg chg="mod">
          <ac:chgData name="Rairany Domingos dos Santos" userId="S::rairany.santos@uninassau.edu.br::84c6151f-e2ef-4cec-8225-8d5e1d240f42" providerId="AD" clId="Web-{1EDF1E88-C7E4-59CB-04AA-C660627BD0C5}" dt="2022-12-27T19:09:58.193" v="29" actId="20577"/>
          <ac:spMkLst>
            <pc:docMk/>
            <pc:sldMk cId="3242529010" sldId="262"/>
            <ac:spMk id="4" creationId="{AD0864FE-4A6F-7BE9-92CB-E7A94FCA4E7B}"/>
          </ac:spMkLst>
        </pc:spChg>
        <pc:spChg chg="del mod">
          <ac:chgData name="Rairany Domingos dos Santos" userId="S::rairany.santos@uninassau.edu.br::84c6151f-e2ef-4cec-8225-8d5e1d240f42" providerId="AD" clId="Web-{1EDF1E88-C7E4-59CB-04AA-C660627BD0C5}" dt="2022-12-27T19:08:23.753" v="8"/>
          <ac:spMkLst>
            <pc:docMk/>
            <pc:sldMk cId="3242529010" sldId="262"/>
            <ac:spMk id="5" creationId="{AD5C9283-35C8-26D6-9000-2693D24A6394}"/>
          </ac:spMkLst>
        </pc:spChg>
        <pc:spChg chg="mod">
          <ac:chgData name="Rairany Domingos dos Santos" userId="S::rairany.santos@uninassau.edu.br::84c6151f-e2ef-4cec-8225-8d5e1d240f42" providerId="AD" clId="Web-{1EDF1E88-C7E4-59CB-04AA-C660627BD0C5}" dt="2022-12-27T19:17:15.189" v="277" actId="20577"/>
          <ac:spMkLst>
            <pc:docMk/>
            <pc:sldMk cId="3242529010" sldId="262"/>
            <ac:spMk id="6" creationId="{02E1911E-2A11-6A80-CE09-831B36066028}"/>
          </ac:spMkLst>
        </pc:spChg>
        <pc:spChg chg="mod">
          <ac:chgData name="Rairany Domingos dos Santos" userId="S::rairany.santos@uninassau.edu.br::84c6151f-e2ef-4cec-8225-8d5e1d240f42" providerId="AD" clId="Web-{1EDF1E88-C7E4-59CB-04AA-C660627BD0C5}" dt="2022-12-27T19:15:58.577" v="263" actId="1076"/>
          <ac:spMkLst>
            <pc:docMk/>
            <pc:sldMk cId="3242529010" sldId="262"/>
            <ac:spMk id="9" creationId="{DF21AE37-35BC-555F-6690-B4596C4ADC76}"/>
          </ac:spMkLst>
        </pc:spChg>
        <pc:cxnChg chg="del">
          <ac:chgData name="Rairany Domingos dos Santos" userId="S::rairany.santos@uninassau.edu.br::84c6151f-e2ef-4cec-8225-8d5e1d240f42" providerId="AD" clId="Web-{1EDF1E88-C7E4-59CB-04AA-C660627BD0C5}" dt="2022-12-27T19:15:50.561" v="260"/>
          <ac:cxnSpMkLst>
            <pc:docMk/>
            <pc:sldMk cId="3242529010" sldId="262"/>
            <ac:cxnSpMk id="7" creationId="{CD81F3CB-33E9-3454-4258-6A16BC1D7122}"/>
          </ac:cxnSpMkLst>
        </pc:cxnChg>
      </pc:sldChg>
      <pc:sldChg chg="modSp">
        <pc:chgData name="Rairany Domingos dos Santos" userId="S::rairany.santos@uninassau.edu.br::84c6151f-e2ef-4cec-8225-8d5e1d240f42" providerId="AD" clId="Web-{1EDF1E88-C7E4-59CB-04AA-C660627BD0C5}" dt="2022-12-27T19:17:48.971" v="282" actId="20577"/>
        <pc:sldMkLst>
          <pc:docMk/>
          <pc:sldMk cId="790030039" sldId="269"/>
        </pc:sldMkLst>
        <pc:spChg chg="mod">
          <ac:chgData name="Rairany Domingos dos Santos" userId="S::rairany.santos@uninassau.edu.br::84c6151f-e2ef-4cec-8225-8d5e1d240f42" providerId="AD" clId="Web-{1EDF1E88-C7E4-59CB-04AA-C660627BD0C5}" dt="2022-12-27T19:17:48.971" v="282" actId="20577"/>
          <ac:spMkLst>
            <pc:docMk/>
            <pc:sldMk cId="790030039" sldId="269"/>
            <ac:spMk id="4" creationId="{AD0864FE-4A6F-7BE9-92CB-E7A94FCA4E7B}"/>
          </ac:spMkLst>
        </pc:spChg>
      </pc:sldChg>
      <pc:sldChg chg="add replId">
        <pc:chgData name="Rairany Domingos dos Santos" userId="S::rairany.santos@uninassau.edu.br::84c6151f-e2ef-4cec-8225-8d5e1d240f42" providerId="AD" clId="Web-{1EDF1E88-C7E4-59CB-04AA-C660627BD0C5}" dt="2022-12-27T19:07:54.456" v="0"/>
        <pc:sldMkLst>
          <pc:docMk/>
          <pc:sldMk cId="1145353728" sldId="270"/>
        </pc:sldMkLst>
      </pc:sldChg>
      <pc:sldChg chg="delSp modSp add replId">
        <pc:chgData name="Rairany Domingos dos Santos" userId="S::rairany.santos@uninassau.edu.br::84c6151f-e2ef-4cec-8225-8d5e1d240f42" providerId="AD" clId="Web-{1EDF1E88-C7E4-59CB-04AA-C660627BD0C5}" dt="2022-12-27T19:35:46.942" v="297" actId="20577"/>
        <pc:sldMkLst>
          <pc:docMk/>
          <pc:sldMk cId="2538111451" sldId="271"/>
        </pc:sldMkLst>
        <pc:spChg chg="mod">
          <ac:chgData name="Rairany Domingos dos Santos" userId="S::rairany.santos@uninassau.edu.br::84c6151f-e2ef-4cec-8225-8d5e1d240f42" providerId="AD" clId="Web-{1EDF1E88-C7E4-59CB-04AA-C660627BD0C5}" dt="2022-12-27T19:17:57.049" v="288" actId="20577"/>
          <ac:spMkLst>
            <pc:docMk/>
            <pc:sldMk cId="2538111451" sldId="271"/>
            <ac:spMk id="4" creationId="{AD0864FE-4A6F-7BE9-92CB-E7A94FCA4E7B}"/>
          </ac:spMkLst>
        </pc:spChg>
        <pc:spChg chg="mod">
          <ac:chgData name="Rairany Domingos dos Santos" userId="S::rairany.santos@uninassau.edu.br::84c6151f-e2ef-4cec-8225-8d5e1d240f42" providerId="AD" clId="Web-{1EDF1E88-C7E4-59CB-04AA-C660627BD0C5}" dt="2022-12-27T19:35:43.145" v="295" actId="20577"/>
          <ac:spMkLst>
            <pc:docMk/>
            <pc:sldMk cId="2538111451" sldId="271"/>
            <ac:spMk id="6" creationId="{02E1911E-2A11-6A80-CE09-831B36066028}"/>
          </ac:spMkLst>
        </pc:spChg>
        <pc:spChg chg="mod">
          <ac:chgData name="Rairany Domingos dos Santos" userId="S::rairany.santos@uninassau.edu.br::84c6151f-e2ef-4cec-8225-8d5e1d240f42" providerId="AD" clId="Web-{1EDF1E88-C7E4-59CB-04AA-C660627BD0C5}" dt="2022-12-27T19:18:30.222" v="293" actId="14100"/>
          <ac:spMkLst>
            <pc:docMk/>
            <pc:sldMk cId="2538111451" sldId="271"/>
            <ac:spMk id="7" creationId="{F5FEF910-1E13-D95E-682A-BD7F07D159FD}"/>
          </ac:spMkLst>
        </pc:spChg>
        <pc:spChg chg="mod">
          <ac:chgData name="Rairany Domingos dos Santos" userId="S::rairany.santos@uninassau.edu.br::84c6151f-e2ef-4cec-8225-8d5e1d240f42" providerId="AD" clId="Web-{1EDF1E88-C7E4-59CB-04AA-C660627BD0C5}" dt="2022-12-27T19:35:46.942" v="297" actId="20577"/>
          <ac:spMkLst>
            <pc:docMk/>
            <pc:sldMk cId="2538111451" sldId="271"/>
            <ac:spMk id="10" creationId="{C3770716-DD32-9EF5-F2DE-14AE564CB984}"/>
          </ac:spMkLst>
        </pc:spChg>
        <pc:picChg chg="del">
          <ac:chgData name="Rairany Domingos dos Santos" userId="S::rairany.santos@uninassau.edu.br::84c6151f-e2ef-4cec-8225-8d5e1d240f42" providerId="AD" clId="Web-{1EDF1E88-C7E4-59CB-04AA-C660627BD0C5}" dt="2022-12-27T19:35:37.879" v="294"/>
          <ac:picMkLst>
            <pc:docMk/>
            <pc:sldMk cId="2538111451" sldId="271"/>
            <ac:picMk id="2" creationId="{5B15BA6A-DC0A-7EE3-4DBA-E6E59E9574F3}"/>
          </ac:picMkLst>
        </pc:picChg>
      </pc:sldChg>
      <pc:sldChg chg="addSp delSp modSp add replId">
        <pc:chgData name="Rairany Domingos dos Santos" userId="S::rairany.santos@uninassau.edu.br::84c6151f-e2ef-4cec-8225-8d5e1d240f42" providerId="AD" clId="Web-{1EDF1E88-C7E4-59CB-04AA-C660627BD0C5}" dt="2022-12-27T19:52:01.077" v="477" actId="20577"/>
        <pc:sldMkLst>
          <pc:docMk/>
          <pc:sldMk cId="1982845299" sldId="272"/>
        </pc:sldMkLst>
        <pc:spChg chg="add mod">
          <ac:chgData name="Rairany Domingos dos Santos" userId="S::rairany.santos@uninassau.edu.br::84c6151f-e2ef-4cec-8225-8d5e1d240f42" providerId="AD" clId="Web-{1EDF1E88-C7E4-59CB-04AA-C660627BD0C5}" dt="2022-12-27T19:42:56.142" v="407" actId="1076"/>
          <ac:spMkLst>
            <pc:docMk/>
            <pc:sldMk cId="1982845299" sldId="272"/>
            <ac:spMk id="2" creationId="{82336B27-7B22-85CA-0FDE-88AFEF1B343C}"/>
          </ac:spMkLst>
        </pc:spChg>
        <pc:spChg chg="del">
          <ac:chgData name="Rairany Domingos dos Santos" userId="S::rairany.santos@uninassau.edu.br::84c6151f-e2ef-4cec-8225-8d5e1d240f42" providerId="AD" clId="Web-{1EDF1E88-C7E4-59CB-04AA-C660627BD0C5}" dt="2022-12-27T19:37:49.117" v="314"/>
          <ac:spMkLst>
            <pc:docMk/>
            <pc:sldMk cId="1982845299" sldId="272"/>
            <ac:spMk id="5" creationId="{AD5C9283-35C8-26D6-9000-2693D24A6394}"/>
          </ac:spMkLst>
        </pc:spChg>
        <pc:spChg chg="del mod">
          <ac:chgData name="Rairany Domingos dos Santos" userId="S::rairany.santos@uninassau.edu.br::84c6151f-e2ef-4cec-8225-8d5e1d240f42" providerId="AD" clId="Web-{1EDF1E88-C7E4-59CB-04AA-C660627BD0C5}" dt="2022-12-27T19:40:06.339" v="360"/>
          <ac:spMkLst>
            <pc:docMk/>
            <pc:sldMk cId="1982845299" sldId="272"/>
            <ac:spMk id="6" creationId="{02E1911E-2A11-6A80-CE09-831B36066028}"/>
          </ac:spMkLst>
        </pc:spChg>
        <pc:spChg chg="mod">
          <ac:chgData name="Rairany Domingos dos Santos" userId="S::rairany.santos@uninassau.edu.br::84c6151f-e2ef-4cec-8225-8d5e1d240f42" providerId="AD" clId="Web-{1EDF1E88-C7E4-59CB-04AA-C660627BD0C5}" dt="2022-12-27T19:37:00.334" v="303" actId="14100"/>
          <ac:spMkLst>
            <pc:docMk/>
            <pc:sldMk cId="1982845299" sldId="272"/>
            <ac:spMk id="7" creationId="{F5FEF910-1E13-D95E-682A-BD7F07D159FD}"/>
          </ac:spMkLst>
        </pc:spChg>
        <pc:spChg chg="add mod topLvl">
          <ac:chgData name="Rairany Domingos dos Santos" userId="S::rairany.santos@uninassau.edu.br::84c6151f-e2ef-4cec-8225-8d5e1d240f42" providerId="AD" clId="Web-{1EDF1E88-C7E4-59CB-04AA-C660627BD0C5}" dt="2022-12-27T19:44:44.488" v="426" actId="1076"/>
          <ac:spMkLst>
            <pc:docMk/>
            <pc:sldMk cId="1982845299" sldId="272"/>
            <ac:spMk id="8" creationId="{B72DE626-B709-8A38-05DA-A43FA7836148}"/>
          </ac:spMkLst>
        </pc:spChg>
        <pc:spChg chg="add mod topLvl">
          <ac:chgData name="Rairany Domingos dos Santos" userId="S::rairany.santos@uninassau.edu.br::84c6151f-e2ef-4cec-8225-8d5e1d240f42" providerId="AD" clId="Web-{1EDF1E88-C7E4-59CB-04AA-C660627BD0C5}" dt="2022-12-27T19:44:46.582" v="427" actId="1076"/>
          <ac:spMkLst>
            <pc:docMk/>
            <pc:sldMk cId="1982845299" sldId="272"/>
            <ac:spMk id="9" creationId="{4F99774B-B8FB-7796-D533-2F89421D342A}"/>
          </ac:spMkLst>
        </pc:spChg>
        <pc:spChg chg="del">
          <ac:chgData name="Rairany Domingos dos Santos" userId="S::rairany.santos@uninassau.edu.br::84c6151f-e2ef-4cec-8225-8d5e1d240f42" providerId="AD" clId="Web-{1EDF1E88-C7E4-59CB-04AA-C660627BD0C5}" dt="2022-12-27T19:37:54.695" v="316"/>
          <ac:spMkLst>
            <pc:docMk/>
            <pc:sldMk cId="1982845299" sldId="272"/>
            <ac:spMk id="10" creationId="{C3770716-DD32-9EF5-F2DE-14AE564CB984}"/>
          </ac:spMkLst>
        </pc:spChg>
        <pc:spChg chg="del">
          <ac:chgData name="Rairany Domingos dos Santos" userId="S::rairany.santos@uninassau.edu.br::84c6151f-e2ef-4cec-8225-8d5e1d240f42" providerId="AD" clId="Web-{1EDF1E88-C7E4-59CB-04AA-C660627BD0C5}" dt="2022-12-27T19:37:51.664" v="315"/>
          <ac:spMkLst>
            <pc:docMk/>
            <pc:sldMk cId="1982845299" sldId="272"/>
            <ac:spMk id="11" creationId="{4C5ECF02-3A69-51DA-CF63-9A324D037861}"/>
          </ac:spMkLst>
        </pc:spChg>
        <pc:spChg chg="add mod topLvl">
          <ac:chgData name="Rairany Domingos dos Santos" userId="S::rairany.santos@uninassau.edu.br::84c6151f-e2ef-4cec-8225-8d5e1d240f42" providerId="AD" clId="Web-{1EDF1E88-C7E4-59CB-04AA-C660627BD0C5}" dt="2022-12-27T19:45:07.067" v="433" actId="1076"/>
          <ac:spMkLst>
            <pc:docMk/>
            <pc:sldMk cId="1982845299" sldId="272"/>
            <ac:spMk id="12" creationId="{97AB6B85-72CE-1804-0530-9AB1E32CCF10}"/>
          </ac:spMkLst>
        </pc:spChg>
        <pc:spChg chg="add mod topLvl">
          <ac:chgData name="Rairany Domingos dos Santos" userId="S::rairany.santos@uninassau.edu.br::84c6151f-e2ef-4cec-8225-8d5e1d240f42" providerId="AD" clId="Web-{1EDF1E88-C7E4-59CB-04AA-C660627BD0C5}" dt="2022-12-27T19:44:54.520" v="429" actId="1076"/>
          <ac:spMkLst>
            <pc:docMk/>
            <pc:sldMk cId="1982845299" sldId="272"/>
            <ac:spMk id="13" creationId="{ECA124E8-F68F-AAA5-AF6E-530F50E2AA4B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40:18.105" v="362" actId="1076"/>
          <ac:spMkLst>
            <pc:docMk/>
            <pc:sldMk cId="1982845299" sldId="272"/>
            <ac:spMk id="14" creationId="{B138456B-AE00-8BA9-6EAD-0791D87826E7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46:10.318" v="449" actId="20577"/>
          <ac:spMkLst>
            <pc:docMk/>
            <pc:sldMk cId="1982845299" sldId="272"/>
            <ac:spMk id="15" creationId="{D6E7C91C-6E44-C732-6D41-A2E9F5898C5E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43:27.939" v="411"/>
          <ac:spMkLst>
            <pc:docMk/>
            <pc:sldMk cId="1982845299" sldId="272"/>
            <ac:spMk id="17" creationId="{341FF2A9-370F-0B37-F2D9-9CE0A10EE6C9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43:30.924" v="412"/>
          <ac:spMkLst>
            <pc:docMk/>
            <pc:sldMk cId="1982845299" sldId="272"/>
            <ac:spMk id="18" creationId="{34F98084-354B-18F3-0E0F-02C986ED6165}"/>
          </ac:spMkLst>
        </pc:spChg>
        <pc:spChg chg="add del">
          <ac:chgData name="Rairany Domingos dos Santos" userId="S::rairany.santos@uninassau.edu.br::84c6151f-e2ef-4cec-8225-8d5e1d240f42" providerId="AD" clId="Web-{1EDF1E88-C7E4-59CB-04AA-C660627BD0C5}" dt="2022-12-27T19:42:02.515" v="389"/>
          <ac:spMkLst>
            <pc:docMk/>
            <pc:sldMk cId="1982845299" sldId="272"/>
            <ac:spMk id="19" creationId="{618DEE08-747B-34DC-ABF4-B85871DBDADF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46:44.788" v="454" actId="20577"/>
          <ac:spMkLst>
            <pc:docMk/>
            <pc:sldMk cId="1982845299" sldId="272"/>
            <ac:spMk id="20" creationId="{977EE248-E36F-72F8-AEAE-A6CBC6296693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49:33.355" v="458" actId="20577"/>
          <ac:spMkLst>
            <pc:docMk/>
            <pc:sldMk cId="1982845299" sldId="272"/>
            <ac:spMk id="21" creationId="{AB5F770E-0B88-1B0D-5200-F3BAD89BADD5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51:02.467" v="468" actId="20577"/>
          <ac:spMkLst>
            <pc:docMk/>
            <pc:sldMk cId="1982845299" sldId="272"/>
            <ac:spMk id="22" creationId="{06D69103-AFF9-075F-EF07-BA1AD06CE8B6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52:01.077" v="477" actId="20577"/>
          <ac:spMkLst>
            <pc:docMk/>
            <pc:sldMk cId="1982845299" sldId="272"/>
            <ac:spMk id="23" creationId="{6A29D23E-19CB-9526-0089-3F1263707042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45:31.880" v="443" actId="1076"/>
          <ac:spMkLst>
            <pc:docMk/>
            <pc:sldMk cId="1982845299" sldId="272"/>
            <ac:spMk id="24" creationId="{6C4E485E-BAFD-8B1E-0C24-C6D6D51CD7D5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50:36.419" v="465" actId="20577"/>
          <ac:spMkLst>
            <pc:docMk/>
            <pc:sldMk cId="1982845299" sldId="272"/>
            <ac:spMk id="25" creationId="{02C93C7B-4BB6-DD12-038F-63D4F5AC8D53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51:18.217" v="471" actId="20577"/>
          <ac:spMkLst>
            <pc:docMk/>
            <pc:sldMk cId="1982845299" sldId="272"/>
            <ac:spMk id="26" creationId="{961D1945-AAD1-CAB3-8DC1-4D98737A9A0F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45:24.052" v="440" actId="1076"/>
          <ac:spMkLst>
            <pc:docMk/>
            <pc:sldMk cId="1982845299" sldId="272"/>
            <ac:spMk id="27" creationId="{848BB10B-E70D-F62A-DFFA-9A97329C191E}"/>
          </ac:spMkLst>
        </pc:spChg>
        <pc:spChg chg="add mod">
          <ac:chgData name="Rairany Domingos dos Santos" userId="S::rairany.santos@uninassau.edu.br::84c6151f-e2ef-4cec-8225-8d5e1d240f42" providerId="AD" clId="Web-{1EDF1E88-C7E4-59CB-04AA-C660627BD0C5}" dt="2022-12-27T19:45:29.161" v="442" actId="1076"/>
          <ac:spMkLst>
            <pc:docMk/>
            <pc:sldMk cId="1982845299" sldId="272"/>
            <ac:spMk id="28" creationId="{1046E008-2E49-E8EF-E0B0-3FEA8C894953}"/>
          </ac:spMkLst>
        </pc:spChg>
        <pc:grpChg chg="add del mod">
          <ac:chgData name="Rairany Domingos dos Santos" userId="S::rairany.santos@uninassau.edu.br::84c6151f-e2ef-4cec-8225-8d5e1d240f42" providerId="AD" clId="Web-{1EDF1E88-C7E4-59CB-04AA-C660627BD0C5}" dt="2022-12-27T19:44:31.535" v="422"/>
          <ac:grpSpMkLst>
            <pc:docMk/>
            <pc:sldMk cId="1982845299" sldId="272"/>
            <ac:grpSpMk id="16" creationId="{07993D6C-86CA-DE99-9F95-D115E45E32CF}"/>
          </ac:grpSpMkLst>
        </pc:grpChg>
      </pc:sldChg>
    </pc:docChg>
  </pc:docChgLst>
  <pc:docChgLst>
    <pc:chgData name="Vitoria Laryssa Barboza Leite" userId="S::vitoria.leite@uninassau.edu.br::c6a0c4a6-6571-4780-8c2f-a3e5aaa915a2" providerId="AD" clId="Web-{A1C0FF2E-DBAA-49FB-9F34-6F7A09F3DF0D}"/>
    <pc:docChg chg="sldOrd">
      <pc:chgData name="Vitoria Laryssa Barboza Leite" userId="S::vitoria.leite@uninassau.edu.br::c6a0c4a6-6571-4780-8c2f-a3e5aaa915a2" providerId="AD" clId="Web-{A1C0FF2E-DBAA-49FB-9F34-6F7A09F3DF0D}" dt="2022-12-28T11:23:13.661" v="0"/>
      <pc:docMkLst>
        <pc:docMk/>
      </pc:docMkLst>
      <pc:sldChg chg="ord">
        <pc:chgData name="Vitoria Laryssa Barboza Leite" userId="S::vitoria.leite@uninassau.edu.br::c6a0c4a6-6571-4780-8c2f-a3e5aaa915a2" providerId="AD" clId="Web-{A1C0FF2E-DBAA-49FB-9F34-6F7A09F3DF0D}" dt="2022-12-28T11:23:13.661" v="0"/>
        <pc:sldMkLst>
          <pc:docMk/>
          <pc:sldMk cId="790030039" sldId="269"/>
        </pc:sldMkLst>
      </pc:sldChg>
    </pc:docChg>
  </pc:docChgLst>
  <pc:docChgLst>
    <pc:chgData name="Rairany Domingos dos Santos" userId="S::rairany.santos@uninassau.edu.br::84c6151f-e2ef-4cec-8225-8d5e1d240f42" providerId="AD" clId="Web-{1E43B576-C9B2-A63A-5019-1F9C8F795A5B}"/>
    <pc:docChg chg="modSld">
      <pc:chgData name="Rairany Domingos dos Santos" userId="S::rairany.santos@uninassau.edu.br::84c6151f-e2ef-4cec-8225-8d5e1d240f42" providerId="AD" clId="Web-{1E43B576-C9B2-A63A-5019-1F9C8F795A5B}" dt="2022-12-28T17:21:32.739" v="224" actId="1076"/>
      <pc:docMkLst>
        <pc:docMk/>
      </pc:docMkLst>
      <pc:sldChg chg="modSp">
        <pc:chgData name="Rairany Domingos dos Santos" userId="S::rairany.santos@uninassau.edu.br::84c6151f-e2ef-4cec-8225-8d5e1d240f42" providerId="AD" clId="Web-{1E43B576-C9B2-A63A-5019-1F9C8F795A5B}" dt="2022-12-28T15:15:33.682" v="9" actId="20577"/>
        <pc:sldMkLst>
          <pc:docMk/>
          <pc:sldMk cId="2653651091" sldId="274"/>
        </pc:sldMkLst>
        <pc:spChg chg="mod">
          <ac:chgData name="Rairany Domingos dos Santos" userId="S::rairany.santos@uninassau.edu.br::84c6151f-e2ef-4cec-8225-8d5e1d240f42" providerId="AD" clId="Web-{1E43B576-C9B2-A63A-5019-1F9C8F795A5B}" dt="2022-12-28T15:15:33.682" v="9" actId="20577"/>
          <ac:spMkLst>
            <pc:docMk/>
            <pc:sldMk cId="2653651091" sldId="274"/>
            <ac:spMk id="7" creationId="{F5FEF910-1E13-D95E-682A-BD7F07D159FD}"/>
          </ac:spMkLst>
        </pc:spChg>
      </pc:sldChg>
      <pc:sldChg chg="delSp modSp">
        <pc:chgData name="Rairany Domingos dos Santos" userId="S::rairany.santos@uninassau.edu.br::84c6151f-e2ef-4cec-8225-8d5e1d240f42" providerId="AD" clId="Web-{1E43B576-C9B2-A63A-5019-1F9C8F795A5B}" dt="2022-12-28T15:17:22.326" v="28" actId="1076"/>
        <pc:sldMkLst>
          <pc:docMk/>
          <pc:sldMk cId="2136914066" sldId="275"/>
        </pc:sldMkLst>
        <pc:spChg chg="mod">
          <ac:chgData name="Rairany Domingos dos Santos" userId="S::rairany.santos@uninassau.edu.br::84c6151f-e2ef-4cec-8225-8d5e1d240f42" providerId="AD" clId="Web-{1E43B576-C9B2-A63A-5019-1F9C8F795A5B}" dt="2022-12-28T15:17:21.701" v="14" actId="1076"/>
          <ac:spMkLst>
            <pc:docMk/>
            <pc:sldMk cId="2136914066" sldId="275"/>
            <ac:spMk id="10" creationId="{4A8C629B-AA0F-BA33-ACAC-0E4FB77B792B}"/>
          </ac:spMkLst>
        </pc:spChg>
        <pc:spChg chg="mod">
          <ac:chgData name="Rairany Domingos dos Santos" userId="S::rairany.santos@uninassau.edu.br::84c6151f-e2ef-4cec-8225-8d5e1d240f42" providerId="AD" clId="Web-{1E43B576-C9B2-A63A-5019-1F9C8F795A5B}" dt="2022-12-28T15:17:22.060" v="23" actId="1076"/>
          <ac:spMkLst>
            <pc:docMk/>
            <pc:sldMk cId="2136914066" sldId="275"/>
            <ac:spMk id="14" creationId="{0E101B6D-018A-EBE7-346C-3777F0EB79AB}"/>
          </ac:spMkLst>
        </pc:spChg>
        <pc:spChg chg="mod">
          <ac:chgData name="Rairany Domingos dos Santos" userId="S::rairany.santos@uninassau.edu.br::84c6151f-e2ef-4cec-8225-8d5e1d240f42" providerId="AD" clId="Web-{1E43B576-C9B2-A63A-5019-1F9C8F795A5B}" dt="2022-12-28T15:17:22.201" v="26" actId="20577"/>
          <ac:spMkLst>
            <pc:docMk/>
            <pc:sldMk cId="2136914066" sldId="275"/>
            <ac:spMk id="19" creationId="{02265996-5A51-7B3B-3AE3-7286F3CE5CD3}"/>
          </ac:spMkLst>
        </pc:spChg>
        <pc:spChg chg="del">
          <ac:chgData name="Rairany Domingos dos Santos" userId="S::rairany.santos@uninassau.edu.br::84c6151f-e2ef-4cec-8225-8d5e1d240f42" providerId="AD" clId="Web-{1E43B576-C9B2-A63A-5019-1F9C8F795A5B}" dt="2022-12-28T15:15:33.182" v="0"/>
          <ac:spMkLst>
            <pc:docMk/>
            <pc:sldMk cId="2136914066" sldId="275"/>
            <ac:spMk id="20" creationId="{FA257CAC-9E6F-F833-BB4F-713B408E3754}"/>
          </ac:spMkLst>
        </pc:spChg>
        <pc:spChg chg="del">
          <ac:chgData name="Rairany Domingos dos Santos" userId="S::rairany.santos@uninassau.edu.br::84c6151f-e2ef-4cec-8225-8d5e1d240f42" providerId="AD" clId="Web-{1E43B576-C9B2-A63A-5019-1F9C8F795A5B}" dt="2022-12-28T15:15:33.698" v="10"/>
          <ac:spMkLst>
            <pc:docMk/>
            <pc:sldMk cId="2136914066" sldId="275"/>
            <ac:spMk id="21" creationId="{5C09C0A4-068D-86C0-4095-DA3FBAAE63BF}"/>
          </ac:spMkLst>
        </pc:spChg>
        <pc:picChg chg="mod">
          <ac:chgData name="Rairany Domingos dos Santos" userId="S::rairany.santos@uninassau.edu.br::84c6151f-e2ef-4cec-8225-8d5e1d240f42" providerId="AD" clId="Web-{1E43B576-C9B2-A63A-5019-1F9C8F795A5B}" dt="2022-12-28T15:17:22.326" v="28" actId="1076"/>
          <ac:picMkLst>
            <pc:docMk/>
            <pc:sldMk cId="2136914066" sldId="275"/>
            <ac:picMk id="8" creationId="{5381E7CF-37EE-151D-C90E-292E54E1133A}"/>
          </ac:picMkLst>
        </pc:picChg>
        <pc:cxnChg chg="del">
          <ac:chgData name="Rairany Domingos dos Santos" userId="S::rairany.santos@uninassau.edu.br::84c6151f-e2ef-4cec-8225-8d5e1d240f42" providerId="AD" clId="Web-{1E43B576-C9B2-A63A-5019-1F9C8F795A5B}" dt="2022-12-28T15:17:22.029" v="22"/>
          <ac:cxnSpMkLst>
            <pc:docMk/>
            <pc:sldMk cId="2136914066" sldId="275"/>
            <ac:cxnSpMk id="15" creationId="{54F5C97E-A608-8C76-0BDC-A191AD770553}"/>
          </ac:cxnSpMkLst>
        </pc:cxnChg>
        <pc:cxnChg chg="del">
          <ac:chgData name="Rairany Domingos dos Santos" userId="S::rairany.santos@uninassau.edu.br::84c6151f-e2ef-4cec-8225-8d5e1d240f42" providerId="AD" clId="Web-{1E43B576-C9B2-A63A-5019-1F9C8F795A5B}" dt="2022-12-28T15:17:21.888" v="19"/>
          <ac:cxnSpMkLst>
            <pc:docMk/>
            <pc:sldMk cId="2136914066" sldId="275"/>
            <ac:cxnSpMk id="16" creationId="{A87A172E-ACE8-ED00-77A2-2C1127E15AB6}"/>
          </ac:cxnSpMkLst>
        </pc:cxnChg>
      </pc:sldChg>
      <pc:sldChg chg="delSp modSp">
        <pc:chgData name="Rairany Domingos dos Santos" userId="S::rairany.santos@uninassau.edu.br::84c6151f-e2ef-4cec-8225-8d5e1d240f42" providerId="AD" clId="Web-{1E43B576-C9B2-A63A-5019-1F9C8F795A5B}" dt="2022-12-28T17:21:32.739" v="224" actId="1076"/>
        <pc:sldMkLst>
          <pc:docMk/>
          <pc:sldMk cId="535068348" sldId="277"/>
        </pc:sldMkLst>
        <pc:spChg chg="mod">
          <ac:chgData name="Rairany Domingos dos Santos" userId="S::rairany.santos@uninassau.edu.br::84c6151f-e2ef-4cec-8225-8d5e1d240f42" providerId="AD" clId="Web-{1E43B576-C9B2-A63A-5019-1F9C8F795A5B}" dt="2022-12-28T17:21:32.739" v="224" actId="1076"/>
          <ac:spMkLst>
            <pc:docMk/>
            <pc:sldMk cId="535068348" sldId="277"/>
            <ac:spMk id="9" creationId="{4B929AC6-A079-5840-FBA7-4147D128360E}"/>
          </ac:spMkLst>
        </pc:spChg>
        <pc:spChg chg="mod">
          <ac:chgData name="Rairany Domingos dos Santos" userId="S::rairany.santos@uninassau.edu.br::84c6151f-e2ef-4cec-8225-8d5e1d240f42" providerId="AD" clId="Web-{1E43B576-C9B2-A63A-5019-1F9C8F795A5B}" dt="2022-12-28T15:17:47.529" v="32" actId="20577"/>
          <ac:spMkLst>
            <pc:docMk/>
            <pc:sldMk cId="535068348" sldId="277"/>
            <ac:spMk id="11" creationId="{D5EE0E62-3DEC-B9A9-8B35-BB332FA12A68}"/>
          </ac:spMkLst>
        </pc:spChg>
        <pc:spChg chg="del">
          <ac:chgData name="Rairany Domingos dos Santos" userId="S::rairany.santos@uninassau.edu.br::84c6151f-e2ef-4cec-8225-8d5e1d240f42" providerId="AD" clId="Web-{1E43B576-C9B2-A63A-5019-1F9C8F795A5B}" dt="2022-12-28T15:17:48.092" v="44"/>
          <ac:spMkLst>
            <pc:docMk/>
            <pc:sldMk cId="535068348" sldId="277"/>
            <ac:spMk id="18" creationId="{89B2CB39-F999-2DBD-7BB1-A87F910DBB67}"/>
          </ac:spMkLst>
        </pc:spChg>
        <pc:spChg chg="del mod">
          <ac:chgData name="Rairany Domingos dos Santos" userId="S::rairany.santos@uninassau.edu.br::84c6151f-e2ef-4cec-8225-8d5e1d240f42" providerId="AD" clId="Web-{1E43B576-C9B2-A63A-5019-1F9C8F795A5B}" dt="2022-12-28T15:17:47.967" v="42"/>
          <ac:spMkLst>
            <pc:docMk/>
            <pc:sldMk cId="535068348" sldId="277"/>
            <ac:spMk id="23" creationId="{1B30DD6B-3C0C-7A76-3E67-A115EF561FBD}"/>
          </ac:spMkLst>
        </pc:spChg>
        <pc:picChg chg="del">
          <ac:chgData name="Rairany Domingos dos Santos" userId="S::rairany.santos@uninassau.edu.br::84c6151f-e2ef-4cec-8225-8d5e1d240f42" providerId="AD" clId="Web-{1E43B576-C9B2-A63A-5019-1F9C8F795A5B}" dt="2022-12-28T15:17:47.654" v="33"/>
          <ac:picMkLst>
            <pc:docMk/>
            <pc:sldMk cId="535068348" sldId="277"/>
            <ac:picMk id="2" creationId="{29B67E4F-CAD8-939E-FF37-E6C6B485B17E}"/>
          </ac:picMkLst>
        </pc:picChg>
        <pc:picChg chg="del">
          <ac:chgData name="Rairany Domingos dos Santos" userId="S::rairany.santos@uninassau.edu.br::84c6151f-e2ef-4cec-8225-8d5e1d240f42" providerId="AD" clId="Web-{1E43B576-C9B2-A63A-5019-1F9C8F795A5B}" dt="2022-12-28T15:17:47.670" v="34"/>
          <ac:picMkLst>
            <pc:docMk/>
            <pc:sldMk cId="535068348" sldId="277"/>
            <ac:picMk id="5" creationId="{C31CE904-F361-F97E-105F-C320E00CAFC4}"/>
          </ac:picMkLst>
        </pc:picChg>
        <pc:picChg chg="del">
          <ac:chgData name="Rairany Domingos dos Santos" userId="S::rairany.santos@uninassau.edu.br::84c6151f-e2ef-4cec-8225-8d5e1d240f42" providerId="AD" clId="Web-{1E43B576-C9B2-A63A-5019-1F9C8F795A5B}" dt="2022-12-28T15:17:47.904" v="40"/>
          <ac:picMkLst>
            <pc:docMk/>
            <pc:sldMk cId="535068348" sldId="277"/>
            <ac:picMk id="22" creationId="{62E51F91-0854-6211-E039-7169B175ED91}"/>
          </ac:picMkLst>
        </pc:picChg>
        <pc:cxnChg chg="del">
          <ac:chgData name="Rairany Domingos dos Santos" userId="S::rairany.santos@uninassau.edu.br::84c6151f-e2ef-4cec-8225-8d5e1d240f42" providerId="AD" clId="Web-{1E43B576-C9B2-A63A-5019-1F9C8F795A5B}" dt="2022-12-28T15:17:48.014" v="43"/>
          <ac:cxnSpMkLst>
            <pc:docMk/>
            <pc:sldMk cId="535068348" sldId="277"/>
            <ac:cxnSpMk id="13" creationId="{7BDDD6DC-AEAF-DF5A-678D-0A4CA2A67A3D}"/>
          </ac:cxnSpMkLst>
        </pc:cxnChg>
      </pc:sldChg>
    </pc:docChg>
  </pc:docChgLst>
  <pc:docChgLst>
    <pc:chgData name="Vitoria Laryssa Barboza Leite" userId="S::vitoria.leite@uninassau.edu.br::c6a0c4a6-6571-4780-8c2f-a3e5aaa915a2" providerId="AD" clId="Web-{CB6D9FA4-FD8D-7BD8-48B1-A102D83B357F}"/>
    <pc:docChg chg="modSld">
      <pc:chgData name="Vitoria Laryssa Barboza Leite" userId="S::vitoria.leite@uninassau.edu.br::c6a0c4a6-6571-4780-8c2f-a3e5aaa915a2" providerId="AD" clId="Web-{CB6D9FA4-FD8D-7BD8-48B1-A102D83B357F}" dt="2022-12-28T13:49:08.825" v="218" actId="20577"/>
      <pc:docMkLst>
        <pc:docMk/>
      </pc:docMkLst>
      <pc:sldChg chg="modSp">
        <pc:chgData name="Vitoria Laryssa Barboza Leite" userId="S::vitoria.leite@uninassau.edu.br::c6a0c4a6-6571-4780-8c2f-a3e5aaa915a2" providerId="AD" clId="Web-{CB6D9FA4-FD8D-7BD8-48B1-A102D83B357F}" dt="2022-12-28T13:38:43.044" v="143" actId="20577"/>
        <pc:sldMkLst>
          <pc:docMk/>
          <pc:sldMk cId="3242529010" sldId="262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38:43.044" v="143" actId="20577"/>
          <ac:spMkLst>
            <pc:docMk/>
            <pc:sldMk cId="3242529010" sldId="262"/>
            <ac:spMk id="6" creationId="{02E1911E-2A11-6A80-CE09-831B36066028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1:13.095" v="159" actId="20577"/>
        <pc:sldMkLst>
          <pc:docMk/>
          <pc:sldMk cId="3315966646" sldId="263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1:13.095" v="159" actId="20577"/>
          <ac:spMkLst>
            <pc:docMk/>
            <pc:sldMk cId="3315966646" sldId="263"/>
            <ac:spMk id="7" creationId="{F5FEF910-1E13-D95E-682A-BD7F07D159FD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1:05.157" v="157" actId="20577"/>
        <pc:sldMkLst>
          <pc:docMk/>
          <pc:sldMk cId="2000886169" sldId="264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1:05.157" v="157" actId="20577"/>
          <ac:spMkLst>
            <pc:docMk/>
            <pc:sldMk cId="2000886169" sldId="264"/>
            <ac:spMk id="7" creationId="{F5FEF910-1E13-D95E-682A-BD7F07D159FD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1:40.470" v="165" actId="20577"/>
        <pc:sldMkLst>
          <pc:docMk/>
          <pc:sldMk cId="3908479878" sldId="265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1:40.470" v="165" actId="20577"/>
          <ac:spMkLst>
            <pc:docMk/>
            <pc:sldMk cId="3908479878" sldId="265"/>
            <ac:spMk id="8" creationId="{5FCE3825-D990-AE8E-816B-714629B98616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1:20.751" v="161" actId="20577"/>
        <pc:sldMkLst>
          <pc:docMk/>
          <pc:sldMk cId="3446087100" sldId="266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1:20.751" v="161" actId="20577"/>
          <ac:spMkLst>
            <pc:docMk/>
            <pc:sldMk cId="3446087100" sldId="266"/>
            <ac:spMk id="12" creationId="{F5FEF910-1E13-D95E-682A-BD7F07D159FD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1:29.408" v="163" actId="20577"/>
        <pc:sldMkLst>
          <pc:docMk/>
          <pc:sldMk cId="3430188734" sldId="267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1:29.408" v="163" actId="20577"/>
          <ac:spMkLst>
            <pc:docMk/>
            <pc:sldMk cId="3430188734" sldId="267"/>
            <ac:spMk id="8" creationId="{5FCE3825-D990-AE8E-816B-714629B98616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5:12.382" v="175" actId="1076"/>
        <pc:sldMkLst>
          <pc:docMk/>
          <pc:sldMk cId="790030039" sldId="269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5:12.382" v="175" actId="1076"/>
          <ac:spMkLst>
            <pc:docMk/>
            <pc:sldMk cId="790030039" sldId="269"/>
            <ac:spMk id="4" creationId="{AD0864FE-4A6F-7BE9-92CB-E7A94FCA4E7B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1:48.408" v="167" actId="20577"/>
        <pc:sldMkLst>
          <pc:docMk/>
          <pc:sldMk cId="1145353728" sldId="270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1:48.408" v="167" actId="20577"/>
          <ac:spMkLst>
            <pc:docMk/>
            <pc:sldMk cId="1145353728" sldId="270"/>
            <ac:spMk id="9" creationId="{DF21AE37-35BC-555F-6690-B4596C4ADC76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25:33.728" v="44" actId="20577"/>
        <pc:sldMkLst>
          <pc:docMk/>
          <pc:sldMk cId="2538111451" sldId="271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25:33.728" v="44" actId="20577"/>
          <ac:spMkLst>
            <pc:docMk/>
            <pc:sldMk cId="2538111451" sldId="271"/>
            <ac:spMk id="2" creationId="{2F43BAE5-1287-6313-9F77-A566CE176A22}"/>
          </ac:spMkLst>
        </pc:spChg>
      </pc:sldChg>
      <pc:sldChg chg="addSp delSp modSp">
        <pc:chgData name="Vitoria Laryssa Barboza Leite" userId="S::vitoria.leite@uninassau.edu.br::c6a0c4a6-6571-4780-8c2f-a3e5aaa915a2" providerId="AD" clId="Web-{CB6D9FA4-FD8D-7BD8-48B1-A102D83B357F}" dt="2022-12-28T13:40:18.328" v="149" actId="20577"/>
        <pc:sldMkLst>
          <pc:docMk/>
          <pc:sldMk cId="1982845299" sldId="272"/>
        </pc:sldMkLst>
        <pc:spChg chg="add del mod">
          <ac:chgData name="Vitoria Laryssa Barboza Leite" userId="S::vitoria.leite@uninassau.edu.br::c6a0c4a6-6571-4780-8c2f-a3e5aaa915a2" providerId="AD" clId="Web-{CB6D9FA4-FD8D-7BD8-48B1-A102D83B357F}" dt="2022-12-28T13:40:18.328" v="149" actId="20577"/>
          <ac:spMkLst>
            <pc:docMk/>
            <pc:sldMk cId="1982845299" sldId="272"/>
            <ac:spMk id="7" creationId="{F5FEF910-1E13-D95E-682A-BD7F07D159FD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29:08.280" v="95" actId="20577"/>
          <ac:spMkLst>
            <pc:docMk/>
            <pc:sldMk cId="1982845299" sldId="272"/>
            <ac:spMk id="15" creationId="{D6E7C91C-6E44-C732-6D41-A2E9F5898C5E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32:04.253" v="131"/>
          <ac:spMkLst>
            <pc:docMk/>
            <pc:sldMk cId="1982845299" sldId="272"/>
            <ac:spMk id="20" creationId="{977EE248-E36F-72F8-AEAE-A6CBC6296693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32:20.769" v="132"/>
          <ac:spMkLst>
            <pc:docMk/>
            <pc:sldMk cId="1982845299" sldId="272"/>
            <ac:spMk id="21" creationId="{AB5F770E-0B88-1B0D-5200-F3BAD89BADD5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32:20.769" v="132"/>
          <ac:spMkLst>
            <pc:docMk/>
            <pc:sldMk cId="1982845299" sldId="272"/>
            <ac:spMk id="22" creationId="{06D69103-AFF9-075F-EF07-BA1AD06CE8B6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32:20.769" v="132"/>
          <ac:spMkLst>
            <pc:docMk/>
            <pc:sldMk cId="1982845299" sldId="272"/>
            <ac:spMk id="23" creationId="{6A29D23E-19CB-9526-0089-3F1263707042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32:20.769" v="132"/>
          <ac:spMkLst>
            <pc:docMk/>
            <pc:sldMk cId="1982845299" sldId="272"/>
            <ac:spMk id="24" creationId="{6C4E485E-BAFD-8B1E-0C24-C6D6D51CD7D5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32:20.769" v="132"/>
          <ac:spMkLst>
            <pc:docMk/>
            <pc:sldMk cId="1982845299" sldId="272"/>
            <ac:spMk id="25" creationId="{02C93C7B-4BB6-DD12-038F-63D4F5AC8D53}"/>
          </ac:spMkLst>
        </pc:spChg>
        <pc:spChg chg="add del mod">
          <ac:chgData name="Vitoria Laryssa Barboza Leite" userId="S::vitoria.leite@uninassau.edu.br::c6a0c4a6-6571-4780-8c2f-a3e5aaa915a2" providerId="AD" clId="Web-{CB6D9FA4-FD8D-7BD8-48B1-A102D83B357F}" dt="2022-12-28T13:32:20.769" v="132"/>
          <ac:spMkLst>
            <pc:docMk/>
            <pc:sldMk cId="1982845299" sldId="272"/>
            <ac:spMk id="26" creationId="{961D1945-AAD1-CAB3-8DC1-4D98737A9A0F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32:20.769" v="132"/>
          <ac:spMkLst>
            <pc:docMk/>
            <pc:sldMk cId="1982845299" sldId="272"/>
            <ac:spMk id="27" creationId="{848BB10B-E70D-F62A-DFFA-9A97329C191E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32:20.769" v="132"/>
          <ac:spMkLst>
            <pc:docMk/>
            <pc:sldMk cId="1982845299" sldId="272"/>
            <ac:spMk id="28" creationId="{1046E008-2E49-E8EF-E0B0-3FEA8C894953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0:48.750" v="155" actId="20577"/>
        <pc:sldMkLst>
          <pc:docMk/>
          <pc:sldMk cId="2653651091" sldId="274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0:48.750" v="155" actId="20577"/>
          <ac:spMkLst>
            <pc:docMk/>
            <pc:sldMk cId="2653651091" sldId="274"/>
            <ac:spMk id="7" creationId="{F5FEF910-1E13-D95E-682A-BD7F07D159FD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8:01.073" v="211" actId="20577"/>
        <pc:sldMkLst>
          <pc:docMk/>
          <pc:sldMk cId="2136914066" sldId="275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6:20.821" v="179" actId="20577"/>
          <ac:spMkLst>
            <pc:docMk/>
            <pc:sldMk cId="2136914066" sldId="275"/>
            <ac:spMk id="10" creationId="{4A8C629B-AA0F-BA33-ACAC-0E4FB77B792B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42:29.971" v="168" actId="20577"/>
          <ac:spMkLst>
            <pc:docMk/>
            <pc:sldMk cId="2136914066" sldId="275"/>
            <ac:spMk id="11" creationId="{D5EE0E62-3DEC-B9A9-8B35-BB332FA12A68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46:45.556" v="181" actId="20577"/>
          <ac:spMkLst>
            <pc:docMk/>
            <pc:sldMk cId="2136914066" sldId="275"/>
            <ac:spMk id="19" creationId="{02265996-5A51-7B3B-3AE3-7286F3CE5CD3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47:50.401" v="208" actId="20577"/>
          <ac:spMkLst>
            <pc:docMk/>
            <pc:sldMk cId="2136914066" sldId="275"/>
            <ac:spMk id="20" creationId="{FA257CAC-9E6F-F833-BB4F-713B408E3754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48:01.073" v="211" actId="20577"/>
          <ac:spMkLst>
            <pc:docMk/>
            <pc:sldMk cId="2136914066" sldId="275"/>
            <ac:spMk id="21" creationId="{5C09C0A4-068D-86C0-4095-DA3FBAAE63BF}"/>
          </ac:spMkLst>
        </pc:spChg>
      </pc:sldChg>
      <pc:sldChg chg="addSp modSp">
        <pc:chgData name="Vitoria Laryssa Barboza Leite" userId="S::vitoria.leite@uninassau.edu.br::c6a0c4a6-6571-4780-8c2f-a3e5aaa915a2" providerId="AD" clId="Web-{CB6D9FA4-FD8D-7BD8-48B1-A102D83B357F}" dt="2022-12-28T13:13:41.570" v="19" actId="14100"/>
        <pc:sldMkLst>
          <pc:docMk/>
          <pc:sldMk cId="4158541421" sldId="276"/>
        </pc:sldMkLst>
        <pc:spChg chg="add mod">
          <ac:chgData name="Vitoria Laryssa Barboza Leite" userId="S::vitoria.leite@uninassau.edu.br::c6a0c4a6-6571-4780-8c2f-a3e5aaa915a2" providerId="AD" clId="Web-{CB6D9FA4-FD8D-7BD8-48B1-A102D83B357F}" dt="2022-12-28T13:13:41.570" v="19" actId="14100"/>
          <ac:spMkLst>
            <pc:docMk/>
            <pc:sldMk cId="4158541421" sldId="276"/>
            <ac:spMk id="2" creationId="{65396405-B8DB-2CE9-A69C-580C47FD1722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12:55.444" v="1" actId="20577"/>
          <ac:spMkLst>
            <pc:docMk/>
            <pc:sldMk cId="4158541421" sldId="276"/>
            <ac:spMk id="13" creationId="{CAED1E03-3D82-FA01-86B3-771FB6C18C18}"/>
          </ac:spMkLst>
        </pc:spChg>
      </pc:sldChg>
      <pc:sldChg chg="modSp">
        <pc:chgData name="Vitoria Laryssa Barboza Leite" userId="S::vitoria.leite@uninassau.edu.br::c6a0c4a6-6571-4780-8c2f-a3e5aaa915a2" providerId="AD" clId="Web-{CB6D9FA4-FD8D-7BD8-48B1-A102D83B357F}" dt="2022-12-28T13:49:08.825" v="218" actId="20577"/>
        <pc:sldMkLst>
          <pc:docMk/>
          <pc:sldMk cId="535068348" sldId="277"/>
        </pc:sldMkLst>
        <pc:spChg chg="mod">
          <ac:chgData name="Vitoria Laryssa Barboza Leite" userId="S::vitoria.leite@uninassau.edu.br::c6a0c4a6-6571-4780-8c2f-a3e5aaa915a2" providerId="AD" clId="Web-{CB6D9FA4-FD8D-7BD8-48B1-A102D83B357F}" dt="2022-12-28T13:43:55.239" v="172" actId="20577"/>
          <ac:spMkLst>
            <pc:docMk/>
            <pc:sldMk cId="535068348" sldId="277"/>
            <ac:spMk id="9" creationId="{4B929AC6-A079-5840-FBA7-4147D128360E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40:38.906" v="152" actId="1076"/>
          <ac:spMkLst>
            <pc:docMk/>
            <pc:sldMk cId="535068348" sldId="277"/>
            <ac:spMk id="11" creationId="{D5EE0E62-3DEC-B9A9-8B35-BB332FA12A68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48:31.011" v="215" actId="20577"/>
          <ac:spMkLst>
            <pc:docMk/>
            <pc:sldMk cId="535068348" sldId="277"/>
            <ac:spMk id="18" creationId="{89B2CB39-F999-2DBD-7BB1-A87F910DBB67}"/>
          </ac:spMkLst>
        </pc:spChg>
        <pc:spChg chg="mod">
          <ac:chgData name="Vitoria Laryssa Barboza Leite" userId="S::vitoria.leite@uninassau.edu.br::c6a0c4a6-6571-4780-8c2f-a3e5aaa915a2" providerId="AD" clId="Web-{CB6D9FA4-FD8D-7BD8-48B1-A102D83B357F}" dt="2022-12-28T13:49:08.825" v="218" actId="20577"/>
          <ac:spMkLst>
            <pc:docMk/>
            <pc:sldMk cId="535068348" sldId="277"/>
            <ac:spMk id="23" creationId="{1B30DD6B-3C0C-7A76-3E67-A115EF561FBD}"/>
          </ac:spMkLst>
        </pc:spChg>
      </pc:sldChg>
    </pc:docChg>
  </pc:docChgLst>
  <pc:docChgLst>
    <pc:chgData name="Vitoria Laryssa Barboza Leite" userId="S::vitoria.leite@uninassau.edu.br::c6a0c4a6-6571-4780-8c2f-a3e5aaa915a2" providerId="AD" clId="Web-{66E279B7-18A5-CD8F-8BD0-9AB6937602AB}"/>
    <pc:docChg chg="addSld delSld modSld">
      <pc:chgData name="Vitoria Laryssa Barboza Leite" userId="S::vitoria.leite@uninassau.edu.br::c6a0c4a6-6571-4780-8c2f-a3e5aaa915a2" providerId="AD" clId="Web-{66E279B7-18A5-CD8F-8BD0-9AB6937602AB}" dt="2022-12-26T20:36:27.636" v="121" actId="20577"/>
      <pc:docMkLst>
        <pc:docMk/>
      </pc:docMkLst>
      <pc:sldChg chg="del">
        <pc:chgData name="Vitoria Laryssa Barboza Leite" userId="S::vitoria.leite@uninassau.edu.br::c6a0c4a6-6571-4780-8c2f-a3e5aaa915a2" providerId="AD" clId="Web-{66E279B7-18A5-CD8F-8BD0-9AB6937602AB}" dt="2022-12-26T20:13:20.137" v="2"/>
        <pc:sldMkLst>
          <pc:docMk/>
          <pc:sldMk cId="2868846895" sldId="257"/>
        </pc:sldMkLst>
      </pc:sldChg>
      <pc:sldChg chg="del">
        <pc:chgData name="Vitoria Laryssa Barboza Leite" userId="S::vitoria.leite@uninassau.edu.br::c6a0c4a6-6571-4780-8c2f-a3e5aaa915a2" providerId="AD" clId="Web-{66E279B7-18A5-CD8F-8BD0-9AB6937602AB}" dt="2022-12-26T20:13:18.981" v="1"/>
        <pc:sldMkLst>
          <pc:docMk/>
          <pc:sldMk cId="156801381" sldId="258"/>
        </pc:sldMkLst>
      </pc:sldChg>
      <pc:sldChg chg="del">
        <pc:chgData name="Vitoria Laryssa Barboza Leite" userId="S::vitoria.leite@uninassau.edu.br::c6a0c4a6-6571-4780-8c2f-a3e5aaa915a2" providerId="AD" clId="Web-{66E279B7-18A5-CD8F-8BD0-9AB6937602AB}" dt="2022-12-26T20:11:41.275" v="0"/>
        <pc:sldMkLst>
          <pc:docMk/>
          <pc:sldMk cId="278408447" sldId="261"/>
        </pc:sldMkLst>
      </pc:sldChg>
      <pc:sldChg chg="modSp">
        <pc:chgData name="Vitoria Laryssa Barboza Leite" userId="S::vitoria.leite@uninassau.edu.br::c6a0c4a6-6571-4780-8c2f-a3e5aaa915a2" providerId="AD" clId="Web-{66E279B7-18A5-CD8F-8BD0-9AB6937602AB}" dt="2022-12-26T20:15:17.155" v="14" actId="20577"/>
        <pc:sldMkLst>
          <pc:docMk/>
          <pc:sldMk cId="3242529010" sldId="262"/>
        </pc:sldMkLst>
        <pc:spChg chg="mod">
          <ac:chgData name="Vitoria Laryssa Barboza Leite" userId="S::vitoria.leite@uninassau.edu.br::c6a0c4a6-6571-4780-8c2f-a3e5aaa915a2" providerId="AD" clId="Web-{66E279B7-18A5-CD8F-8BD0-9AB6937602AB}" dt="2022-12-26T20:15:17.155" v="14" actId="20577"/>
          <ac:spMkLst>
            <pc:docMk/>
            <pc:sldMk cId="3242529010" sldId="262"/>
            <ac:spMk id="6" creationId="{02E1911E-2A11-6A80-CE09-831B36066028}"/>
          </ac:spMkLst>
        </pc:spChg>
      </pc:sldChg>
      <pc:sldChg chg="modSp">
        <pc:chgData name="Vitoria Laryssa Barboza Leite" userId="S::vitoria.leite@uninassau.edu.br::c6a0c4a6-6571-4780-8c2f-a3e5aaa915a2" providerId="AD" clId="Web-{66E279B7-18A5-CD8F-8BD0-9AB6937602AB}" dt="2022-12-26T20:36:11.761" v="119" actId="20577"/>
        <pc:sldMkLst>
          <pc:docMk/>
          <pc:sldMk cId="3315966646" sldId="263"/>
        </pc:sldMkLst>
        <pc:spChg chg="mod">
          <ac:chgData name="Vitoria Laryssa Barboza Leite" userId="S::vitoria.leite@uninassau.edu.br::c6a0c4a6-6571-4780-8c2f-a3e5aaa915a2" providerId="AD" clId="Web-{66E279B7-18A5-CD8F-8BD0-9AB6937602AB}" dt="2022-12-26T20:36:00.651" v="118" actId="20577"/>
          <ac:spMkLst>
            <pc:docMk/>
            <pc:sldMk cId="3315966646" sldId="263"/>
            <ac:spMk id="6" creationId="{02E1911E-2A11-6A80-CE09-831B36066028}"/>
          </ac:spMkLst>
        </pc:spChg>
        <pc:spChg chg="mod">
          <ac:chgData name="Vitoria Laryssa Barboza Leite" userId="S::vitoria.leite@uninassau.edu.br::c6a0c4a6-6571-4780-8c2f-a3e5aaa915a2" providerId="AD" clId="Web-{66E279B7-18A5-CD8F-8BD0-9AB6937602AB}" dt="2022-12-26T20:36:11.761" v="119" actId="20577"/>
          <ac:spMkLst>
            <pc:docMk/>
            <pc:sldMk cId="3315966646" sldId="263"/>
            <ac:spMk id="10" creationId="{C3770716-DD32-9EF5-F2DE-14AE564CB984}"/>
          </ac:spMkLst>
        </pc:spChg>
      </pc:sldChg>
      <pc:sldChg chg="modSp">
        <pc:chgData name="Vitoria Laryssa Barboza Leite" userId="S::vitoria.leite@uninassau.edu.br::c6a0c4a6-6571-4780-8c2f-a3e5aaa915a2" providerId="AD" clId="Web-{66E279B7-18A5-CD8F-8BD0-9AB6937602AB}" dt="2022-12-26T20:36:27.636" v="121" actId="20577"/>
        <pc:sldMkLst>
          <pc:docMk/>
          <pc:sldMk cId="2000886169" sldId="264"/>
        </pc:sldMkLst>
        <pc:spChg chg="mod">
          <ac:chgData name="Vitoria Laryssa Barboza Leite" userId="S::vitoria.leite@uninassau.edu.br::c6a0c4a6-6571-4780-8c2f-a3e5aaa915a2" providerId="AD" clId="Web-{66E279B7-18A5-CD8F-8BD0-9AB6937602AB}" dt="2022-12-26T20:36:18.949" v="120" actId="20577"/>
          <ac:spMkLst>
            <pc:docMk/>
            <pc:sldMk cId="2000886169" sldId="264"/>
            <ac:spMk id="6" creationId="{02E1911E-2A11-6A80-CE09-831B36066028}"/>
          </ac:spMkLst>
        </pc:spChg>
        <pc:spChg chg="mod">
          <ac:chgData name="Vitoria Laryssa Barboza Leite" userId="S::vitoria.leite@uninassau.edu.br::c6a0c4a6-6571-4780-8c2f-a3e5aaa915a2" providerId="AD" clId="Web-{66E279B7-18A5-CD8F-8BD0-9AB6937602AB}" dt="2022-12-26T20:36:27.636" v="121" actId="20577"/>
          <ac:spMkLst>
            <pc:docMk/>
            <pc:sldMk cId="2000886169" sldId="264"/>
            <ac:spMk id="10" creationId="{C3770716-DD32-9EF5-F2DE-14AE564CB984}"/>
          </ac:spMkLst>
        </pc:spChg>
      </pc:sldChg>
      <pc:sldChg chg="modSp">
        <pc:chgData name="Vitoria Laryssa Barboza Leite" userId="S::vitoria.leite@uninassau.edu.br::c6a0c4a6-6571-4780-8c2f-a3e5aaa915a2" providerId="AD" clId="Web-{66E279B7-18A5-CD8F-8BD0-9AB6937602AB}" dt="2022-12-26T20:35:06.760" v="113" actId="20577"/>
        <pc:sldMkLst>
          <pc:docMk/>
          <pc:sldMk cId="3908479878" sldId="265"/>
        </pc:sldMkLst>
        <pc:spChg chg="mod">
          <ac:chgData name="Vitoria Laryssa Barboza Leite" userId="S::vitoria.leite@uninassau.edu.br::c6a0c4a6-6571-4780-8c2f-a3e5aaa915a2" providerId="AD" clId="Web-{66E279B7-18A5-CD8F-8BD0-9AB6937602AB}" dt="2022-12-26T20:35:06.760" v="113" actId="20577"/>
          <ac:spMkLst>
            <pc:docMk/>
            <pc:sldMk cId="3908479878" sldId="265"/>
            <ac:spMk id="6" creationId="{02E1911E-2A11-6A80-CE09-831B36066028}"/>
          </ac:spMkLst>
        </pc:spChg>
      </pc:sldChg>
      <pc:sldChg chg="modSp">
        <pc:chgData name="Vitoria Laryssa Barboza Leite" userId="S::vitoria.leite@uninassau.edu.br::c6a0c4a6-6571-4780-8c2f-a3e5aaa915a2" providerId="AD" clId="Web-{66E279B7-18A5-CD8F-8BD0-9AB6937602AB}" dt="2022-12-26T20:35:49.745" v="117" actId="20577"/>
        <pc:sldMkLst>
          <pc:docMk/>
          <pc:sldMk cId="3446087100" sldId="266"/>
        </pc:sldMkLst>
        <pc:spChg chg="mod">
          <ac:chgData name="Vitoria Laryssa Barboza Leite" userId="S::vitoria.leite@uninassau.edu.br::c6a0c4a6-6571-4780-8c2f-a3e5aaa915a2" providerId="AD" clId="Web-{66E279B7-18A5-CD8F-8BD0-9AB6937602AB}" dt="2022-12-26T20:35:40.682" v="116" actId="20577"/>
          <ac:spMkLst>
            <pc:docMk/>
            <pc:sldMk cId="3446087100" sldId="266"/>
            <ac:spMk id="6" creationId="{02E1911E-2A11-6A80-CE09-831B36066028}"/>
          </ac:spMkLst>
        </pc:spChg>
        <pc:spChg chg="mod">
          <ac:chgData name="Vitoria Laryssa Barboza Leite" userId="S::vitoria.leite@uninassau.edu.br::c6a0c4a6-6571-4780-8c2f-a3e5aaa915a2" providerId="AD" clId="Web-{66E279B7-18A5-CD8F-8BD0-9AB6937602AB}" dt="2022-12-26T20:35:49.745" v="117" actId="20577"/>
          <ac:spMkLst>
            <pc:docMk/>
            <pc:sldMk cId="3446087100" sldId="266"/>
            <ac:spMk id="10" creationId="{C3770716-DD32-9EF5-F2DE-14AE564CB984}"/>
          </ac:spMkLst>
        </pc:spChg>
      </pc:sldChg>
      <pc:sldChg chg="modSp">
        <pc:chgData name="Vitoria Laryssa Barboza Leite" userId="S::vitoria.leite@uninassau.edu.br::c6a0c4a6-6571-4780-8c2f-a3e5aaa915a2" providerId="AD" clId="Web-{66E279B7-18A5-CD8F-8BD0-9AB6937602AB}" dt="2022-12-26T20:35:28.791" v="115" actId="20577"/>
        <pc:sldMkLst>
          <pc:docMk/>
          <pc:sldMk cId="3430188734" sldId="267"/>
        </pc:sldMkLst>
        <pc:spChg chg="mod">
          <ac:chgData name="Vitoria Laryssa Barboza Leite" userId="S::vitoria.leite@uninassau.edu.br::c6a0c4a6-6571-4780-8c2f-a3e5aaa915a2" providerId="AD" clId="Web-{66E279B7-18A5-CD8F-8BD0-9AB6937602AB}" dt="2022-12-26T20:35:17.760" v="114" actId="20577"/>
          <ac:spMkLst>
            <pc:docMk/>
            <pc:sldMk cId="3430188734" sldId="267"/>
            <ac:spMk id="6" creationId="{02E1911E-2A11-6A80-CE09-831B36066028}"/>
          </ac:spMkLst>
        </pc:spChg>
        <pc:spChg chg="mod">
          <ac:chgData name="Vitoria Laryssa Barboza Leite" userId="S::vitoria.leite@uninassau.edu.br::c6a0c4a6-6571-4780-8c2f-a3e5aaa915a2" providerId="AD" clId="Web-{66E279B7-18A5-CD8F-8BD0-9AB6937602AB}" dt="2022-12-26T20:35:28.791" v="115" actId="20577"/>
          <ac:spMkLst>
            <pc:docMk/>
            <pc:sldMk cId="3430188734" sldId="267"/>
            <ac:spMk id="10" creationId="{C3770716-DD32-9EF5-F2DE-14AE564CB984}"/>
          </ac:spMkLst>
        </pc:spChg>
      </pc:sldChg>
      <pc:sldChg chg="add del replId">
        <pc:chgData name="Vitoria Laryssa Barboza Leite" userId="S::vitoria.leite@uninassau.edu.br::c6a0c4a6-6571-4780-8c2f-a3e5aaa915a2" providerId="AD" clId="Web-{66E279B7-18A5-CD8F-8BD0-9AB6937602AB}" dt="2022-12-26T20:30:23.206" v="112"/>
        <pc:sldMkLst>
          <pc:docMk/>
          <pc:sldMk cId="1399889795" sldId="268"/>
        </pc:sldMkLst>
      </pc:sldChg>
      <pc:sldChg chg="addSp delSp modSp add replId">
        <pc:chgData name="Vitoria Laryssa Barboza Leite" userId="S::vitoria.leite@uninassau.edu.br::c6a0c4a6-6571-4780-8c2f-a3e5aaa915a2" providerId="AD" clId="Web-{66E279B7-18A5-CD8F-8BD0-9AB6937602AB}" dt="2022-12-26T20:29:18.767" v="111" actId="1076"/>
        <pc:sldMkLst>
          <pc:docMk/>
          <pc:sldMk cId="790030039" sldId="269"/>
        </pc:sldMkLst>
        <pc:spChg chg="mod">
          <ac:chgData name="Vitoria Laryssa Barboza Leite" userId="S::vitoria.leite@uninassau.edu.br::c6a0c4a6-6571-4780-8c2f-a3e5aaa915a2" providerId="AD" clId="Web-{66E279B7-18A5-CD8F-8BD0-9AB6937602AB}" dt="2022-12-26T20:24:10.042" v="22" actId="1076"/>
          <ac:spMkLst>
            <pc:docMk/>
            <pc:sldMk cId="790030039" sldId="269"/>
            <ac:spMk id="4" creationId="{AD0864FE-4A6F-7BE9-92CB-E7A94FCA4E7B}"/>
          </ac:spMkLst>
        </pc:spChg>
        <pc:spChg chg="mod">
          <ac:chgData name="Vitoria Laryssa Barboza Leite" userId="S::vitoria.leite@uninassau.edu.br::c6a0c4a6-6571-4780-8c2f-a3e5aaa915a2" providerId="AD" clId="Web-{66E279B7-18A5-CD8F-8BD0-9AB6937602AB}" dt="2022-12-26T20:27:37.687" v="105" actId="20577"/>
          <ac:spMkLst>
            <pc:docMk/>
            <pc:sldMk cId="790030039" sldId="269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66E279B7-18A5-CD8F-8BD0-9AB6937602AB}" dt="2022-12-26T20:29:18.767" v="111" actId="1076"/>
          <ac:spMkLst>
            <pc:docMk/>
            <pc:sldMk cId="790030039" sldId="269"/>
            <ac:spMk id="6" creationId="{02E1911E-2A11-6A80-CE09-831B36066028}"/>
          </ac:spMkLst>
        </pc:spChg>
        <pc:spChg chg="del mod">
          <ac:chgData name="Vitoria Laryssa Barboza Leite" userId="S::vitoria.leite@uninassau.edu.br::c6a0c4a6-6571-4780-8c2f-a3e5aaa915a2" providerId="AD" clId="Web-{66E279B7-18A5-CD8F-8BD0-9AB6937602AB}" dt="2022-12-26T20:24:44.011" v="24"/>
          <ac:spMkLst>
            <pc:docMk/>
            <pc:sldMk cId="790030039" sldId="269"/>
            <ac:spMk id="7" creationId="{F5FEF910-1E13-D95E-682A-BD7F07D159FD}"/>
          </ac:spMkLst>
        </pc:spChg>
        <pc:spChg chg="add mod">
          <ac:chgData name="Vitoria Laryssa Barboza Leite" userId="S::vitoria.leite@uninassau.edu.br::c6a0c4a6-6571-4780-8c2f-a3e5aaa915a2" providerId="AD" clId="Web-{66E279B7-18A5-CD8F-8BD0-9AB6937602AB}" dt="2022-12-26T20:24:00.089" v="21" actId="1076"/>
          <ac:spMkLst>
            <pc:docMk/>
            <pc:sldMk cId="790030039" sldId="269"/>
            <ac:spMk id="8" creationId="{DF427462-0BF9-AF39-61E1-D74506B2772F}"/>
          </ac:spMkLst>
        </pc:spChg>
        <pc:spChg chg="del">
          <ac:chgData name="Vitoria Laryssa Barboza Leite" userId="S::vitoria.leite@uninassau.edu.br::c6a0c4a6-6571-4780-8c2f-a3e5aaa915a2" providerId="AD" clId="Web-{66E279B7-18A5-CD8F-8BD0-9AB6937602AB}" dt="2022-12-26T20:23:44.463" v="19"/>
          <ac:spMkLst>
            <pc:docMk/>
            <pc:sldMk cId="790030039" sldId="269"/>
            <ac:spMk id="10" creationId="{C3770716-DD32-9EF5-F2DE-14AE564CB984}"/>
          </ac:spMkLst>
        </pc:spChg>
        <pc:spChg chg="del">
          <ac:chgData name="Vitoria Laryssa Barboza Leite" userId="S::vitoria.leite@uninassau.edu.br::c6a0c4a6-6571-4780-8c2f-a3e5aaa915a2" providerId="AD" clId="Web-{66E279B7-18A5-CD8F-8BD0-9AB6937602AB}" dt="2022-12-26T20:23:42.369" v="18"/>
          <ac:spMkLst>
            <pc:docMk/>
            <pc:sldMk cId="790030039" sldId="269"/>
            <ac:spMk id="11" creationId="{4C5ECF02-3A69-51DA-CF63-9A324D037861}"/>
          </ac:spMkLst>
        </pc:spChg>
        <pc:picChg chg="del">
          <ac:chgData name="Vitoria Laryssa Barboza Leite" userId="S::vitoria.leite@uninassau.edu.br::c6a0c4a6-6571-4780-8c2f-a3e5aaa915a2" providerId="AD" clId="Web-{66E279B7-18A5-CD8F-8BD0-9AB6937602AB}" dt="2022-12-26T20:23:37.385" v="17"/>
          <ac:picMkLst>
            <pc:docMk/>
            <pc:sldMk cId="790030039" sldId="269"/>
            <ac:picMk id="2" creationId="{5B15BA6A-DC0A-7EE3-4DBA-E6E59E9574F3}"/>
          </ac:picMkLst>
        </pc:picChg>
      </pc:sldChg>
    </pc:docChg>
  </pc:docChgLst>
  <pc:docChgLst>
    <pc:chgData name="Rairany Domingos dos Santos" userId="S::rairany.santos@uninassau.edu.br::84c6151f-e2ef-4cec-8225-8d5e1d240f42" providerId="AD" clId="Web-{354A9C7C-CB6A-8DA0-4B03-EE3CEBC9CBEC}"/>
    <pc:docChg chg="addSld modSld">
      <pc:chgData name="Rairany Domingos dos Santos" userId="S::rairany.santos@uninassau.edu.br::84c6151f-e2ef-4cec-8225-8d5e1d240f42" providerId="AD" clId="Web-{354A9C7C-CB6A-8DA0-4B03-EE3CEBC9CBEC}" dt="2022-12-26T14:05:35.392" v="55" actId="1076"/>
      <pc:docMkLst>
        <pc:docMk/>
      </pc:docMkLst>
      <pc:sldChg chg="addSp delSp modSp add replId">
        <pc:chgData name="Rairany Domingos dos Santos" userId="S::rairany.santos@uninassau.edu.br::84c6151f-e2ef-4cec-8225-8d5e1d240f42" providerId="AD" clId="Web-{354A9C7C-CB6A-8DA0-4B03-EE3CEBC9CBEC}" dt="2022-12-26T14:05:35.392" v="55" actId="1076"/>
        <pc:sldMkLst>
          <pc:docMk/>
          <pc:sldMk cId="278408447" sldId="261"/>
        </pc:sldMkLst>
        <pc:spChg chg="mod">
          <ac:chgData name="Rairany Domingos dos Santos" userId="S::rairany.santos@uninassau.edu.br::84c6151f-e2ef-4cec-8225-8d5e1d240f42" providerId="AD" clId="Web-{354A9C7C-CB6A-8DA0-4B03-EE3CEBC9CBEC}" dt="2022-12-26T14:03:00.887" v="17" actId="14100"/>
          <ac:spMkLst>
            <pc:docMk/>
            <pc:sldMk cId="278408447" sldId="261"/>
            <ac:spMk id="4" creationId="{AD0864FE-4A6F-7BE9-92CB-E7A94FCA4E7B}"/>
          </ac:spMkLst>
        </pc:spChg>
        <pc:spChg chg="mod">
          <ac:chgData name="Rairany Domingos dos Santos" userId="S::rairany.santos@uninassau.edu.br::84c6151f-e2ef-4cec-8225-8d5e1d240f42" providerId="AD" clId="Web-{354A9C7C-CB6A-8DA0-4B03-EE3CEBC9CBEC}" dt="2022-12-26T14:03:48.123" v="34" actId="20577"/>
          <ac:spMkLst>
            <pc:docMk/>
            <pc:sldMk cId="278408447" sldId="261"/>
            <ac:spMk id="5" creationId="{AD5C9283-35C8-26D6-9000-2693D24A6394}"/>
          </ac:spMkLst>
        </pc:spChg>
        <pc:spChg chg="mod">
          <ac:chgData name="Rairany Domingos dos Santos" userId="S::rairany.santos@uninassau.edu.br::84c6151f-e2ef-4cec-8225-8d5e1d240f42" providerId="AD" clId="Web-{354A9C7C-CB6A-8DA0-4B03-EE3CEBC9CBEC}" dt="2022-12-26T14:03:07.153" v="26" actId="20577"/>
          <ac:spMkLst>
            <pc:docMk/>
            <pc:sldMk cId="278408447" sldId="261"/>
            <ac:spMk id="8" creationId="{42BF44EE-0C72-6589-3CD8-D316F2AD3FC1}"/>
          </ac:spMkLst>
        </pc:spChg>
        <pc:picChg chg="add del mod">
          <ac:chgData name="Rairany Domingos dos Santos" userId="S::rairany.santos@uninassau.edu.br::84c6151f-e2ef-4cec-8225-8d5e1d240f42" providerId="AD" clId="Web-{354A9C7C-CB6A-8DA0-4B03-EE3CEBC9CBEC}" dt="2022-12-26T14:05:25.829" v="50"/>
          <ac:picMkLst>
            <pc:docMk/>
            <pc:sldMk cId="278408447" sldId="261"/>
            <ac:picMk id="2" creationId="{6D8467BE-4158-3FAD-C2E5-6B0D7E062417}"/>
          </ac:picMkLst>
        </pc:picChg>
        <pc:picChg chg="add mod">
          <ac:chgData name="Rairany Domingos dos Santos" userId="S::rairany.santos@uninassau.edu.br::84c6151f-e2ef-4cec-8225-8d5e1d240f42" providerId="AD" clId="Web-{354A9C7C-CB6A-8DA0-4B03-EE3CEBC9CBEC}" dt="2022-12-26T14:05:35.392" v="55" actId="1076"/>
          <ac:picMkLst>
            <pc:docMk/>
            <pc:sldMk cId="278408447" sldId="261"/>
            <ac:picMk id="9" creationId="{63386128-D418-B2D8-DF22-6ECC2F42EEA8}"/>
          </ac:picMkLst>
        </pc:picChg>
      </pc:sldChg>
      <pc:sldChg chg="modSp add replId">
        <pc:chgData name="Rairany Domingos dos Santos" userId="S::rairany.santos@uninassau.edu.br::84c6151f-e2ef-4cec-8225-8d5e1d240f42" providerId="AD" clId="Web-{354A9C7C-CB6A-8DA0-4B03-EE3CEBC9CBEC}" dt="2022-12-26T14:05:03.235" v="49" actId="20577"/>
        <pc:sldMkLst>
          <pc:docMk/>
          <pc:sldMk cId="3242529010" sldId="262"/>
        </pc:sldMkLst>
        <pc:spChg chg="mod">
          <ac:chgData name="Rairany Domingos dos Santos" userId="S::rairany.santos@uninassau.edu.br::84c6151f-e2ef-4cec-8225-8d5e1d240f42" providerId="AD" clId="Web-{354A9C7C-CB6A-8DA0-4B03-EE3CEBC9CBEC}" dt="2022-12-26T14:05:03.235" v="49" actId="20577"/>
          <ac:spMkLst>
            <pc:docMk/>
            <pc:sldMk cId="3242529010" sldId="262"/>
            <ac:spMk id="8" creationId="{42BF44EE-0C72-6589-3CD8-D316F2AD3FC1}"/>
          </ac:spMkLst>
        </pc:spChg>
      </pc:sldChg>
    </pc:docChg>
  </pc:docChgLst>
  <pc:docChgLst>
    <pc:chgData name="Vitoria Laryssa Barboza Leite" userId="S::vitoria.leite@uninassau.edu.br::c6a0c4a6-6571-4780-8c2f-a3e5aaa915a2" providerId="AD" clId="Web-{65178840-E80B-F466-BAF1-1B5EDAE39474}"/>
    <pc:docChg chg="addSld modSld sldOrd">
      <pc:chgData name="Vitoria Laryssa Barboza Leite" userId="S::vitoria.leite@uninassau.edu.br::c6a0c4a6-6571-4780-8c2f-a3e5aaa915a2" providerId="AD" clId="Web-{65178840-E80B-F466-BAF1-1B5EDAE39474}" dt="2022-12-26T14:57:49.060" v="195" actId="1076"/>
      <pc:docMkLst>
        <pc:docMk/>
      </pc:docMkLst>
      <pc:sldChg chg="addSp delSp modSp">
        <pc:chgData name="Vitoria Laryssa Barboza Leite" userId="S::vitoria.leite@uninassau.edu.br::c6a0c4a6-6571-4780-8c2f-a3e5aaa915a2" providerId="AD" clId="Web-{65178840-E80B-F466-BAF1-1B5EDAE39474}" dt="2022-12-26T14:38:49.423" v="123"/>
        <pc:sldMkLst>
          <pc:docMk/>
          <pc:sldMk cId="3411420019" sldId="259"/>
        </pc:sldMkLst>
        <pc:spChg chg="mod">
          <ac:chgData name="Vitoria Laryssa Barboza Leite" userId="S::vitoria.leite@uninassau.edu.br::c6a0c4a6-6571-4780-8c2f-a3e5aaa915a2" providerId="AD" clId="Web-{65178840-E80B-F466-BAF1-1B5EDAE39474}" dt="2022-12-26T14:30:45.583" v="104" actId="20577"/>
          <ac:spMkLst>
            <pc:docMk/>
            <pc:sldMk cId="3411420019" sldId="259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65178840-E80B-F466-BAF1-1B5EDAE39474}" dt="2022-12-26T14:28:20.267" v="92" actId="14100"/>
          <ac:spMkLst>
            <pc:docMk/>
            <pc:sldMk cId="3411420019" sldId="259"/>
            <ac:spMk id="6" creationId="{02E1911E-2A11-6A80-CE09-831B36066028}"/>
          </ac:spMkLst>
        </pc:spChg>
        <pc:spChg chg="del mod">
          <ac:chgData name="Vitoria Laryssa Barboza Leite" userId="S::vitoria.leite@uninassau.edu.br::c6a0c4a6-6571-4780-8c2f-a3e5aaa915a2" providerId="AD" clId="Web-{65178840-E80B-F466-BAF1-1B5EDAE39474}" dt="2022-12-26T14:38:49.001" v="122"/>
          <ac:spMkLst>
            <pc:docMk/>
            <pc:sldMk cId="3411420019" sldId="259"/>
            <ac:spMk id="8" creationId="{42BF44EE-0C72-6589-3CD8-D316F2AD3FC1}"/>
          </ac:spMkLst>
        </pc:spChg>
        <pc:spChg chg="add mod">
          <ac:chgData name="Vitoria Laryssa Barboza Leite" userId="S::vitoria.leite@uninassau.edu.br::c6a0c4a6-6571-4780-8c2f-a3e5aaa915a2" providerId="AD" clId="Web-{65178840-E80B-F466-BAF1-1B5EDAE39474}" dt="2022-12-26T14:31:37.193" v="113" actId="20577"/>
          <ac:spMkLst>
            <pc:docMk/>
            <pc:sldMk cId="3411420019" sldId="259"/>
            <ac:spMk id="10" creationId="{C3770716-DD32-9EF5-F2DE-14AE564CB984}"/>
          </ac:spMkLst>
        </pc:spChg>
        <pc:spChg chg="add mod">
          <ac:chgData name="Vitoria Laryssa Barboza Leite" userId="S::vitoria.leite@uninassau.edu.br::c6a0c4a6-6571-4780-8c2f-a3e5aaa915a2" providerId="AD" clId="Web-{65178840-E80B-F466-BAF1-1B5EDAE39474}" dt="2022-12-26T14:31:22.256" v="111" actId="20577"/>
          <ac:spMkLst>
            <pc:docMk/>
            <pc:sldMk cId="3411420019" sldId="259"/>
            <ac:spMk id="11" creationId="{4C5ECF02-3A69-51DA-CF63-9A324D037861}"/>
          </ac:spMkLst>
        </pc:spChg>
        <pc:spChg chg="add">
          <ac:chgData name="Vitoria Laryssa Barboza Leite" userId="S::vitoria.leite@uninassau.edu.br::c6a0c4a6-6571-4780-8c2f-a3e5aaa915a2" providerId="AD" clId="Web-{65178840-E80B-F466-BAF1-1B5EDAE39474}" dt="2022-12-26T14:38:49.423" v="123"/>
          <ac:spMkLst>
            <pc:docMk/>
            <pc:sldMk cId="3411420019" sldId="259"/>
            <ac:spMk id="12" creationId="{F5FEF910-1E13-D95E-682A-BD7F07D159FD}"/>
          </ac:spMkLst>
        </pc:spChg>
        <pc:picChg chg="add del mod modCrop">
          <ac:chgData name="Vitoria Laryssa Barboza Leite" userId="S::vitoria.leite@uninassau.edu.br::c6a0c4a6-6571-4780-8c2f-a3e5aaa915a2" providerId="AD" clId="Web-{65178840-E80B-F466-BAF1-1B5EDAE39474}" dt="2022-12-26T14:31:48.303" v="116" actId="1076"/>
          <ac:picMkLst>
            <pc:docMk/>
            <pc:sldMk cId="3411420019" sldId="259"/>
            <ac:picMk id="2" creationId="{5AE86987-EB5F-2B25-367C-A5637028CA47}"/>
          </ac:picMkLst>
        </pc:picChg>
        <pc:picChg chg="add del mod">
          <ac:chgData name="Vitoria Laryssa Barboza Leite" userId="S::vitoria.leite@uninassau.edu.br::c6a0c4a6-6571-4780-8c2f-a3e5aaa915a2" providerId="AD" clId="Web-{65178840-E80B-F466-BAF1-1B5EDAE39474}" dt="2022-12-26T14:29:27.862" v="94"/>
          <ac:picMkLst>
            <pc:docMk/>
            <pc:sldMk cId="3411420019" sldId="259"/>
            <ac:picMk id="9" creationId="{C240AF79-5F6B-8E9F-79F7-D98950BD41A4}"/>
          </ac:picMkLst>
        </pc:picChg>
        <pc:cxnChg chg="del">
          <ac:chgData name="Vitoria Laryssa Barboza Leite" userId="S::vitoria.leite@uninassau.edu.br::c6a0c4a6-6571-4780-8c2f-a3e5aaa915a2" providerId="AD" clId="Web-{65178840-E80B-F466-BAF1-1B5EDAE39474}" dt="2022-12-26T14:23:00.525" v="31"/>
          <ac:cxnSpMkLst>
            <pc:docMk/>
            <pc:sldMk cId="3411420019" sldId="259"/>
            <ac:cxnSpMk id="7" creationId="{CD81F3CB-33E9-3454-4258-6A16BC1D7122}"/>
          </ac:cxnSpMkLst>
        </pc:cxnChg>
      </pc:sldChg>
      <pc:sldChg chg="addSp delSp modSp ord">
        <pc:chgData name="Vitoria Laryssa Barboza Leite" userId="S::vitoria.leite@uninassau.edu.br::c6a0c4a6-6571-4780-8c2f-a3e5aaa915a2" providerId="AD" clId="Web-{65178840-E80B-F466-BAF1-1B5EDAE39474}" dt="2022-12-26T14:42:59.835" v="166"/>
        <pc:sldMkLst>
          <pc:docMk/>
          <pc:sldMk cId="3242529010" sldId="262"/>
        </pc:sldMkLst>
        <pc:spChg chg="add del">
          <ac:chgData name="Vitoria Laryssa Barboza Leite" userId="S::vitoria.leite@uninassau.edu.br::c6a0c4a6-6571-4780-8c2f-a3e5aaa915a2" providerId="AD" clId="Web-{65178840-E80B-F466-BAF1-1B5EDAE39474}" dt="2022-12-26T14:22:02.367" v="14"/>
          <ac:spMkLst>
            <pc:docMk/>
            <pc:sldMk cId="3242529010" sldId="262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65178840-E80B-F466-BAF1-1B5EDAE39474}" dt="2022-12-26T14:22:44.759" v="29" actId="20577"/>
          <ac:spMkLst>
            <pc:docMk/>
            <pc:sldMk cId="3242529010" sldId="262"/>
            <ac:spMk id="6" creationId="{02E1911E-2A11-6A80-CE09-831B36066028}"/>
          </ac:spMkLst>
        </pc:spChg>
        <pc:spChg chg="del mod">
          <ac:chgData name="Vitoria Laryssa Barboza Leite" userId="S::vitoria.leite@uninassau.edu.br::c6a0c4a6-6571-4780-8c2f-a3e5aaa915a2" providerId="AD" clId="Web-{65178840-E80B-F466-BAF1-1B5EDAE39474}" dt="2022-12-26T14:38:37.813" v="119"/>
          <ac:spMkLst>
            <pc:docMk/>
            <pc:sldMk cId="3242529010" sldId="262"/>
            <ac:spMk id="8" creationId="{42BF44EE-0C72-6589-3CD8-D316F2AD3FC1}"/>
          </ac:spMkLst>
        </pc:spChg>
        <pc:spChg chg="add">
          <ac:chgData name="Vitoria Laryssa Barboza Leite" userId="S::vitoria.leite@uninassau.edu.br::c6a0c4a6-6571-4780-8c2f-a3e5aaa915a2" providerId="AD" clId="Web-{65178840-E80B-F466-BAF1-1B5EDAE39474}" dt="2022-12-26T14:38:29.235" v="118"/>
          <ac:spMkLst>
            <pc:docMk/>
            <pc:sldMk cId="3242529010" sldId="262"/>
            <ac:spMk id="9" creationId="{DF21AE37-35BC-555F-6690-B4596C4ADC76}"/>
          </ac:spMkLst>
        </pc:spChg>
        <pc:cxnChg chg="add del">
          <ac:chgData name="Vitoria Laryssa Barboza Leite" userId="S::vitoria.leite@uninassau.edu.br::c6a0c4a6-6571-4780-8c2f-a3e5aaa915a2" providerId="AD" clId="Web-{65178840-E80B-F466-BAF1-1B5EDAE39474}" dt="2022-12-26T14:22:01.180" v="13"/>
          <ac:cxnSpMkLst>
            <pc:docMk/>
            <pc:sldMk cId="3242529010" sldId="262"/>
            <ac:cxnSpMk id="7" creationId="{CD81F3CB-33E9-3454-4258-6A16BC1D7122}"/>
          </ac:cxnSpMkLst>
        </pc:cxnChg>
      </pc:sldChg>
      <pc:sldChg chg="addSp delSp modSp add replId">
        <pc:chgData name="Vitoria Laryssa Barboza Leite" userId="S::vitoria.leite@uninassau.edu.br::c6a0c4a6-6571-4780-8c2f-a3e5aaa915a2" providerId="AD" clId="Web-{65178840-E80B-F466-BAF1-1B5EDAE39474}" dt="2022-12-26T14:42:52.929" v="165" actId="1076"/>
        <pc:sldMkLst>
          <pc:docMk/>
          <pc:sldMk cId="3315966646" sldId="263"/>
        </pc:sldMkLst>
        <pc:spChg chg="mod">
          <ac:chgData name="Vitoria Laryssa Barboza Leite" userId="S::vitoria.leite@uninassau.edu.br::c6a0c4a6-6571-4780-8c2f-a3e5aaa915a2" providerId="AD" clId="Web-{65178840-E80B-F466-BAF1-1B5EDAE39474}" dt="2022-12-26T14:39:47.268" v="146" actId="20577"/>
          <ac:spMkLst>
            <pc:docMk/>
            <pc:sldMk cId="3315966646" sldId="263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65178840-E80B-F466-BAF1-1B5EDAE39474}" dt="2022-12-26T14:40:04.018" v="148" actId="20577"/>
          <ac:spMkLst>
            <pc:docMk/>
            <pc:sldMk cId="3315966646" sldId="263"/>
            <ac:spMk id="6" creationId="{02E1911E-2A11-6A80-CE09-831B36066028}"/>
          </ac:spMkLst>
        </pc:spChg>
        <pc:spChg chg="add">
          <ac:chgData name="Vitoria Laryssa Barboza Leite" userId="S::vitoria.leite@uninassau.edu.br::c6a0c4a6-6571-4780-8c2f-a3e5aaa915a2" providerId="AD" clId="Web-{65178840-E80B-F466-BAF1-1B5EDAE39474}" dt="2022-12-26T14:38:43.704" v="121"/>
          <ac:spMkLst>
            <pc:docMk/>
            <pc:sldMk cId="3315966646" sldId="263"/>
            <ac:spMk id="7" creationId="{F5FEF910-1E13-D95E-682A-BD7F07D159FD}"/>
          </ac:spMkLst>
        </pc:spChg>
        <pc:spChg chg="del">
          <ac:chgData name="Vitoria Laryssa Barboza Leite" userId="S::vitoria.leite@uninassau.edu.br::c6a0c4a6-6571-4780-8c2f-a3e5aaa915a2" providerId="AD" clId="Web-{65178840-E80B-F466-BAF1-1B5EDAE39474}" dt="2022-12-26T14:38:43.219" v="120"/>
          <ac:spMkLst>
            <pc:docMk/>
            <pc:sldMk cId="3315966646" sldId="263"/>
            <ac:spMk id="8" creationId="{42BF44EE-0C72-6589-3CD8-D316F2AD3FC1}"/>
          </ac:spMkLst>
        </pc:spChg>
        <pc:spChg chg="mod">
          <ac:chgData name="Vitoria Laryssa Barboza Leite" userId="S::vitoria.leite@uninassau.edu.br::c6a0c4a6-6571-4780-8c2f-a3e5aaa915a2" providerId="AD" clId="Web-{65178840-E80B-F466-BAF1-1B5EDAE39474}" dt="2022-12-26T14:41:59.240" v="150" actId="20577"/>
          <ac:spMkLst>
            <pc:docMk/>
            <pc:sldMk cId="3315966646" sldId="263"/>
            <ac:spMk id="10" creationId="{C3770716-DD32-9EF5-F2DE-14AE564CB984}"/>
          </ac:spMkLst>
        </pc:spChg>
        <pc:spChg chg="mod">
          <ac:chgData name="Vitoria Laryssa Barboza Leite" userId="S::vitoria.leite@uninassau.edu.br::c6a0c4a6-6571-4780-8c2f-a3e5aaa915a2" providerId="AD" clId="Web-{65178840-E80B-F466-BAF1-1B5EDAE39474}" dt="2022-12-26T14:42:14.006" v="158" actId="20577"/>
          <ac:spMkLst>
            <pc:docMk/>
            <pc:sldMk cId="3315966646" sldId="263"/>
            <ac:spMk id="11" creationId="{4C5ECF02-3A69-51DA-CF63-9A324D037861}"/>
          </ac:spMkLst>
        </pc:spChg>
        <pc:picChg chg="del">
          <ac:chgData name="Vitoria Laryssa Barboza Leite" userId="S::vitoria.leite@uninassau.edu.br::c6a0c4a6-6571-4780-8c2f-a3e5aaa915a2" providerId="AD" clId="Web-{65178840-E80B-F466-BAF1-1B5EDAE39474}" dt="2022-12-26T14:42:29.053" v="159"/>
          <ac:picMkLst>
            <pc:docMk/>
            <pc:sldMk cId="3315966646" sldId="263"/>
            <ac:picMk id="2" creationId="{5AE86987-EB5F-2B25-367C-A5637028CA47}"/>
          </ac:picMkLst>
        </pc:picChg>
        <pc:picChg chg="add mod modCrop">
          <ac:chgData name="Vitoria Laryssa Barboza Leite" userId="S::vitoria.leite@uninassau.edu.br::c6a0c4a6-6571-4780-8c2f-a3e5aaa915a2" providerId="AD" clId="Web-{65178840-E80B-F466-BAF1-1B5EDAE39474}" dt="2022-12-26T14:42:52.929" v="165" actId="1076"/>
          <ac:picMkLst>
            <pc:docMk/>
            <pc:sldMk cId="3315966646" sldId="263"/>
            <ac:picMk id="9" creationId="{FD79854B-1126-35E2-2AC6-1FE16C4EDD95}"/>
          </ac:picMkLst>
        </pc:picChg>
      </pc:sldChg>
      <pc:sldChg chg="addSp delSp modSp add replId">
        <pc:chgData name="Vitoria Laryssa Barboza Leite" userId="S::vitoria.leite@uninassau.edu.br::c6a0c4a6-6571-4780-8c2f-a3e5aaa915a2" providerId="AD" clId="Web-{65178840-E80B-F466-BAF1-1B5EDAE39474}" dt="2022-12-26T14:57:49.060" v="195" actId="1076"/>
        <pc:sldMkLst>
          <pc:docMk/>
          <pc:sldMk cId="2000886169" sldId="264"/>
        </pc:sldMkLst>
        <pc:spChg chg="mod">
          <ac:chgData name="Vitoria Laryssa Barboza Leite" userId="S::vitoria.leite@uninassau.edu.br::c6a0c4a6-6571-4780-8c2f-a3e5aaa915a2" providerId="AD" clId="Web-{65178840-E80B-F466-BAF1-1B5EDAE39474}" dt="2022-12-26T14:56:51.949" v="190" actId="1076"/>
          <ac:spMkLst>
            <pc:docMk/>
            <pc:sldMk cId="2000886169" sldId="264"/>
            <ac:spMk id="6" creationId="{02E1911E-2A11-6A80-CE09-831B36066028}"/>
          </ac:spMkLst>
        </pc:spChg>
        <pc:spChg chg="mod">
          <ac:chgData name="Vitoria Laryssa Barboza Leite" userId="S::vitoria.leite@uninassau.edu.br::c6a0c4a6-6571-4780-8c2f-a3e5aaa915a2" providerId="AD" clId="Web-{65178840-E80B-F466-BAF1-1B5EDAE39474}" dt="2022-12-26T14:49:23.469" v="170" actId="20577"/>
          <ac:spMkLst>
            <pc:docMk/>
            <pc:sldMk cId="2000886169" sldId="264"/>
            <ac:spMk id="10" creationId="{C3770716-DD32-9EF5-F2DE-14AE564CB984}"/>
          </ac:spMkLst>
        </pc:spChg>
        <pc:spChg chg="mod">
          <ac:chgData name="Vitoria Laryssa Barboza Leite" userId="S::vitoria.leite@uninassau.edu.br::c6a0c4a6-6571-4780-8c2f-a3e5aaa915a2" providerId="AD" clId="Web-{65178840-E80B-F466-BAF1-1B5EDAE39474}" dt="2022-12-26T14:56:24.370" v="183" actId="20577"/>
          <ac:spMkLst>
            <pc:docMk/>
            <pc:sldMk cId="2000886169" sldId="264"/>
            <ac:spMk id="11" creationId="{4C5ECF02-3A69-51DA-CF63-9A324D037861}"/>
          </ac:spMkLst>
        </pc:spChg>
        <pc:picChg chg="add mod modCrop">
          <ac:chgData name="Vitoria Laryssa Barboza Leite" userId="S::vitoria.leite@uninassau.edu.br::c6a0c4a6-6571-4780-8c2f-a3e5aaa915a2" providerId="AD" clId="Web-{65178840-E80B-F466-BAF1-1B5EDAE39474}" dt="2022-12-26T14:57:49.060" v="195" actId="1076"/>
          <ac:picMkLst>
            <pc:docMk/>
            <pc:sldMk cId="2000886169" sldId="264"/>
            <ac:picMk id="2" creationId="{5B15BA6A-DC0A-7EE3-4DBA-E6E59E9574F3}"/>
          </ac:picMkLst>
        </pc:picChg>
        <pc:picChg chg="del">
          <ac:chgData name="Vitoria Laryssa Barboza Leite" userId="S::vitoria.leite@uninassau.edu.br::c6a0c4a6-6571-4780-8c2f-a3e5aaa915a2" providerId="AD" clId="Web-{65178840-E80B-F466-BAF1-1B5EDAE39474}" dt="2022-12-26T14:56:25.167" v="184"/>
          <ac:picMkLst>
            <pc:docMk/>
            <pc:sldMk cId="2000886169" sldId="264"/>
            <ac:picMk id="9" creationId="{FD79854B-1126-35E2-2AC6-1FE16C4EDD95}"/>
          </ac:picMkLst>
        </pc:picChg>
      </pc:sldChg>
    </pc:docChg>
  </pc:docChgLst>
  <pc:docChgLst>
    <pc:chgData name="Vitoria Laryssa Barboza Leite" userId="S::vitoria.leite@uninassau.edu.br::c6a0c4a6-6571-4780-8c2f-a3e5aaa915a2" providerId="AD" clId="Web-{99492DAF-D12C-4662-996B-7ECE224988A2}"/>
    <pc:docChg chg="modSld">
      <pc:chgData name="Vitoria Laryssa Barboza Leite" userId="S::vitoria.leite@uninassau.edu.br::c6a0c4a6-6571-4780-8c2f-a3e5aaa915a2" providerId="AD" clId="Web-{99492DAF-D12C-4662-996B-7ECE224988A2}" dt="2022-12-28T11:54:26.837" v="63" actId="20577"/>
      <pc:docMkLst>
        <pc:docMk/>
      </pc:docMkLst>
      <pc:sldChg chg="modSp">
        <pc:chgData name="Vitoria Laryssa Barboza Leite" userId="S::vitoria.leite@uninassau.edu.br::c6a0c4a6-6571-4780-8c2f-a3e5aaa915a2" providerId="AD" clId="Web-{99492DAF-D12C-4662-996B-7ECE224988A2}" dt="2022-12-28T11:54:26.837" v="63" actId="20577"/>
        <pc:sldMkLst>
          <pc:docMk/>
          <pc:sldMk cId="1982845299" sldId="272"/>
        </pc:sldMkLst>
        <pc:spChg chg="mod">
          <ac:chgData name="Vitoria Laryssa Barboza Leite" userId="S::vitoria.leite@uninassau.edu.br::c6a0c4a6-6571-4780-8c2f-a3e5aaa915a2" providerId="AD" clId="Web-{99492DAF-D12C-4662-996B-7ECE224988A2}" dt="2022-12-28T11:52:55.991" v="47" actId="20577"/>
          <ac:spMkLst>
            <pc:docMk/>
            <pc:sldMk cId="1982845299" sldId="272"/>
            <ac:spMk id="15" creationId="{D6E7C91C-6E44-C732-6D41-A2E9F5898C5E}"/>
          </ac:spMkLst>
        </pc:spChg>
        <pc:spChg chg="mod">
          <ac:chgData name="Vitoria Laryssa Barboza Leite" userId="S::vitoria.leite@uninassau.edu.br::c6a0c4a6-6571-4780-8c2f-a3e5aaa915a2" providerId="AD" clId="Web-{99492DAF-D12C-4662-996B-7ECE224988A2}" dt="2022-12-28T11:53:38.555" v="52" actId="20577"/>
          <ac:spMkLst>
            <pc:docMk/>
            <pc:sldMk cId="1982845299" sldId="272"/>
            <ac:spMk id="20" creationId="{977EE248-E36F-72F8-AEAE-A6CBC6296693}"/>
          </ac:spMkLst>
        </pc:spChg>
        <pc:spChg chg="mod">
          <ac:chgData name="Vitoria Laryssa Barboza Leite" userId="S::vitoria.leite@uninassau.edu.br::c6a0c4a6-6571-4780-8c2f-a3e5aaa915a2" providerId="AD" clId="Web-{99492DAF-D12C-4662-996B-7ECE224988A2}" dt="2022-12-28T11:53:02.023" v="48" actId="20577"/>
          <ac:spMkLst>
            <pc:docMk/>
            <pc:sldMk cId="1982845299" sldId="272"/>
            <ac:spMk id="21" creationId="{AB5F770E-0B88-1B0D-5200-F3BAD89BADD5}"/>
          </ac:spMkLst>
        </pc:spChg>
        <pc:spChg chg="mod">
          <ac:chgData name="Vitoria Laryssa Barboza Leite" userId="S::vitoria.leite@uninassau.edu.br::c6a0c4a6-6571-4780-8c2f-a3e5aaa915a2" providerId="AD" clId="Web-{99492DAF-D12C-4662-996B-7ECE224988A2}" dt="2022-12-28T11:53:16.148" v="49" actId="20577"/>
          <ac:spMkLst>
            <pc:docMk/>
            <pc:sldMk cId="1982845299" sldId="272"/>
            <ac:spMk id="22" creationId="{06D69103-AFF9-075F-EF07-BA1AD06CE8B6}"/>
          </ac:spMkLst>
        </pc:spChg>
        <pc:spChg chg="mod">
          <ac:chgData name="Vitoria Laryssa Barboza Leite" userId="S::vitoria.leite@uninassau.edu.br::c6a0c4a6-6571-4780-8c2f-a3e5aaa915a2" providerId="AD" clId="Web-{99492DAF-D12C-4662-996B-7ECE224988A2}" dt="2022-12-28T11:53:21.586" v="50" actId="20577"/>
          <ac:spMkLst>
            <pc:docMk/>
            <pc:sldMk cId="1982845299" sldId="272"/>
            <ac:spMk id="23" creationId="{6A29D23E-19CB-9526-0089-3F1263707042}"/>
          </ac:spMkLst>
        </pc:spChg>
        <pc:spChg chg="mod">
          <ac:chgData name="Vitoria Laryssa Barboza Leite" userId="S::vitoria.leite@uninassau.edu.br::c6a0c4a6-6571-4780-8c2f-a3e5aaa915a2" providerId="AD" clId="Web-{99492DAF-D12C-4662-996B-7ECE224988A2}" dt="2022-12-28T11:53:31.633" v="51" actId="20577"/>
          <ac:spMkLst>
            <pc:docMk/>
            <pc:sldMk cId="1982845299" sldId="272"/>
            <ac:spMk id="24" creationId="{6C4E485E-BAFD-8B1E-0C24-C6D6D51CD7D5}"/>
          </ac:spMkLst>
        </pc:spChg>
        <pc:spChg chg="mod">
          <ac:chgData name="Vitoria Laryssa Barboza Leite" userId="S::vitoria.leite@uninassau.edu.br::c6a0c4a6-6571-4780-8c2f-a3e5aaa915a2" providerId="AD" clId="Web-{99492DAF-D12C-4662-996B-7ECE224988A2}" dt="2022-12-28T11:53:43.274" v="53" actId="20577"/>
          <ac:spMkLst>
            <pc:docMk/>
            <pc:sldMk cId="1982845299" sldId="272"/>
            <ac:spMk id="25" creationId="{02C93C7B-4BB6-DD12-038F-63D4F5AC8D53}"/>
          </ac:spMkLst>
        </pc:spChg>
        <pc:spChg chg="mod">
          <ac:chgData name="Vitoria Laryssa Barboza Leite" userId="S::vitoria.leite@uninassau.edu.br::c6a0c4a6-6571-4780-8c2f-a3e5aaa915a2" providerId="AD" clId="Web-{99492DAF-D12C-4662-996B-7ECE224988A2}" dt="2022-12-28T11:53:48.711" v="54" actId="20577"/>
          <ac:spMkLst>
            <pc:docMk/>
            <pc:sldMk cId="1982845299" sldId="272"/>
            <ac:spMk id="26" creationId="{961D1945-AAD1-CAB3-8DC1-4D98737A9A0F}"/>
          </ac:spMkLst>
        </pc:spChg>
        <pc:spChg chg="mod">
          <ac:chgData name="Vitoria Laryssa Barboza Leite" userId="S::vitoria.leite@uninassau.edu.br::c6a0c4a6-6571-4780-8c2f-a3e5aaa915a2" providerId="AD" clId="Web-{99492DAF-D12C-4662-996B-7ECE224988A2}" dt="2022-12-28T11:53:53.540" v="55" actId="20577"/>
          <ac:spMkLst>
            <pc:docMk/>
            <pc:sldMk cId="1982845299" sldId="272"/>
            <ac:spMk id="27" creationId="{848BB10B-E70D-F62A-DFFA-9A97329C191E}"/>
          </ac:spMkLst>
        </pc:spChg>
        <pc:spChg chg="mod">
          <ac:chgData name="Vitoria Laryssa Barboza Leite" userId="S::vitoria.leite@uninassau.edu.br::c6a0c4a6-6571-4780-8c2f-a3e5aaa915a2" providerId="AD" clId="Web-{99492DAF-D12C-4662-996B-7ECE224988A2}" dt="2022-12-28T11:54:26.837" v="63" actId="20577"/>
          <ac:spMkLst>
            <pc:docMk/>
            <pc:sldMk cId="1982845299" sldId="272"/>
            <ac:spMk id="28" creationId="{1046E008-2E49-E8EF-E0B0-3FEA8C894953}"/>
          </ac:spMkLst>
        </pc:spChg>
      </pc:sldChg>
    </pc:docChg>
  </pc:docChgLst>
  <pc:docChgLst>
    <pc:chgData name="Vitoria Laryssa Barboza Leite" userId="S::vitoria.leite@uninassau.edu.br::c6a0c4a6-6571-4780-8c2f-a3e5aaa915a2" providerId="AD" clId="Web-{273B9BF4-1B41-446E-A03F-F2BC0992A5D0}"/>
    <pc:docChg chg="delSld modSld">
      <pc:chgData name="Vitoria Laryssa Barboza Leite" userId="S::vitoria.leite@uninassau.edu.br::c6a0c4a6-6571-4780-8c2f-a3e5aaa915a2" providerId="AD" clId="Web-{273B9BF4-1B41-446E-A03F-F2BC0992A5D0}" dt="2023-01-27T21:26:39.493" v="26" actId="20577"/>
      <pc:docMkLst>
        <pc:docMk/>
      </pc:docMkLst>
      <pc:sldChg chg="modSp">
        <pc:chgData name="Vitoria Laryssa Barboza Leite" userId="S::vitoria.leite@uninassau.edu.br::c6a0c4a6-6571-4780-8c2f-a3e5aaa915a2" providerId="AD" clId="Web-{273B9BF4-1B41-446E-A03F-F2BC0992A5D0}" dt="2023-01-27T21:26:39.493" v="26" actId="20577"/>
        <pc:sldMkLst>
          <pc:docMk/>
          <pc:sldMk cId="3242529010" sldId="262"/>
        </pc:sldMkLst>
        <pc:spChg chg="mod">
          <ac:chgData name="Vitoria Laryssa Barboza Leite" userId="S::vitoria.leite@uninassau.edu.br::c6a0c4a6-6571-4780-8c2f-a3e5aaa915a2" providerId="AD" clId="Web-{273B9BF4-1B41-446E-A03F-F2BC0992A5D0}" dt="2023-01-27T21:26:31.274" v="21" actId="20577"/>
          <ac:spMkLst>
            <pc:docMk/>
            <pc:sldMk cId="3242529010" sldId="262"/>
            <ac:spMk id="4" creationId="{AD0864FE-4A6F-7BE9-92CB-E7A94FCA4E7B}"/>
          </ac:spMkLst>
        </pc:spChg>
        <pc:spChg chg="mod">
          <ac:chgData name="Vitoria Laryssa Barboza Leite" userId="S::vitoria.leite@uninassau.edu.br::c6a0c4a6-6571-4780-8c2f-a3e5aaa915a2" providerId="AD" clId="Web-{273B9BF4-1B41-446E-A03F-F2BC0992A5D0}" dt="2023-01-27T21:26:25.524" v="16" actId="20577"/>
          <ac:spMkLst>
            <pc:docMk/>
            <pc:sldMk cId="3242529010" sldId="262"/>
            <ac:spMk id="6" creationId="{02E1911E-2A11-6A80-CE09-831B36066028}"/>
          </ac:spMkLst>
        </pc:spChg>
        <pc:spChg chg="mod">
          <ac:chgData name="Vitoria Laryssa Barboza Leite" userId="S::vitoria.leite@uninassau.edu.br::c6a0c4a6-6571-4780-8c2f-a3e5aaa915a2" providerId="AD" clId="Web-{273B9BF4-1B41-446E-A03F-F2BC0992A5D0}" dt="2023-01-27T21:26:39.493" v="26" actId="20577"/>
          <ac:spMkLst>
            <pc:docMk/>
            <pc:sldMk cId="3242529010" sldId="262"/>
            <ac:spMk id="9" creationId="{DF21AE37-35BC-555F-6690-B4596C4ADC76}"/>
          </ac:spMkLst>
        </pc:spChg>
      </pc:sldChg>
      <pc:sldChg chg="del">
        <pc:chgData name="Vitoria Laryssa Barboza Leite" userId="S::vitoria.leite@uninassau.edu.br::c6a0c4a6-6571-4780-8c2f-a3e5aaa915a2" providerId="AD" clId="Web-{273B9BF4-1B41-446E-A03F-F2BC0992A5D0}" dt="2023-01-27T21:25:58.507" v="7"/>
        <pc:sldMkLst>
          <pc:docMk/>
          <pc:sldMk cId="3315966646" sldId="263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5:58.507" v="6"/>
        <pc:sldMkLst>
          <pc:docMk/>
          <pc:sldMk cId="2000886169" sldId="264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5:51.194" v="1"/>
        <pc:sldMkLst>
          <pc:docMk/>
          <pc:sldMk cId="3908479878" sldId="265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5:58.507" v="8"/>
        <pc:sldMkLst>
          <pc:docMk/>
          <pc:sldMk cId="3446087100" sldId="266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5:51.194" v="0"/>
        <pc:sldMkLst>
          <pc:docMk/>
          <pc:sldMk cId="3430188734" sldId="267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5:58.507" v="5"/>
        <pc:sldMkLst>
          <pc:docMk/>
          <pc:sldMk cId="790030039" sldId="269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5:51.194" v="2"/>
        <pc:sldMkLst>
          <pc:docMk/>
          <pc:sldMk cId="1145353728" sldId="270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5:58.507" v="4"/>
        <pc:sldMkLst>
          <pc:docMk/>
          <pc:sldMk cId="2538111451" sldId="271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5:58.507" v="3"/>
        <pc:sldMkLst>
          <pc:docMk/>
          <pc:sldMk cId="1982845299" sldId="272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6:08.538" v="9"/>
        <pc:sldMkLst>
          <pc:docMk/>
          <pc:sldMk cId="2653651091" sldId="274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6:08.554" v="11"/>
        <pc:sldMkLst>
          <pc:docMk/>
          <pc:sldMk cId="2136914066" sldId="275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6:12.429" v="12"/>
        <pc:sldMkLst>
          <pc:docMk/>
          <pc:sldMk cId="4158541421" sldId="276"/>
        </pc:sldMkLst>
      </pc:sldChg>
      <pc:sldChg chg="del">
        <pc:chgData name="Vitoria Laryssa Barboza Leite" userId="S::vitoria.leite@uninassau.edu.br::c6a0c4a6-6571-4780-8c2f-a3e5aaa915a2" providerId="AD" clId="Web-{273B9BF4-1B41-446E-A03F-F2BC0992A5D0}" dt="2023-01-27T21:26:08.538" v="10"/>
        <pc:sldMkLst>
          <pc:docMk/>
          <pc:sldMk cId="535068348" sldId="277"/>
        </pc:sldMkLst>
      </pc:sldChg>
    </pc:docChg>
  </pc:docChgLst>
  <pc:docChgLst>
    <pc:chgData name="Vitoria Laryssa Barboza Leite" userId="S::vitoria.leite@uninassau.edu.br::c6a0c4a6-6571-4780-8c2f-a3e5aaa915a2" providerId="AD" clId="Web-{99A49E2D-5CD7-6BFE-4286-69BA1D477EAF}"/>
    <pc:docChg chg="modSld">
      <pc:chgData name="Vitoria Laryssa Barboza Leite" userId="S::vitoria.leite@uninassau.edu.br::c6a0c4a6-6571-4780-8c2f-a3e5aaa915a2" providerId="AD" clId="Web-{99A49E2D-5CD7-6BFE-4286-69BA1D477EAF}" dt="2022-12-26T17:59:45.148" v="20"/>
      <pc:docMkLst>
        <pc:docMk/>
      </pc:docMkLst>
      <pc:sldChg chg="modSp">
        <pc:chgData name="Vitoria Laryssa Barboza Leite" userId="S::vitoria.leite@uninassau.edu.br::c6a0c4a6-6571-4780-8c2f-a3e5aaa915a2" providerId="AD" clId="Web-{99A49E2D-5CD7-6BFE-4286-69BA1D477EAF}" dt="2022-12-26T17:58:40.615" v="11"/>
        <pc:sldMkLst>
          <pc:docMk/>
          <pc:sldMk cId="3242529010" sldId="262"/>
        </pc:sldMkLst>
        <pc:spChg chg="mod">
          <ac:chgData name="Vitoria Laryssa Barboza Leite" userId="S::vitoria.leite@uninassau.edu.br::c6a0c4a6-6571-4780-8c2f-a3e5aaa915a2" providerId="AD" clId="Web-{99A49E2D-5CD7-6BFE-4286-69BA1D477EAF}" dt="2022-12-26T17:58:40.615" v="11"/>
          <ac:spMkLst>
            <pc:docMk/>
            <pc:sldMk cId="3242529010" sldId="262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99A49E2D-5CD7-6BFE-4286-69BA1D477EAF}" dt="2022-12-26T17:58:32.131" v="10" actId="20577"/>
          <ac:spMkLst>
            <pc:docMk/>
            <pc:sldMk cId="3242529010" sldId="262"/>
            <ac:spMk id="6" creationId="{02E1911E-2A11-6A80-CE09-831B36066028}"/>
          </ac:spMkLst>
        </pc:spChg>
      </pc:sldChg>
      <pc:sldChg chg="modSp">
        <pc:chgData name="Vitoria Laryssa Barboza Leite" userId="S::vitoria.leite@uninassau.edu.br::c6a0c4a6-6571-4780-8c2f-a3e5aaa915a2" providerId="AD" clId="Web-{99A49E2D-5CD7-6BFE-4286-69BA1D477EAF}" dt="2022-12-26T17:59:27.054" v="18"/>
        <pc:sldMkLst>
          <pc:docMk/>
          <pc:sldMk cId="3315966646" sldId="263"/>
        </pc:sldMkLst>
        <pc:spChg chg="mod">
          <ac:chgData name="Vitoria Laryssa Barboza Leite" userId="S::vitoria.leite@uninassau.edu.br::c6a0c4a6-6571-4780-8c2f-a3e5aaa915a2" providerId="AD" clId="Web-{99A49E2D-5CD7-6BFE-4286-69BA1D477EAF}" dt="2022-12-26T17:59:27.054" v="18"/>
          <ac:spMkLst>
            <pc:docMk/>
            <pc:sldMk cId="3315966646" sldId="263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99A49E2D-5CD7-6BFE-4286-69BA1D477EAF}" dt="2022-12-26T17:59:24.132" v="17"/>
          <ac:spMkLst>
            <pc:docMk/>
            <pc:sldMk cId="3315966646" sldId="263"/>
            <ac:spMk id="11" creationId="{4C5ECF02-3A69-51DA-CF63-9A324D037861}"/>
          </ac:spMkLst>
        </pc:spChg>
      </pc:sldChg>
      <pc:sldChg chg="modSp">
        <pc:chgData name="Vitoria Laryssa Barboza Leite" userId="S::vitoria.leite@uninassau.edu.br::c6a0c4a6-6571-4780-8c2f-a3e5aaa915a2" providerId="AD" clId="Web-{99A49E2D-5CD7-6BFE-4286-69BA1D477EAF}" dt="2022-12-26T17:59:45.148" v="20"/>
        <pc:sldMkLst>
          <pc:docMk/>
          <pc:sldMk cId="2000886169" sldId="264"/>
        </pc:sldMkLst>
        <pc:spChg chg="mod">
          <ac:chgData name="Vitoria Laryssa Barboza Leite" userId="S::vitoria.leite@uninassau.edu.br::c6a0c4a6-6571-4780-8c2f-a3e5aaa915a2" providerId="AD" clId="Web-{99A49E2D-5CD7-6BFE-4286-69BA1D477EAF}" dt="2022-12-26T17:59:31.632" v="19"/>
          <ac:spMkLst>
            <pc:docMk/>
            <pc:sldMk cId="2000886169" sldId="264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99A49E2D-5CD7-6BFE-4286-69BA1D477EAF}" dt="2022-12-26T17:59:45.148" v="20"/>
          <ac:spMkLst>
            <pc:docMk/>
            <pc:sldMk cId="2000886169" sldId="264"/>
            <ac:spMk id="11" creationId="{4C5ECF02-3A69-51DA-CF63-9A324D037861}"/>
          </ac:spMkLst>
        </pc:spChg>
      </pc:sldChg>
      <pc:sldChg chg="modSp">
        <pc:chgData name="Vitoria Laryssa Barboza Leite" userId="S::vitoria.leite@uninassau.edu.br::c6a0c4a6-6571-4780-8c2f-a3e5aaa915a2" providerId="AD" clId="Web-{99A49E2D-5CD7-6BFE-4286-69BA1D477EAF}" dt="2022-12-26T17:58:48.928" v="12"/>
        <pc:sldMkLst>
          <pc:docMk/>
          <pc:sldMk cId="3908479878" sldId="265"/>
        </pc:sldMkLst>
        <pc:spChg chg="mod">
          <ac:chgData name="Vitoria Laryssa Barboza Leite" userId="S::vitoria.leite@uninassau.edu.br::c6a0c4a6-6571-4780-8c2f-a3e5aaa915a2" providerId="AD" clId="Web-{99A49E2D-5CD7-6BFE-4286-69BA1D477EAF}" dt="2022-12-26T17:58:48.928" v="12"/>
          <ac:spMkLst>
            <pc:docMk/>
            <pc:sldMk cId="3908479878" sldId="265"/>
            <ac:spMk id="5" creationId="{AD5C9283-35C8-26D6-9000-2693D24A6394}"/>
          </ac:spMkLst>
        </pc:spChg>
      </pc:sldChg>
      <pc:sldChg chg="modSp">
        <pc:chgData name="Vitoria Laryssa Barboza Leite" userId="S::vitoria.leite@uninassau.edu.br::c6a0c4a6-6571-4780-8c2f-a3e5aaa915a2" providerId="AD" clId="Web-{99A49E2D-5CD7-6BFE-4286-69BA1D477EAF}" dt="2022-12-26T17:59:18.991" v="16"/>
        <pc:sldMkLst>
          <pc:docMk/>
          <pc:sldMk cId="3446087100" sldId="266"/>
        </pc:sldMkLst>
        <pc:spChg chg="mod">
          <ac:chgData name="Vitoria Laryssa Barboza Leite" userId="S::vitoria.leite@uninassau.edu.br::c6a0c4a6-6571-4780-8c2f-a3e5aaa915a2" providerId="AD" clId="Web-{99A49E2D-5CD7-6BFE-4286-69BA1D477EAF}" dt="2022-12-26T17:59:12.772" v="15"/>
          <ac:spMkLst>
            <pc:docMk/>
            <pc:sldMk cId="3446087100" sldId="266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99A49E2D-5CD7-6BFE-4286-69BA1D477EAF}" dt="2022-12-26T17:59:18.991" v="16"/>
          <ac:spMkLst>
            <pc:docMk/>
            <pc:sldMk cId="3446087100" sldId="266"/>
            <ac:spMk id="11" creationId="{4C5ECF02-3A69-51DA-CF63-9A324D037861}"/>
          </ac:spMkLst>
        </pc:spChg>
      </pc:sldChg>
      <pc:sldChg chg="modSp">
        <pc:chgData name="Vitoria Laryssa Barboza Leite" userId="S::vitoria.leite@uninassau.edu.br::c6a0c4a6-6571-4780-8c2f-a3e5aaa915a2" providerId="AD" clId="Web-{99A49E2D-5CD7-6BFE-4286-69BA1D477EAF}" dt="2022-12-26T17:59:04.663" v="14"/>
        <pc:sldMkLst>
          <pc:docMk/>
          <pc:sldMk cId="3430188734" sldId="267"/>
        </pc:sldMkLst>
        <pc:spChg chg="mod">
          <ac:chgData name="Vitoria Laryssa Barboza Leite" userId="S::vitoria.leite@uninassau.edu.br::c6a0c4a6-6571-4780-8c2f-a3e5aaa915a2" providerId="AD" clId="Web-{99A49E2D-5CD7-6BFE-4286-69BA1D477EAF}" dt="2022-12-26T17:59:01.428" v="13"/>
          <ac:spMkLst>
            <pc:docMk/>
            <pc:sldMk cId="3430188734" sldId="267"/>
            <ac:spMk id="5" creationId="{AD5C9283-35C8-26D6-9000-2693D24A6394}"/>
          </ac:spMkLst>
        </pc:spChg>
        <pc:spChg chg="mod">
          <ac:chgData name="Vitoria Laryssa Barboza Leite" userId="S::vitoria.leite@uninassau.edu.br::c6a0c4a6-6571-4780-8c2f-a3e5aaa915a2" providerId="AD" clId="Web-{99A49E2D-5CD7-6BFE-4286-69BA1D477EAF}" dt="2022-12-26T17:59:04.663" v="14"/>
          <ac:spMkLst>
            <pc:docMk/>
            <pc:sldMk cId="3430188734" sldId="267"/>
            <ac:spMk id="11" creationId="{4C5ECF02-3A69-51DA-CF63-9A324D0378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3772A-87EB-40D8-9ECD-5A0EA29EF137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86B0-F01E-4ADF-A0D0-7EA80AAF8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04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86B0-F01E-4ADF-A0D0-7EA80AAF8C7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6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86B0-F01E-4ADF-A0D0-7EA80AAF8C7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7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86B0-F01E-4ADF-A0D0-7EA80AAF8C7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6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Conceitos básicos de maturidade de capacidade: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Gestão de Riscos: Organizações maduras em maturidade de capacidade têm uma abordagem proativa para a gestão de riscos. Elas identificam, analisam e mitigam riscos para evitar problemas futuros e garantir a continuidade do sucesso.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.Aprendizado Organizacional: A maturidade de capacidade incentiva o aprendizado organizacional, onde as experiências passadas são aproveitadas para melhorar os processos futuros. Erros são encarados como oportunidades de aprendizado e são utilizados para aprimorar as práticas.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98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CMM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Model):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(CMM), em português Modelo de Maturidade de Capacidade, é um conjunto de práticas e diretrizes para avaliar e aprimorar a maturidade dos processos de uma organização em determinada área. Desenvolvido inicialmente pelo Instituto de Engenharia de Software (SEI) nos Estados Unidos, o CMM tornou-se uma referência amplamente utilizada no setor de tecnologia da informação e em outros setores industriais.	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57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CMM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Model):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objetivo principal do CMM é fornecer uma estrutura para que as organizações possam entender e aprimorar seus processos de maneira gradual e sistemática. Ele descreve cinco níveis de maturidade, que são:</a:t>
            </a:r>
          </a:p>
          <a:p>
            <a:pPr algn="just">
              <a:lnSpc>
                <a:spcPct val="150000"/>
              </a:lnSpc>
            </a:pP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38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CMM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Model):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Nível 1 - Inicial: Os processos são imprevisíveis e frequentemente caóticos. A organização depende muito do conhecimento e habilidades individuais dos colaboradores.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Nível 2 - Gerenciado: Os processos são documentados e são realizados de forma consistente. A organização começa a estabelecer padrões e aprimorar a previsibilidade do desenvolvimento.</a:t>
            </a:r>
          </a:p>
          <a:p>
            <a:pPr algn="just">
              <a:lnSpc>
                <a:spcPct val="150000"/>
              </a:lnSpc>
            </a:pP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76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CMM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Model):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Nível 3 - Definido: A organização possui processos padronizados e bem definidos. Existe um conjunto consistente de práticas para desenvolvimento de projetos.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Nível 4 - Quantitativamente Gerenciado: Os processos são controlados quantitativamente, com medição e análise de desempenho para gerenciar variações.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Nível 5 - Em Otimização: A organização busca a melhoria contínua e a otimização dos processos para atingir altos níveis de qualidade e eficiência.</a:t>
            </a:r>
          </a:p>
          <a:p>
            <a:pPr algn="just">
              <a:lnSpc>
                <a:spcPct val="150000"/>
              </a:lnSpc>
            </a:pP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26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CMM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Model):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CMM é comumente aplicado ao desenvolvimento de software, onde é conhecido como CMM-SW (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for Software). No entanto, também foi estendido para outras áreas, como o CMMI (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que abrange o desenvolvimento de software, serviços e sistemas.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26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CMM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Model):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CMM é comumente aplicado ao desenvolvimento de software, onde é conhecido como CMM-SW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for Software). No entanto, também foi estendido para outras áreas, como o CMMI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que abrange o desenvolvimento de software, serviços e sistemas.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983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Benefícios da adoção do modelo CMM: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Melhoria da Qualidade do Software: O CMM incentiva a implementação de boas práticas e a padronização dos processos de desenvolvimento, resultando em um aumento da qualidade dos produtos de software entregues pela organização.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Redução de Riscos: Com processos mais bem definidos e controlados, a organização consegue reduzir os riscos associados ao desenvolvimento de software, evitando erros e retrabalhos que podem comprometer o sucesso dos projetos.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37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Benefícios da adoção do modelo CMM: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Eficiência Operacional: A organização se torna mais eficiente ao estabelecer processos claros e otimizados, o que leva a uma maior produtividade da equipe de desenvolvimento.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Melhoria na Entrega de Projetos: Com processos mais maduros, a entrega de projetos de software se torna mais previsível, dentro do prazo e do orçamento estabelecidos.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Aumento da Satisfação do Cliente: Com um melhor controle sobre os processos, a organização pode atender melhor às expectativas do cliente, aumentando a satisfação e a confiança.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42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pode ser aplicado o modelo CMM: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Desenvolvimento de Software Empresarial: Softwares usados para gerenciamento de recursos humanos, contabilidade, ERP (Enterprise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Planning), CRM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Management), entre outros.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Sistemas Embarcados: Softwares incorporados em dispositivos eletrônicos, como sistemas de controle industrial, automação residencial, eletrodomésticos inteligentes, entre outros.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11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Introdução à Fábrica de Software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Conceitos básicos de maturidade de capacidade</a:t>
            </a:r>
          </a:p>
          <a:p>
            <a:pPr algn="just">
              <a:lnSpc>
                <a:spcPct val="150000"/>
              </a:lnSpc>
            </a:pP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Explicação sobre o que é a maturidade de capacidade no contexto do desenvolvimento de software.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Compreensão dos níveis de maturidade e como eles são aplicados para medir a capacidade de uma organização em entregar produtos de software.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52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pode ser aplicado o modelo CMM: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3.Aplicativos Móveis: Desenvolvimento de aplicativos para smartphones e tablets, sejam eles voltados para o consumidor final ou para fins empresariais.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4.Softwares para a Área Médica: Sistemas de gestão hospitalar, prontuários eletrônicos, softwares de diagnóstico e equipamentos médicos com software embarcado.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5.Jogos Eletrônicos: Desenvolvimento de jogos para consoles, computadores e dispositivos móveis, abrangendo todas as etapas do ciclo de vida do jogo.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20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 fontScale="925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pode ser aplicado o modelo CMM: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6.Sistemas de Controle de Tráfego e Transporte: Softwares utilizados em sistemas de controle de tráfego aéreo, ferroviário, rodoviário e marítimo.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7.Sistemas de Segurança: Softwares de segurança cibernética, sistemas de detecção de intrusões, softwares de vigilância e monitoramento.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8.Sistemas Financeiros: Softwares para instituições financeiras, tais como sistemas bancários, processamento de pagamentos e aplicações financeiras.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03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pode ser aplicado o modelo CMM: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9.Softwares Educacionais: Aplicações de e-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sistemas de gestão educacional e plataformas de aprendizagem online.</a:t>
            </a: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10.Sistemas de Comunicação: Softwares de comunicação, como aplicativos de mensagens, softwares de videoconferência e plataformas de colaboração.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35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pode ser aplicado o modelo CMM: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9.Softwares Educacionais: Aplicações de e-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sistemas de gestão educacional e plataformas de aprendizagem online.</a:t>
            </a: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10.Sistemas de Comunicação: Softwares de comunicação, como aplicativos de mensagens, softwares de videoconferência e plataformas de colaboração.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03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pode ser aplicado o modelo CMM: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9.Softwares Educacionais: Aplicações de e-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sistemas de gestão educacional e plataformas de aprendizagem online.</a:t>
            </a: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10.Sistemas de Comunicação: Softwares de comunicação, como aplicativos de mensagens, softwares de videoconferência e plataformas de colaboração.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44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AC891524-4604-F728-2BFB-D0C007757B70}"/>
              </a:ext>
            </a:extLst>
          </p:cNvPr>
          <p:cNvSpPr>
            <a:spLocks noGrp="1"/>
          </p:cNvSpPr>
          <p:nvPr/>
        </p:nvSpPr>
        <p:spPr>
          <a:xfrm>
            <a:off x="2652271" y="2648430"/>
            <a:ext cx="6888736" cy="156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pt-BR" sz="8000" b="1">
                <a:solidFill>
                  <a:srgbClr val="000000"/>
                </a:solidFill>
                <a:latin typeface="Montserrat ExtraBold"/>
              </a:rPr>
              <a:t>OBRIGADO</a:t>
            </a:r>
            <a:endParaRPr lang="pt-BR" sz="8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1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Benefícios e objetivos do modelo CMM (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Model):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Exploração dos principais benefícios que a adoção do modelo CMM pode trazer para uma organização.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Identificação dos objetivos do modelo CMM, como a melhoria contínua dos processos de desenvolvimento, a redução de riscos e a entrega de software de maior qualidade.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37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Introdução à Fábrica de Software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Fábrica de Software é uma abordagem de desenvolvimento de software que busca a padronização, organização e otimização dos processos envolvidos na criação de sistemas e aplicações. Essa abordagem visa aumentar a eficiência, qualidade e produtividade no desenvolvimento de software, assemelhando-se à produção em larga escala em uma fábrica.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9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Introdução à Fábrica de Software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ão aplicadas boas práticas, metodologias, padrões e tecnologias para garantir a entrega de software de forma mais rápida, consistente e confiável. A ideia é reduzir o retrabalho, minimizar falhas e permitir a reutilização de componentes e código, resultando em projetos mais eficientes e sustentáveis.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08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Introdução à Fábrica de Software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Fábrica de Software geralmente busca uma gestão mais estruturada de projetos, com definição clara de escopo, prazos e custos, facilitando a colaboração entre os membros da equipe de desenvolvimento e melhorando a comunicação com os clientes.</a:t>
            </a: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abordagem é amplamente utilizada em empresas de TI e desenvolvimento de software, especialmente em projetos de grande porte e complexidade, onde a padronização e a organização são fundamentais para o sucesso do empreendimento.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29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Conceitos básicos de maturidade de capacidade: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conceitos básicos de maturidade de capacidade referem-se à avaliação e melhoria contínua dos processos em uma organização para alcançar melhores resultados no desenvolvimento de produtos ou serviços. Esses conceitos são fundamentais para compreender a capacidade da organização em entregar produtos ou serviços de forma consistente e previsível.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10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Conceitos básicos de maturidade de capacidade: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Níveis de Maturidade: A maturidade de capacidade é frequentemente avaliada em níveis, que representam diferentes estágios de desenvolvimento de processos em uma organização. Quanto maior o nível de maturidade, mais eficientes e controlados são os processos.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Melhoria Contínua: A maturidade de capacidade envolve a busca constante por melhorias nos processos. As organizações buscam identificar áreas de melhoria, implementar mudanças e medir os resultados para aprimorar continuamente suas operações.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77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Conceitos básicos de maturidade de capacidade: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3.Padrões e Melhores Práticas: A adoção de padrões e melhores práticas é essencial para aumentar a maturidade de capacidade. Organizações estabelecem diretrizes para garantir que os processos sejam realizados de forma consistente e de acordo com as melhores práticas do setor.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Métricas e Medição: A medição do desempenho dos processos é uma parte fundamental da maturidade de capacidade. Métricas são usadas para quantificar e avaliar a eficácia dos processos, permitindo identificar áreas de melhoria e acompanhar o progresso.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377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a7f328-dc76-49c7-b5c1-0ae8c0a47260">
      <Terms xmlns="http://schemas.microsoft.com/office/infopath/2007/PartnerControls"/>
    </lcf76f155ced4ddcb4097134ff3c332f>
    <TaxCatchAll xmlns="3cc41e35-91fc-429c-9c7f-e7cc79a47e1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5C64D2851B634AA713C1B7311E66B4" ma:contentTypeVersion="14" ma:contentTypeDescription="Criar um novo documento." ma:contentTypeScope="" ma:versionID="768ea98aed1905bb34b18eb5ea5d7c40">
  <xsd:schema xmlns:xsd="http://www.w3.org/2001/XMLSchema" xmlns:xs="http://www.w3.org/2001/XMLSchema" xmlns:p="http://schemas.microsoft.com/office/2006/metadata/properties" xmlns:ns2="85a7f328-dc76-49c7-b5c1-0ae8c0a47260" xmlns:ns3="3cc41e35-91fc-429c-9c7f-e7cc79a47e1d" targetNamespace="http://schemas.microsoft.com/office/2006/metadata/properties" ma:root="true" ma:fieldsID="acbceb2ccd393a03e32380848480a337" ns2:_="" ns3:_="">
    <xsd:import namespace="85a7f328-dc76-49c7-b5c1-0ae8c0a47260"/>
    <xsd:import namespace="3cc41e35-91fc-429c-9c7f-e7cc79a47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7f328-dc76-49c7-b5c1-0ae8c0a47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63aaf90f-fd51-4500-bc67-d1a93c1490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41e35-91fc-429c-9c7f-e7cc79a47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911d99-ad07-4327-b76c-7610d3d6ea0f}" ma:internalName="TaxCatchAll" ma:showField="CatchAllData" ma:web="3cc41e35-91fc-429c-9c7f-e7cc79a47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D64DDC-F750-47D5-B6CA-46DF81274C6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3cc41e35-91fc-429c-9c7f-e7cc79a47e1d"/>
    <ds:schemaRef ds:uri="http://schemas.microsoft.com/office/infopath/2007/PartnerControls"/>
    <ds:schemaRef ds:uri="85a7f328-dc76-49c7-b5c1-0ae8c0a4726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3FB9DA8-694D-4B80-837F-F442B50BC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CA14F1-5167-4C66-8BDD-425624D83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a7f328-dc76-49c7-b5c1-0ae8c0a47260"/>
    <ds:schemaRef ds:uri="3cc41e35-91fc-429c-9c7f-e7cc79a47e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1558</Words>
  <Application>Microsoft Office PowerPoint</Application>
  <PresentationFormat>Widescreen</PresentationFormat>
  <Paragraphs>95</Paragraphs>
  <Slides>25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Cavalcanti</dc:creator>
  <cp:lastModifiedBy>Aluno</cp:lastModifiedBy>
  <cp:revision>47</cp:revision>
  <dcterms:created xsi:type="dcterms:W3CDTF">2022-09-28T13:39:29Z</dcterms:created>
  <dcterms:modified xsi:type="dcterms:W3CDTF">2023-08-07T21:59:48Z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0x010100185C64D2851B634AA713C1B7311E66B4</vt:lpwstr>
  </property>
  <property fmtid="{D5CDD505-2E9C-101B-9397-08002B2CF9AE}" pid="3" name="MediaServiceImageTags">
    <vt:lpwstr/>
  </property>
</Properties>
</file>