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57C66-0FE3-4F4A-9EB5-AF90A8E30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3E6FBE-2E07-4CF8-99E9-5C550CAB5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C65718-B78C-4AF1-9FC8-F02C1C22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6B19-98B2-4128-B302-FA121E1DF150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02132-1394-416E-AB31-2EA62D42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018E8-E9EC-438D-86BB-542EB562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3812-1F6D-4E52-8EA5-6BA09E3A8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46262-EE23-46C2-B71F-C1DD56A7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973008-C97B-4E81-8AC5-628FE2CC3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40B50-054D-4924-91F0-090BAE5B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6B19-98B2-4128-B302-FA121E1DF150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C35FCE-3570-4E47-A4AA-D47F6B44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CB51C-3737-4449-BA5A-768D9581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3812-1F6D-4E52-8EA5-6BA09E3A8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7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473CDE-890C-4497-98BF-15290DB50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A6D0B6-A219-4970-9186-E4DFDB268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968204-9F18-45EB-8F49-33DC4EBB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6B19-98B2-4128-B302-FA121E1DF150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05301-1911-4AEF-9799-063CD5A2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A9470A-CF40-4EB8-BB96-48FFAAE1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3812-1F6D-4E52-8EA5-6BA09E3A8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23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71897-2786-4880-A1F2-A03F7C72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109E2-B036-43CF-919A-DA3334C5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BD1BE-20C7-4882-B643-DA2C3E5D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6B19-98B2-4128-B302-FA121E1DF150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E162B4-DF7A-4BBF-948B-C6A552C0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2E0A27-4FB1-4AC6-95B1-F9A7FE29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3812-1F6D-4E52-8EA5-6BA09E3A8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3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4C7BB-2BF9-43A3-8895-40A2CE18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EB79B7-20E0-4790-A1A3-B2BD291DA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08CFB-F0B2-4A97-90F7-1A02AAC3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6B19-98B2-4128-B302-FA121E1DF150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6960E9-C3B0-4AAB-BD04-9E7D53CF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7F29E-3BB3-4559-BEBE-E8DC01FE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3812-1F6D-4E52-8EA5-6BA09E3A8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43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833CF-9260-40B6-8390-480E0972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289A47-B93C-41BD-BD27-FA788C4A4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D21B43-BFED-41D1-9852-2E5218371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1FFD89-7C07-4954-AF39-2E0B4463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6B19-98B2-4128-B302-FA121E1DF150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2D5B09-27BB-4D10-9FF7-86B069F1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54ECDE-D0DF-4EF7-8BCE-0FE5CC5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3812-1F6D-4E52-8EA5-6BA09E3A8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6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84BD4-D84C-4FDA-9C38-9316DAC7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AFF3BA-676C-4A6F-8FA4-82A2E9B7D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F7A4D1-72F4-434A-A39F-267AD4889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3BB151-747D-4B58-A736-002A36B82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DBB128-79C8-4B1E-9F14-6C3098DC9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CE7B6C-ADE3-4F5C-A627-970C17CD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6B19-98B2-4128-B302-FA121E1DF150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055B7E-9735-4429-B2DA-4ABE2FB3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A4169C-2BD1-4D9F-95E1-6F627EA9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3812-1F6D-4E52-8EA5-6BA09E3A8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63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7D526-7E39-4BA8-9820-15F6695D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FBB6B3-1D8E-4992-987D-A5FCF1B9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6B19-98B2-4128-B302-FA121E1DF150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CCC4E9-144D-405D-9FC3-F097A6E3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117BFF-2CAC-4847-B5D9-5F5A0C34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3812-1F6D-4E52-8EA5-6BA09E3A8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27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AAE506F-36D5-458F-A675-B95F4955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6B19-98B2-4128-B302-FA121E1DF150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57A29C-06F0-43A8-A5C1-603D63A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E591A0-3EA8-4F06-BF3A-24CBB249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3812-1F6D-4E52-8EA5-6BA09E3A8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34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9D27B-38F7-4917-8781-1D682B49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B633F-FAFC-4967-A095-84CF8E3F2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29DA9C-7788-45F4-8D92-F151E3F41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E21F25-C672-473B-B9FC-3B0F61A9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6B19-98B2-4128-B302-FA121E1DF150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1CAB5F-5E25-4E6F-94AE-AAB524F8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05D3D0-8361-421F-8331-87EA2D86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3812-1F6D-4E52-8EA5-6BA09E3A8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8DC9E-3DAB-4860-88DC-3E3759AF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1E4588-E3CF-48F1-B0B5-0B8503C55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AF309-5EEA-4AC3-A444-2B6C6556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2C5C35-96FC-4941-8D48-16BD75EF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6B19-98B2-4128-B302-FA121E1DF150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4FA2D4-53CD-4C9F-80D7-03CC4927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8A9A32-C8D3-4063-85A1-22A8096B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3812-1F6D-4E52-8EA5-6BA09E3A8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66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683761-3F7B-49D9-934E-88ABFDC8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9EFFE9-D498-4E94-971F-BE013D2E4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36FAC6-4AD8-40BF-927C-82E7AA19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16B19-98B2-4128-B302-FA121E1DF150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49B4B-08EE-4B1F-987D-B2C5E9FCD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7E8E6-DB19-4048-BAF5-0073CBA0F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53812-1F6D-4E52-8EA5-6BA09E3A8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5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omputerskript auf einem Bildschirm">
            <a:extLst>
              <a:ext uri="{FF2B5EF4-FFF2-40B4-BE49-F238E27FC236}">
                <a16:creationId xmlns:a16="http://schemas.microsoft.com/office/drawing/2014/main" id="{83B46E7B-C80B-DF68-7C54-FE7356629B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226B885-EB9B-409D-800E-C9F51B03D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B5C5AF-D821-42F0-8308-7BE3BCEB8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BR" sz="1700">
                <a:solidFill>
                  <a:srgbClr val="FFFFFF"/>
                </a:solidFill>
              </a:rPr>
              <a:t>História</a:t>
            </a:r>
          </a:p>
          <a:p>
            <a:r>
              <a:rPr lang="pt-BR" sz="1700">
                <a:solidFill>
                  <a:srgbClr val="FFFFFF"/>
                </a:solidFill>
              </a:rPr>
              <a:t>Introdução</a:t>
            </a:r>
          </a:p>
          <a:p>
            <a:r>
              <a:rPr lang="pt-BR" sz="1700">
                <a:solidFill>
                  <a:srgbClr val="FFFFFF"/>
                </a:solidFill>
              </a:rPr>
              <a:t>Tags HTML</a:t>
            </a:r>
          </a:p>
        </p:txBody>
      </p:sp>
    </p:spTree>
    <p:extLst>
      <p:ext uri="{BB962C8B-B14F-4D97-AF65-F5344CB8AC3E}">
        <p14:creationId xmlns:p14="http://schemas.microsoft.com/office/powerpoint/2010/main" val="1165079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B78207-8AE1-424D-94B0-5FBA8D06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H1, H2......H6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A3B3B57-7376-4328-9511-40BDE280D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00253"/>
            <a:ext cx="10905066" cy="35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5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E3444-CAEA-4F25-A17F-CADD18D6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P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D2587F-37A1-4726-BB2A-5DC3089D7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469" r="1" b="15542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15827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AD02-ABE9-41FF-8920-282E06E3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EC8723-B9F0-4A46-A9AD-F43B66A84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01" r="2054" b="-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4496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E288943-6351-4A65-B9F4-2CB1B4037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805" y="457200"/>
            <a:ext cx="96643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7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75E92E-44D0-4016-9AB1-6A578BF34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25084"/>
            <a:ext cx="10905066" cy="34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0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C353B2-20E8-4D57-8229-67A34055D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76" y="457200"/>
            <a:ext cx="105196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6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AEAAB28-B7D9-43EB-9BB3-8A19D7177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731" b="380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s preocupações de Tim Berners-Lee sobre o futuro da web ...">
            <a:extLst>
              <a:ext uri="{FF2B5EF4-FFF2-40B4-BE49-F238E27FC236}">
                <a16:creationId xmlns:a16="http://schemas.microsoft.com/office/drawing/2014/main" id="{3310F5AC-4FFC-4E45-8D31-DD4DC8431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" b="1475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774247-6660-4146-B541-22DD81A5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AF3EC-A5E8-4A22-9EA9-C67133BC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 HTML surgiu no final dos anos 1980 e início dos anos 1990. A história começa com um cientista chamado Tim Berners-Lee. Ele trabalhava no CERN, um grande laboratório de física na Suíça, e tinha um problema: precisava de uma forma fácil de compartilhar informações e documentos com seus colegas ao redor do mundo.</a:t>
            </a:r>
          </a:p>
        </p:txBody>
      </p:sp>
    </p:spTree>
    <p:extLst>
      <p:ext uri="{BB962C8B-B14F-4D97-AF65-F5344CB8AC3E}">
        <p14:creationId xmlns:p14="http://schemas.microsoft.com/office/powerpoint/2010/main" val="3319530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F830B5-1620-4CC2-A06D-B51E262D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pt-BR" sz="3800">
                <a:solidFill>
                  <a:schemeClr val="bg1"/>
                </a:solidFill>
              </a:rPr>
              <a:t>HTML</a:t>
            </a:r>
          </a:p>
        </p:txBody>
      </p:sp>
      <p:pic>
        <p:nvPicPr>
          <p:cNvPr id="2050" name="Picture 2" descr="HTML Palavra Desenhos de logotipo em GIF animado">
            <a:extLst>
              <a:ext uri="{FF2B5EF4-FFF2-40B4-BE49-F238E27FC236}">
                <a16:creationId xmlns:a16="http://schemas.microsoft.com/office/drawing/2014/main" id="{B4C771EF-A993-4D5D-9516-E23E5BF561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6" y="2012364"/>
            <a:ext cx="5666547" cy="29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48967-4917-40BB-88E0-352DABA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o HTML surgiu para:</a:t>
            </a:r>
          </a:p>
          <a:p>
            <a:pPr>
              <a:buFont typeface="+mj-lt"/>
              <a:buAutoNum type="arabicPeriod"/>
            </a:pPr>
            <a:r>
              <a:rPr lang="pt-BR" sz="2000" b="1">
                <a:solidFill>
                  <a:schemeClr val="bg1"/>
                </a:solidFill>
              </a:rPr>
              <a:t>Facilitar a organização e o compartilhamento de informações</a:t>
            </a:r>
            <a:r>
              <a:rPr lang="pt-BR" sz="2000">
                <a:solidFill>
                  <a:schemeClr val="bg1"/>
                </a:solidFill>
              </a:rPr>
              <a:t>: Tornar possível criar páginas que pudessem ser conectadas e acessadas facilmente.</a:t>
            </a:r>
          </a:p>
          <a:p>
            <a:pPr>
              <a:buFont typeface="+mj-lt"/>
              <a:buAutoNum type="arabicPeriod"/>
            </a:pPr>
            <a:r>
              <a:rPr lang="pt-BR" sz="2000" b="1">
                <a:solidFill>
                  <a:schemeClr val="bg1"/>
                </a:solidFill>
              </a:rPr>
              <a:t>Permitir a criação de links e navegação</a:t>
            </a:r>
            <a:r>
              <a:rPr lang="pt-BR" sz="2000">
                <a:solidFill>
                  <a:schemeClr val="bg1"/>
                </a:solidFill>
              </a:rPr>
              <a:t>: Ajuda a conectar diferentes páginas e documentos, permitindo uma navegação simples entre eles.</a:t>
            </a:r>
          </a:p>
          <a:p>
            <a:pPr marL="0" indent="0">
              <a:buNone/>
            </a:pPr>
            <a:endParaRPr lang="pt-BR" sz="2000">
              <a:solidFill>
                <a:schemeClr val="bg1"/>
              </a:solidFill>
            </a:endParaRP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7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16D05-2A28-42F3-8F8F-C4DB700B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Estrutura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EC2986-556F-42B2-9E85-E651425B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05" r="1" b="7442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04324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68001-1F0A-4318-BDE7-CB222515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Introdução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34D3C41-D9A7-4145-ACE8-6E0C8FB4F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134" r="9522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57204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A68001-1F0A-4318-BDE7-CB222515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D74371B-55F9-429B-8566-B64B0A3AE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59470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A68001-1F0A-4318-BDE7-CB222515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B363619-D267-4B6B-B892-6781D1FA9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1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F3C1D6-1A24-408E-8691-AB5D7677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8000">
                <a:solidFill>
                  <a:schemeClr val="bg1"/>
                </a:solidFill>
              </a:rPr>
              <a:t>Tags HTML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3A71E-54A5-4332-9B07-AC14D375A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Tags HTML são os elementos básicos usados para criar e estruturar páginas web. Elas são como instruções para o navegador sobre como exibir o conteúdo. Cada tag HTML é um pedaço de código que define um tipo específico de conteúdo ou comportamento na página.</a:t>
            </a:r>
          </a:p>
        </p:txBody>
      </p:sp>
    </p:spTree>
    <p:extLst>
      <p:ext uri="{BB962C8B-B14F-4D97-AF65-F5344CB8AC3E}">
        <p14:creationId xmlns:p14="http://schemas.microsoft.com/office/powerpoint/2010/main" val="98659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FEE1AE-4E85-402F-A066-88BDCD29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7400">
                <a:solidFill>
                  <a:schemeClr val="bg1"/>
                </a:solidFill>
              </a:rPr>
              <a:t>Estrutura de uma Tag HTML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088D7-A5A2-4DC8-A8D3-B16619CA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pt-BR" sz="1700">
                <a:solidFill>
                  <a:schemeClr val="bg1"/>
                </a:solidFill>
              </a:rPr>
              <a:t>Tag de Abertura:</a:t>
            </a:r>
          </a:p>
          <a:p>
            <a:r>
              <a:rPr lang="pt-BR" sz="1700">
                <a:solidFill>
                  <a:schemeClr val="bg1"/>
                </a:solidFill>
              </a:rPr>
              <a:t>Indica o início de um elemento HTML.</a:t>
            </a:r>
          </a:p>
          <a:p>
            <a:r>
              <a:rPr lang="pt-BR" sz="1700">
                <a:solidFill>
                  <a:schemeClr val="bg1"/>
                </a:solidFill>
              </a:rPr>
              <a:t>É escrita entre &lt; e &gt;, como &lt;p&gt;, &lt;h1&gt;, ou &lt;a&gt;.</a:t>
            </a:r>
          </a:p>
          <a:p>
            <a:endParaRPr lang="pt-BR" sz="1700">
              <a:solidFill>
                <a:schemeClr val="bg1"/>
              </a:solidFill>
            </a:endParaRPr>
          </a:p>
          <a:p>
            <a:r>
              <a:rPr lang="pt-BR" sz="1700">
                <a:solidFill>
                  <a:schemeClr val="bg1"/>
                </a:solidFill>
              </a:rPr>
              <a:t>Conteúdo:</a:t>
            </a:r>
          </a:p>
          <a:p>
            <a:r>
              <a:rPr lang="pt-BR" sz="1700">
                <a:solidFill>
                  <a:schemeClr val="bg1"/>
                </a:solidFill>
              </a:rPr>
              <a:t>O texto ou outros elementos que você deseja exibir na página estão entre a tag de abertura e a tag de fechamento.</a:t>
            </a:r>
          </a:p>
          <a:p>
            <a:endParaRPr lang="pt-BR" sz="1700">
              <a:solidFill>
                <a:schemeClr val="bg1"/>
              </a:solidFill>
            </a:endParaRPr>
          </a:p>
          <a:p>
            <a:r>
              <a:rPr lang="pt-BR" sz="1700">
                <a:solidFill>
                  <a:schemeClr val="bg1"/>
                </a:solidFill>
              </a:rPr>
              <a:t>Tag de Fechamento:</a:t>
            </a:r>
          </a:p>
          <a:p>
            <a:r>
              <a:rPr lang="pt-BR" sz="1700">
                <a:solidFill>
                  <a:schemeClr val="bg1"/>
                </a:solidFill>
              </a:rPr>
              <a:t>Indica o fim do elemento HTML.</a:t>
            </a:r>
          </a:p>
          <a:p>
            <a:r>
              <a:rPr lang="pt-BR" sz="1700">
                <a:solidFill>
                  <a:schemeClr val="bg1"/>
                </a:solidFill>
              </a:rPr>
              <a:t>É escrita de maneira semelhante à tag de abertura, mas com uma barra / antes do nome da tag, como &lt;/p&gt;, &lt;/h1&gt;, ou &lt;/a&gt;</a:t>
            </a:r>
          </a:p>
        </p:txBody>
      </p:sp>
    </p:spTree>
    <p:extLst>
      <p:ext uri="{BB962C8B-B14F-4D97-AF65-F5344CB8AC3E}">
        <p14:creationId xmlns:p14="http://schemas.microsoft.com/office/powerpoint/2010/main" val="2954214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278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HTML</vt:lpstr>
      <vt:lpstr>História</vt:lpstr>
      <vt:lpstr>HTML</vt:lpstr>
      <vt:lpstr>Estrutura</vt:lpstr>
      <vt:lpstr>Introdução</vt:lpstr>
      <vt:lpstr>Introdução</vt:lpstr>
      <vt:lpstr>Introdução</vt:lpstr>
      <vt:lpstr>Tags HTML</vt:lpstr>
      <vt:lpstr>Estrutura de uma Tag HTML</vt:lpstr>
      <vt:lpstr>H1, H2......H6</vt:lpstr>
      <vt:lpstr>P</vt:lpstr>
      <vt:lpstr>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Administrador</dc:creator>
  <cp:lastModifiedBy>Ítalo Nunes Pereira</cp:lastModifiedBy>
  <cp:revision>5</cp:revision>
  <dcterms:created xsi:type="dcterms:W3CDTF">2024-08-23T17:43:26Z</dcterms:created>
  <dcterms:modified xsi:type="dcterms:W3CDTF">2024-08-23T19:28:24Z</dcterms:modified>
</cp:coreProperties>
</file>