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5D3-F2EC-412C-B2FE-6A35A88BD1E4}" type="datetimeFigureOut">
              <a:rPr lang="pt-BR" smtClean="0"/>
              <a:t>11/01/2023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4343-6135-475E-BC7A-B035432B72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5D3-F2EC-412C-B2FE-6A35A88BD1E4}" type="datetimeFigureOut">
              <a:rPr lang="pt-BR" smtClean="0"/>
              <a:t>11/01/2023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4343-6135-475E-BC7A-B035432B72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5D3-F2EC-412C-B2FE-6A35A88BD1E4}" type="datetimeFigureOut">
              <a:rPr lang="pt-BR" smtClean="0"/>
              <a:t>11/01/2023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4343-6135-475E-BC7A-B035432B72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5D3-F2EC-412C-B2FE-6A35A88BD1E4}" type="datetimeFigureOut">
              <a:rPr lang="pt-BR" smtClean="0"/>
              <a:t>11/01/2023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4343-6135-475E-BC7A-B035432B72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5D3-F2EC-412C-B2FE-6A35A88BD1E4}" type="datetimeFigureOut">
              <a:rPr lang="pt-BR" smtClean="0"/>
              <a:t>11/01/2023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4343-6135-475E-BC7A-B035432B72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5D3-F2EC-412C-B2FE-6A35A88BD1E4}" type="datetimeFigureOut">
              <a:rPr lang="pt-BR" smtClean="0"/>
              <a:t>11/01/2023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4343-6135-475E-BC7A-B035432B72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5D3-F2EC-412C-B2FE-6A35A88BD1E4}" type="datetimeFigureOut">
              <a:rPr lang="pt-BR" smtClean="0"/>
              <a:t>11/01/2023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4343-6135-475E-BC7A-B035432B72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5D3-F2EC-412C-B2FE-6A35A88BD1E4}" type="datetimeFigureOut">
              <a:rPr lang="pt-BR" smtClean="0"/>
              <a:t>11/01/2023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4343-6135-475E-BC7A-B035432B72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5D3-F2EC-412C-B2FE-6A35A88BD1E4}" type="datetimeFigureOut">
              <a:rPr lang="pt-BR" smtClean="0"/>
              <a:t>11/01/2023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4343-6135-475E-BC7A-B035432B72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5D3-F2EC-412C-B2FE-6A35A88BD1E4}" type="datetimeFigureOut">
              <a:rPr lang="pt-BR" smtClean="0"/>
              <a:t>11/01/2023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4343-6135-475E-BC7A-B035432B72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5D3-F2EC-412C-B2FE-6A35A88BD1E4}" type="datetimeFigureOut">
              <a:rPr lang="pt-BR" smtClean="0"/>
              <a:t>11/01/2023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4343-6135-475E-BC7A-B035432B72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995D3-F2EC-412C-B2FE-6A35A88BD1E4}" type="datetimeFigureOut">
              <a:rPr lang="pt-BR" smtClean="0"/>
              <a:t>11/01/2023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4343-6135-475E-BC7A-B035432B720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Prática Abstract </a:t>
            </a:r>
            <a:r>
              <a:rPr lang="pt-BR" dirty="0" err="1" smtClean="0"/>
              <a:t>Factory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67622" y="1839119"/>
            <a:ext cx="8624858" cy="44702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75454" y="1391540"/>
            <a:ext cx="7776864" cy="53228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67544" y="1857364"/>
            <a:ext cx="8189723" cy="45239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Métodos Criados : 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7200" y="1700808"/>
            <a:ext cx="8178769" cy="4752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Agora para finalizar o modelo de padrão de projeto, precisamos criar nossas fábricas concretas no projeto vamos criar classes concretas:</a:t>
            </a:r>
          </a:p>
          <a:p>
            <a:pPr>
              <a:buNone/>
            </a:pPr>
            <a:r>
              <a:rPr lang="pt-BR" dirty="0" smtClean="0"/>
              <a:t> 1- </a:t>
            </a:r>
            <a:r>
              <a:rPr lang="pt-BR" dirty="0" err="1" smtClean="0"/>
              <a:t>CarroLuxoFactory</a:t>
            </a:r>
            <a:r>
              <a:rPr lang="pt-BR" dirty="0" smtClean="0"/>
              <a:t> e que será uma </a:t>
            </a:r>
            <a:r>
              <a:rPr lang="pt-BR" dirty="0" err="1" smtClean="0"/>
              <a:t>extends</a:t>
            </a:r>
            <a:r>
              <a:rPr lang="pt-BR" dirty="0" smtClean="0"/>
              <a:t> de </a:t>
            </a:r>
            <a:r>
              <a:rPr lang="pt-BR" dirty="0" err="1" smtClean="0"/>
              <a:t>CarroFactory</a:t>
            </a:r>
            <a:r>
              <a:rPr lang="pt-BR" dirty="0" smtClean="0"/>
              <a:t> e ao fazer isso, será necessário </a:t>
            </a:r>
          </a:p>
          <a:p>
            <a:pPr>
              <a:buNone/>
            </a:pPr>
            <a:r>
              <a:rPr lang="pt-BR" dirty="0" smtClean="0"/>
              <a:t>implementar os mesmo métodos, implementados na classe </a:t>
            </a:r>
            <a:r>
              <a:rPr lang="pt-BR" dirty="0" err="1" smtClean="0"/>
              <a:t>CarroFactory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58086" y="1928802"/>
            <a:ext cx="8390378" cy="44525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Aparecerá um erro, pois os métodos não foram implementados, para isso: </a:t>
            </a:r>
          </a:p>
          <a:p>
            <a:r>
              <a:rPr lang="pt-BR" dirty="0" smtClean="0"/>
              <a:t> Para ser mais prático basta clicar no aviso e apertar para ele implementar automaticamente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23528" y="1714488"/>
            <a:ext cx="8459061" cy="43788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Limpe os </a:t>
            </a:r>
            <a:r>
              <a:rPr lang="pt-BR" dirty="0" err="1" smtClean="0"/>
              <a:t>logs</a:t>
            </a:r>
            <a:r>
              <a:rPr lang="pt-BR" dirty="0" smtClean="0"/>
              <a:t>.  Ficará assim nossa Classe: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Primeiro Vamos determinar os atributos que todo Carro tem, </a:t>
            </a:r>
          </a:p>
          <a:p>
            <a:r>
              <a:rPr lang="pt-BR" dirty="0" smtClean="0"/>
              <a:t>Depois criamos nossa classe, sem a sua </a:t>
            </a:r>
            <a:r>
              <a:rPr lang="pt-BR" dirty="0" err="1" smtClean="0"/>
              <a:t>Main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23528" y="1357298"/>
            <a:ext cx="8397245" cy="50960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quase tudo pronto, agora vamos completar o que falta na nossa classe implementando o método de </a:t>
            </a:r>
            <a:r>
              <a:rPr lang="pt-BR" dirty="0" err="1" smtClean="0"/>
              <a:t>return</a:t>
            </a:r>
            <a:r>
              <a:rPr lang="pt-BR" dirty="0" smtClean="0"/>
              <a:t> na classe assim: </a:t>
            </a:r>
          </a:p>
          <a:p>
            <a:endParaRPr lang="pt-BR" dirty="0"/>
          </a:p>
          <a:p>
            <a:pPr>
              <a:buNone/>
            </a:pPr>
            <a:endParaRPr lang="pt-BR" u="sng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71600" y="1556792"/>
            <a:ext cx="7537138" cy="50405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Agora implementando a nossa fábrica que daremos o nome de carro popular: </a:t>
            </a:r>
          </a:p>
          <a:p>
            <a:r>
              <a:rPr lang="pt-BR" dirty="0" smtClean="0"/>
              <a:t>Abrindo uma classe </a:t>
            </a:r>
            <a:r>
              <a:rPr lang="pt-BR" dirty="0" err="1" smtClean="0"/>
              <a:t>CarroPopular</a:t>
            </a:r>
            <a:r>
              <a:rPr lang="pt-BR" dirty="0" smtClean="0"/>
              <a:t> fazendo do mesmo modo que fizemos com o </a:t>
            </a:r>
            <a:r>
              <a:rPr lang="pt-BR" dirty="0" err="1" smtClean="0"/>
              <a:t>CarroLuxo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55576" y="1417638"/>
            <a:ext cx="7848872" cy="5331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Feito todo o processo, podemos criar a classe </a:t>
            </a:r>
            <a:r>
              <a:rPr lang="pt-BR" dirty="0" err="1" smtClean="0"/>
              <a:t>TesteFactory</a:t>
            </a:r>
            <a:r>
              <a:rPr lang="pt-BR" dirty="0" smtClean="0"/>
              <a:t>. </a:t>
            </a:r>
          </a:p>
          <a:p>
            <a:r>
              <a:rPr lang="pt-BR" dirty="0" smtClean="0"/>
              <a:t>Depois de tudo isso vem a pergunta: </a:t>
            </a:r>
          </a:p>
          <a:p>
            <a:r>
              <a:rPr lang="pt-BR" dirty="0" smtClean="0"/>
              <a:t>“O que eu posso fazer?”</a:t>
            </a:r>
          </a:p>
          <a:p>
            <a:r>
              <a:rPr lang="pt-BR" dirty="0" smtClean="0"/>
              <a:t>Toda vez que eu precisar criar um novo carro eu posso me apoiar nesta classe e criar um novo carro. </a:t>
            </a: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23528" y="1417638"/>
            <a:ext cx="8569599" cy="40275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Agora criamos um método </a:t>
            </a:r>
            <a:r>
              <a:rPr lang="pt-BR" dirty="0" err="1" smtClean="0"/>
              <a:t>factory</a:t>
            </a:r>
            <a:r>
              <a:rPr lang="pt-BR" dirty="0" smtClean="0"/>
              <a:t> que vai armazenar as </a:t>
            </a:r>
            <a:r>
              <a:rPr lang="pt-BR" dirty="0" err="1" smtClean="0"/>
              <a:t>factorys</a:t>
            </a:r>
            <a:r>
              <a:rPr lang="pt-BR" dirty="0" smtClean="0"/>
              <a:t> que forem mais adequadas ao projeto. </a:t>
            </a:r>
          </a:p>
          <a:p>
            <a:r>
              <a:rPr lang="pt-BR" dirty="0" smtClean="0"/>
              <a:t>No momento encontra-se nula, pois eu não sei qual o tipo de objeto que eu desejo criar. </a:t>
            </a:r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79512" y="1417638"/>
            <a:ext cx="8715115" cy="50356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Ainda neste método nós vamos validar a variável que será inserida para verificar em qual dos dois carros irá receber o valor.</a:t>
            </a:r>
          </a:p>
          <a:p>
            <a:r>
              <a:rPr lang="pt-BR" dirty="0" smtClean="0"/>
              <a:t>Vamos criar um switch(tipo)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357290" y="1571612"/>
            <a:ext cx="6786610" cy="48645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1560" y="1857364"/>
            <a:ext cx="7984086" cy="44519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Agora para finalizar, nós vamos fora do método trabalhar com cada uma das informações alimentadas no código. </a:t>
            </a:r>
          </a:p>
          <a:p>
            <a:r>
              <a:rPr lang="pt-BR" dirty="0" smtClean="0"/>
              <a:t>Dentro do método vou criar um novo objeto do tipo carro e chamamos estes atributos.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504950" y="2110581"/>
            <a:ext cx="6134100" cy="3505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Feito isso, precisamos criar os </a:t>
            </a:r>
            <a:r>
              <a:rPr lang="pt-BR" dirty="0" err="1" smtClean="0"/>
              <a:t>setts</a:t>
            </a:r>
            <a:r>
              <a:rPr lang="pt-BR" dirty="0" smtClean="0"/>
              <a:t> e </a:t>
            </a:r>
            <a:r>
              <a:rPr lang="pt-BR" dirty="0" err="1" smtClean="0"/>
              <a:t>getts</a:t>
            </a:r>
            <a:r>
              <a:rPr lang="pt-BR" dirty="0" smtClean="0"/>
              <a:t> na classe Carro</a:t>
            </a:r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411760" y="1285747"/>
            <a:ext cx="4464496" cy="53116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Contudo, ainda há um erro, pois o nosso </a:t>
            </a:r>
            <a:r>
              <a:rPr lang="pt-BR" dirty="0" err="1" smtClean="0"/>
              <a:t>statement</a:t>
            </a:r>
            <a:r>
              <a:rPr lang="pt-BR" dirty="0" smtClean="0"/>
              <a:t> não está retornando nosso objeto.</a:t>
            </a:r>
            <a:endParaRPr lang="pt-B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586605" y="1600200"/>
            <a:ext cx="5970790" cy="4525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115616" y="1268760"/>
            <a:ext cx="7218573" cy="52631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Agora testando nosso método na classe principal, teremos a execução do código na nossa </a:t>
            </a:r>
            <a:r>
              <a:rPr lang="pt-BR" i="1" dirty="0" err="1" smtClean="0"/>
              <a:t>main</a:t>
            </a:r>
            <a:r>
              <a:rPr lang="pt-BR" dirty="0" smtClean="0"/>
              <a:t>. </a:t>
            </a:r>
            <a:endParaRPr lang="pt-B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Agora testando nosso método na classe principal, teremos a execução do código na nossa </a:t>
            </a:r>
            <a:r>
              <a:rPr lang="pt-BR" i="1" dirty="0" err="1" smtClean="0"/>
              <a:t>main</a:t>
            </a:r>
            <a:r>
              <a:rPr lang="pt-BR" dirty="0" smtClean="0"/>
              <a:t>.</a:t>
            </a:r>
          </a:p>
          <a:p>
            <a:r>
              <a:rPr lang="pt-BR" dirty="0" smtClean="0"/>
              <a:t>Fazendo o teste: </a:t>
            </a:r>
          </a:p>
          <a:p>
            <a:pPr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// Vejam que existe um erro, pois essas duas classes ainda não existem no </a:t>
            </a:r>
            <a:r>
              <a:rPr lang="pt-BR" dirty="0" smtClean="0"/>
              <a:t>nosso </a:t>
            </a:r>
            <a:r>
              <a:rPr lang="pt-BR" dirty="0" smtClean="0"/>
              <a:t>pacote, então vamos criar elas</a:t>
            </a:r>
          </a:p>
          <a:p>
            <a:pPr>
              <a:buNone/>
            </a:pPr>
            <a:r>
              <a:rPr lang="pt-BR" dirty="0" smtClean="0"/>
              <a:t>// Após isso, não haverá mais nenhum problema na execução da atribuição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857356" y="1500174"/>
            <a:ext cx="5429288" cy="51055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verificar, só basta </a:t>
            </a:r>
            <a:r>
              <a:rPr lang="pt-BR" dirty="0" err="1" smtClean="0"/>
              <a:t>debugar</a:t>
            </a: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a parte do som no código acima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// imaginemos que é um sistema de concessionária e eu precise criar as classes</a:t>
            </a:r>
          </a:p>
          <a:p>
            <a:pPr>
              <a:buNone/>
            </a:pPr>
            <a:r>
              <a:rPr lang="pt-BR" dirty="0" smtClean="0"/>
              <a:t>// que são mais </a:t>
            </a:r>
            <a:r>
              <a:rPr lang="pt-BR" dirty="0"/>
              <a:t>o</a:t>
            </a:r>
            <a:r>
              <a:rPr lang="pt-BR" dirty="0" smtClean="0"/>
              <a:t>bjetivamente ligadas a elas</a:t>
            </a:r>
          </a:p>
          <a:p>
            <a:pPr>
              <a:buNone/>
            </a:pPr>
            <a:r>
              <a:rPr lang="pt-BR" dirty="0" smtClean="0"/>
              <a:t>// Imagina que ela tem categoria de carros, iremos criar aqui algumas classes mais objetivas da classe Roda e Som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// Partindo disto, vai ser criada uma </a:t>
            </a:r>
            <a:r>
              <a:rPr lang="pt-BR" dirty="0" err="1" smtClean="0"/>
              <a:t>RodaSimples</a:t>
            </a:r>
            <a:r>
              <a:rPr lang="pt-BR" dirty="0" smtClean="0"/>
              <a:t>, uma nova classe</a:t>
            </a:r>
          </a:p>
          <a:p>
            <a:pPr>
              <a:buNone/>
            </a:pPr>
            <a:r>
              <a:rPr lang="pt-BR" dirty="0" smtClean="0"/>
              <a:t>//Essa classe será um </a:t>
            </a:r>
            <a:r>
              <a:rPr lang="pt-BR" dirty="0" err="1" smtClean="0"/>
              <a:t>extends</a:t>
            </a:r>
            <a:r>
              <a:rPr lang="pt-BR" dirty="0" smtClean="0"/>
              <a:t> de Roda, ou seja, para existir, será necessário que a classe Roda exista</a:t>
            </a:r>
          </a:p>
          <a:p>
            <a:pPr>
              <a:buNone/>
            </a:pPr>
            <a:r>
              <a:rPr lang="pt-BR" dirty="0" smtClean="0"/>
              <a:t>//Entramos no método de herança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//Feito isso, criamos uma outra classe Java com </a:t>
            </a:r>
            <a:r>
              <a:rPr lang="pt-BR" dirty="0" err="1" smtClean="0"/>
              <a:t>RodaLigaLeve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//Contudo, a criação dessas classes, não impede que elas possuam atributos próprios, </a:t>
            </a:r>
          </a:p>
          <a:p>
            <a:pPr>
              <a:buNone/>
            </a:pPr>
            <a:r>
              <a:rPr lang="pt-BR" dirty="0" smtClean="0"/>
              <a:t>// mas vale ressaltar que a Classe Carro sempre estará aberta a extensão, mas nunca a modificação  e nem poderá herdar nada das suas subclasses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Agora precisamos implementar uma </a:t>
            </a:r>
            <a:r>
              <a:rPr lang="pt-BR" dirty="0" err="1" smtClean="0"/>
              <a:t>factory</a:t>
            </a:r>
            <a:r>
              <a:rPr lang="pt-BR" dirty="0" smtClean="0"/>
              <a:t> mais genérica para da inicio ao nosso código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CarroFactory</a:t>
            </a:r>
            <a:r>
              <a:rPr lang="pt-BR" dirty="0" smtClean="0"/>
              <a:t> será a nossa classe mais abstrata</a:t>
            </a:r>
          </a:p>
          <a:p>
            <a:pPr>
              <a:buNone/>
            </a:pPr>
            <a:r>
              <a:rPr lang="pt-BR" dirty="0" smtClean="0"/>
              <a:t>Depois de feito isso, devemos transformá-la em uma classe abstrata e podemos criar </a:t>
            </a:r>
          </a:p>
          <a:p>
            <a:pPr>
              <a:buNone/>
            </a:pPr>
            <a:r>
              <a:rPr lang="pt-BR" dirty="0" smtClean="0"/>
              <a:t>    métodos abstratos sem implementação que vão servir para atender as nossas "famílias de classes"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Nossas classes Ficarão da seguinte forma: 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701</Words>
  <Application>Microsoft Office PowerPoint</Application>
  <PresentationFormat>Apresentação na tela (4:3)</PresentationFormat>
  <Paragraphs>89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5" baseType="lpstr">
      <vt:lpstr>Arial</vt:lpstr>
      <vt:lpstr>Calibri</vt:lpstr>
      <vt:lpstr>Tema do Office</vt:lpstr>
      <vt:lpstr>Prática 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Atividade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Usuário do Windows</cp:lastModifiedBy>
  <cp:revision>23</cp:revision>
  <dcterms:created xsi:type="dcterms:W3CDTF">2023-01-11T15:17:14Z</dcterms:created>
  <dcterms:modified xsi:type="dcterms:W3CDTF">2023-01-11T19:18:44Z</dcterms:modified>
</cp:coreProperties>
</file>