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7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0610-9DB1-4B5A-A0E8-A00B4615CCFF}" type="datetimeFigureOut">
              <a:rPr lang="pt-BR" smtClean="0"/>
              <a:pPr/>
              <a:t>13/01/2023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F42C-AFCA-49EA-854B-078FA3C92D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0610-9DB1-4B5A-A0E8-A00B4615CCFF}" type="datetimeFigureOut">
              <a:rPr lang="pt-BR" smtClean="0"/>
              <a:pPr/>
              <a:t>13/01/2023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F42C-AFCA-49EA-854B-078FA3C92D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0610-9DB1-4B5A-A0E8-A00B4615CCFF}" type="datetimeFigureOut">
              <a:rPr lang="pt-BR" smtClean="0"/>
              <a:pPr/>
              <a:t>13/01/2023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F42C-AFCA-49EA-854B-078FA3C92D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0610-9DB1-4B5A-A0E8-A00B4615CCFF}" type="datetimeFigureOut">
              <a:rPr lang="pt-BR" smtClean="0"/>
              <a:pPr/>
              <a:t>13/01/2023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F42C-AFCA-49EA-854B-078FA3C92D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0610-9DB1-4B5A-A0E8-A00B4615CCFF}" type="datetimeFigureOut">
              <a:rPr lang="pt-BR" smtClean="0"/>
              <a:pPr/>
              <a:t>13/01/2023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F42C-AFCA-49EA-854B-078FA3C92D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0610-9DB1-4B5A-A0E8-A00B4615CCFF}" type="datetimeFigureOut">
              <a:rPr lang="pt-BR" smtClean="0"/>
              <a:pPr/>
              <a:t>13/01/2023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F42C-AFCA-49EA-854B-078FA3C92D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0610-9DB1-4B5A-A0E8-A00B4615CCFF}" type="datetimeFigureOut">
              <a:rPr lang="pt-BR" smtClean="0"/>
              <a:pPr/>
              <a:t>13/01/2023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F42C-AFCA-49EA-854B-078FA3C92D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0610-9DB1-4B5A-A0E8-A00B4615CCFF}" type="datetimeFigureOut">
              <a:rPr lang="pt-BR" smtClean="0"/>
              <a:pPr/>
              <a:t>13/01/2023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F42C-AFCA-49EA-854B-078FA3C92D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0610-9DB1-4B5A-A0E8-A00B4615CCFF}" type="datetimeFigureOut">
              <a:rPr lang="pt-BR" smtClean="0"/>
              <a:pPr/>
              <a:t>13/01/2023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F42C-AFCA-49EA-854B-078FA3C92D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0610-9DB1-4B5A-A0E8-A00B4615CCFF}" type="datetimeFigureOut">
              <a:rPr lang="pt-BR" smtClean="0"/>
              <a:pPr/>
              <a:t>13/01/2023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F42C-AFCA-49EA-854B-078FA3C92D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0610-9DB1-4B5A-A0E8-A00B4615CCFF}" type="datetimeFigureOut">
              <a:rPr lang="pt-BR" smtClean="0"/>
              <a:pPr/>
              <a:t>13/01/2023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F42C-AFCA-49EA-854B-078FA3C92D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70610-9DB1-4B5A-A0E8-A00B4615CCFF}" type="datetimeFigureOut">
              <a:rPr lang="pt-BR" smtClean="0"/>
              <a:pPr/>
              <a:t>13/01/2023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7F42C-AFCA-49EA-854B-078FA3C92D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Muito bem, nossa classe foi criado. </a:t>
            </a:r>
          </a:p>
          <a:p>
            <a:pPr>
              <a:buNone/>
            </a:pPr>
            <a:r>
              <a:rPr lang="pt-BR" dirty="0" smtClean="0"/>
              <a:t>Mas se eu criar outra classe no mesmo pacote para testar o método sendo chamado( instanciar) ele, isso acontecerá normalmente, vide o código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3652861"/>
            <a:ext cx="41243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Isso é possível pelo fato do meu construtor se encontrar aberto, no caso, public. Nisto não há restrição para criar novas instancias e quantas eu precisar e quiser. E isso não é bom, pelo fato de ter dois objetos acessando o mesmo arquivo. E ai é justamente que este padrão se faz importante. 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Este padrão basicamente é aplicado para fechar o construtor para que outras classes não tenham acesso a ele e não possam mais ser possível criar outras instâncias dessa classe. 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643314"/>
            <a:ext cx="8080178" cy="262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O que precisaremos agora é criar um novo atributo privado e </a:t>
            </a:r>
            <a:r>
              <a:rPr lang="pt-BR" dirty="0" err="1" smtClean="0"/>
              <a:t>static</a:t>
            </a:r>
            <a:r>
              <a:rPr lang="pt-BR" dirty="0" smtClean="0"/>
              <a:t> que sirva para armazenar a única instância da nossa classe. </a:t>
            </a:r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ArquivoLog</a:t>
            </a:r>
            <a:r>
              <a:rPr lang="pt-BR" dirty="0" smtClean="0"/>
              <a:t> </a:t>
            </a:r>
            <a:r>
              <a:rPr lang="pt-BR" dirty="0" err="1" smtClean="0"/>
              <a:t>log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Iremos inserir ele na nossa classe </a:t>
            </a:r>
            <a:r>
              <a:rPr lang="pt-BR" dirty="0" err="1" smtClean="0"/>
              <a:t>ArquivoLog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4084" y="1785926"/>
            <a:ext cx="838275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Agora já temos uma variável para armazenar essa nossa instância e nosso construtor está aprovado, mas falta os meios justamente de construir essa nossa classe. Por isso, precisamos fazer que essa construção siga o padrão é: </a:t>
            </a:r>
          </a:p>
          <a:p>
            <a:r>
              <a:rPr lang="pt-BR" dirty="0" smtClean="0"/>
              <a:t>Criar um método que seja capaz de retornar uma nova instância ou uma já existente deste objeto. 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53419"/>
            <a:ext cx="70104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qual será o objetivo deste método? </a:t>
            </a:r>
          </a:p>
          <a:p>
            <a:r>
              <a:rPr lang="pt-BR" dirty="0" smtClean="0"/>
              <a:t>Foi criado justamente para buscar uma nova instância ou retornar uma já existente. E como podemos garantir isto? </a:t>
            </a:r>
          </a:p>
          <a:p>
            <a:r>
              <a:rPr lang="pt-BR" dirty="0" smtClean="0"/>
              <a:t>Simples, ele tem que verificar se o atributo </a:t>
            </a:r>
            <a:r>
              <a:rPr lang="pt-BR" i="1" dirty="0" err="1" smtClean="0"/>
              <a:t>log</a:t>
            </a:r>
            <a:r>
              <a:rPr lang="pt-BR" dirty="0" smtClean="0"/>
              <a:t> encontra-se nulo, pois se ele estiver nulo, é pelo fato de que nenhuma instância foi criada a partir da nossa classe usando um </a:t>
            </a:r>
            <a:r>
              <a:rPr lang="pt-BR" dirty="0" err="1" smtClean="0"/>
              <a:t>If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646044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Neste caso agora eu consigo acessar o construtor, mesmo ele sendo privado. Não haverá problemas. E para finalizar o método eu devolvo o </a:t>
            </a:r>
            <a:r>
              <a:rPr lang="pt-BR" i="1" dirty="0" err="1" smtClean="0"/>
              <a:t>log</a:t>
            </a:r>
            <a:r>
              <a:rPr lang="pt-BR" dirty="0" smtClean="0"/>
              <a:t> como retorno. 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Primeiro abri-se uma classe e cria-se um atributo texto para que seja referenciado. Essa classe servirá para escrever em um arquivo. </a:t>
            </a:r>
          </a:p>
          <a:p>
            <a:r>
              <a:rPr lang="pt-BR" dirty="0" smtClean="0"/>
              <a:t>E deixaremos também o construtor da nossa classe. </a:t>
            </a:r>
          </a:p>
          <a:p>
            <a:r>
              <a:rPr lang="pt-BR" dirty="0" smtClean="0"/>
              <a:t>Usaremos o </a:t>
            </a:r>
            <a:r>
              <a:rPr lang="pt-BR" dirty="0" err="1" smtClean="0"/>
              <a:t>FileWriter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3526" y="1600200"/>
            <a:ext cx="649694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Agora a diferença é na invocação da classe </a:t>
            </a:r>
            <a:r>
              <a:rPr lang="pt-BR" dirty="0" err="1" smtClean="0"/>
              <a:t>ArquivoLog</a:t>
            </a:r>
            <a:r>
              <a:rPr lang="pt-BR" dirty="0" smtClean="0"/>
              <a:t>, eu retiro o </a:t>
            </a:r>
            <a:r>
              <a:rPr lang="pt-BR" dirty="0" err="1" smtClean="0"/>
              <a:t>new</a:t>
            </a:r>
            <a:r>
              <a:rPr lang="pt-BR" dirty="0" smtClean="0"/>
              <a:t> e busco a partir do </a:t>
            </a:r>
            <a:r>
              <a:rPr lang="pt-BR" dirty="0" err="1" smtClean="0"/>
              <a:t>getInstance</a:t>
            </a:r>
            <a:endParaRPr lang="pt-BR" dirty="0" smtClean="0"/>
          </a:p>
          <a:p>
            <a:r>
              <a:rPr lang="pt-BR" dirty="0" smtClean="0"/>
              <a:t>Mas, qual a diferença entre os dois modelos que foram feitos? </a:t>
            </a:r>
          </a:p>
          <a:p>
            <a:r>
              <a:rPr lang="pt-BR" dirty="0" smtClean="0"/>
              <a:t>Neste caso, quando </a:t>
            </a:r>
            <a:r>
              <a:rPr lang="pt-BR" i="1" dirty="0" err="1" smtClean="0"/>
              <a:t>ArquivoLog</a:t>
            </a:r>
            <a:r>
              <a:rPr lang="pt-BR" i="1" dirty="0" smtClean="0"/>
              <a:t> </a:t>
            </a:r>
            <a:r>
              <a:rPr lang="pt-BR" i="1" dirty="0" err="1" smtClean="0"/>
              <a:t>arq</a:t>
            </a:r>
            <a:r>
              <a:rPr lang="pt-BR" i="1" dirty="0" smtClean="0"/>
              <a:t> =  </a:t>
            </a:r>
            <a:r>
              <a:rPr lang="pt-BR" i="1" dirty="0" err="1" smtClean="0"/>
              <a:t>ArquivoLog</a:t>
            </a:r>
            <a:r>
              <a:rPr lang="pt-BR" i="1" dirty="0" smtClean="0"/>
              <a:t>.</a:t>
            </a:r>
            <a:r>
              <a:rPr lang="pt-BR" i="1" dirty="0" err="1" smtClean="0"/>
              <a:t>getInstance</a:t>
            </a:r>
            <a:r>
              <a:rPr lang="pt-BR" i="1" dirty="0" smtClean="0"/>
              <a:t>();  </a:t>
            </a:r>
            <a:r>
              <a:rPr lang="pt-BR" dirty="0" smtClean="0"/>
              <a:t>estamos criando uma nova instância e sendo retornada para ela , enquanto na segunda linha, como já existe um valor armazenado, nós não passaremos pelo </a:t>
            </a:r>
            <a:r>
              <a:rPr lang="pt-BR" dirty="0" err="1" smtClean="0"/>
              <a:t>if</a:t>
            </a:r>
            <a:r>
              <a:rPr lang="pt-BR" dirty="0" smtClean="0"/>
              <a:t> e a mesma instância será retornada. Onde temos o </a:t>
            </a:r>
            <a:r>
              <a:rPr lang="pt-BR" i="1" dirty="0" err="1" smtClean="0"/>
              <a:t>return</a:t>
            </a:r>
            <a:r>
              <a:rPr lang="pt-BR" i="1" dirty="0" smtClean="0"/>
              <a:t> </a:t>
            </a:r>
            <a:r>
              <a:rPr lang="pt-BR" i="1" dirty="0" err="1" smtClean="0"/>
              <a:t>log</a:t>
            </a:r>
            <a:r>
              <a:rPr lang="pt-BR" dirty="0" smtClean="0"/>
              <a:t> e desta forma este padrão de projeto consegue nos garantir que uma única instância dessa classe </a:t>
            </a:r>
            <a:r>
              <a:rPr lang="pt-BR" smtClean="0"/>
              <a:t>será utilizada. </a:t>
            </a:r>
            <a:endParaRPr lang="pt-BR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Crie um código usando o </a:t>
            </a:r>
            <a:r>
              <a:rPr lang="pt-BR" i="1" dirty="0" err="1" smtClean="0"/>
              <a:t>Singleton</a:t>
            </a:r>
            <a:r>
              <a:rPr lang="pt-BR" i="1" dirty="0" smtClean="0"/>
              <a:t>, seguindo os mesmos métodos </a:t>
            </a:r>
            <a:r>
              <a:rPr lang="pt-BR" i="1" smtClean="0"/>
              <a:t>usados acima. </a:t>
            </a:r>
            <a:endParaRPr lang="pt-BR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0" lvl="6" indent="0">
              <a:buNone/>
            </a:pPr>
            <a:r>
              <a:rPr lang="pt-BR" sz="3600" dirty="0" err="1"/>
              <a:t>FileWriter</a:t>
            </a:r>
            <a:endParaRPr lang="pt-BR" sz="3600" dirty="0"/>
          </a:p>
          <a:p>
            <a:r>
              <a:rPr lang="pt-BR" dirty="0" smtClean="0"/>
              <a:t>Classe </a:t>
            </a:r>
            <a:r>
              <a:rPr lang="pt-BR" dirty="0"/>
              <a:t>de conveniência para escrever arquivos de caracteres. Os construtores dessa classe assumem que a codificação de caracteres padrão e o tamanho do buffer de bytes padrão são aceitáveis.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67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buffer(Memória </a:t>
            </a:r>
            <a:r>
              <a:rPr lang="pt-BR" dirty="0"/>
              <a:t>Principal) é uma região de memória física utilizada para armazenar temporariamente os dados enquanto eles estão sendo movidos de um lugar para outro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671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673" y="1988840"/>
            <a:ext cx="78962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5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7692" y="1772816"/>
            <a:ext cx="5168616" cy="392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para </a:t>
            </a:r>
            <a:r>
              <a:rPr lang="pt-BR" dirty="0"/>
              <a:t>n</a:t>
            </a:r>
            <a:r>
              <a:rPr lang="pt-BR" dirty="0" smtClean="0"/>
              <a:t>ão esquecer vamos instanciar a nossa </a:t>
            </a:r>
            <a:r>
              <a:rPr lang="pt-BR" dirty="0" err="1" smtClean="0"/>
              <a:t>FileWriter</a:t>
            </a:r>
            <a:r>
              <a:rPr lang="pt-BR" dirty="0" smtClean="0"/>
              <a:t> . 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428868"/>
            <a:ext cx="568096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E o que eu passo no </a:t>
            </a:r>
            <a:r>
              <a:rPr lang="pt-BR" dirty="0" err="1" smtClean="0"/>
              <a:t>null</a:t>
            </a:r>
            <a:r>
              <a:rPr lang="pt-BR" dirty="0" smtClean="0"/>
              <a:t>? Suponhamos que eu tenho um arquivo no diretório local C.</a:t>
            </a:r>
          </a:p>
          <a:p>
            <a:pPr>
              <a:buNone/>
            </a:pPr>
            <a:r>
              <a:rPr lang="pt-BR" dirty="0" smtClean="0"/>
              <a:t>Como no código abaixo: 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643314"/>
            <a:ext cx="677646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Singleton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Ainda nos apresenta um erro, pois não inserimos o nosso </a:t>
            </a:r>
            <a:r>
              <a:rPr lang="pt-BR" dirty="0" err="1" smtClean="0"/>
              <a:t>try</a:t>
            </a:r>
            <a:r>
              <a:rPr lang="pt-BR" dirty="0" smtClean="0"/>
              <a:t>...catch para não temos nenhum tipo de problema. </a:t>
            </a:r>
          </a:p>
          <a:p>
            <a:pPr>
              <a:buNone/>
            </a:pPr>
            <a:r>
              <a:rPr lang="pt-BR" dirty="0" smtClean="0"/>
              <a:t>Para isso, no </a:t>
            </a:r>
            <a:r>
              <a:rPr lang="pt-BR" dirty="0" err="1" smtClean="0"/>
              <a:t>Netbeans</a:t>
            </a:r>
            <a:r>
              <a:rPr lang="pt-BR" dirty="0" smtClean="0"/>
              <a:t> basta apertar com botão esquerdo do mouse e inserir. 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214818"/>
            <a:ext cx="71818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590</Words>
  <Application>Microsoft Office PowerPoint</Application>
  <PresentationFormat>Apresentação na tela (4:3)</PresentationFormat>
  <Paragraphs>50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do Office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Prática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</dc:title>
  <dc:creator>Usuário do Windows</dc:creator>
  <cp:lastModifiedBy>Usuário do Windows</cp:lastModifiedBy>
  <cp:revision>8</cp:revision>
  <dcterms:created xsi:type="dcterms:W3CDTF">2023-01-13T15:23:31Z</dcterms:created>
  <dcterms:modified xsi:type="dcterms:W3CDTF">2023-01-13T20:19:45Z</dcterms:modified>
</cp:coreProperties>
</file>