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4A50-087E-4461-B47E-AD3A0CC4DD32}" type="datetimeFigureOut">
              <a:rPr lang="pt-BR" smtClean="0"/>
              <a:t>18/01/2023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3197-F8F5-44DD-9C95-E3411558B57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4A50-087E-4461-B47E-AD3A0CC4DD32}" type="datetimeFigureOut">
              <a:rPr lang="pt-BR" smtClean="0"/>
              <a:t>18/01/2023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3197-F8F5-44DD-9C95-E3411558B57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4A50-087E-4461-B47E-AD3A0CC4DD32}" type="datetimeFigureOut">
              <a:rPr lang="pt-BR" smtClean="0"/>
              <a:t>18/01/2023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3197-F8F5-44DD-9C95-E3411558B57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4A50-087E-4461-B47E-AD3A0CC4DD32}" type="datetimeFigureOut">
              <a:rPr lang="pt-BR" smtClean="0"/>
              <a:t>18/01/2023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3197-F8F5-44DD-9C95-E3411558B57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4A50-087E-4461-B47E-AD3A0CC4DD32}" type="datetimeFigureOut">
              <a:rPr lang="pt-BR" smtClean="0"/>
              <a:t>18/01/2023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3197-F8F5-44DD-9C95-E3411558B57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4A50-087E-4461-B47E-AD3A0CC4DD32}" type="datetimeFigureOut">
              <a:rPr lang="pt-BR" smtClean="0"/>
              <a:t>18/01/2023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3197-F8F5-44DD-9C95-E3411558B57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4A50-087E-4461-B47E-AD3A0CC4DD32}" type="datetimeFigureOut">
              <a:rPr lang="pt-BR" smtClean="0"/>
              <a:t>18/01/2023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3197-F8F5-44DD-9C95-E3411558B57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4A50-087E-4461-B47E-AD3A0CC4DD32}" type="datetimeFigureOut">
              <a:rPr lang="pt-BR" smtClean="0"/>
              <a:t>18/01/2023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3197-F8F5-44DD-9C95-E3411558B57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4A50-087E-4461-B47E-AD3A0CC4DD32}" type="datetimeFigureOut">
              <a:rPr lang="pt-BR" smtClean="0"/>
              <a:t>18/01/2023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3197-F8F5-44DD-9C95-E3411558B57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4A50-087E-4461-B47E-AD3A0CC4DD32}" type="datetimeFigureOut">
              <a:rPr lang="pt-BR" smtClean="0"/>
              <a:t>18/01/2023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3197-F8F5-44DD-9C95-E3411558B57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4A50-087E-4461-B47E-AD3A0CC4DD32}" type="datetimeFigureOut">
              <a:rPr lang="pt-BR" smtClean="0"/>
              <a:t>18/01/2023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3197-F8F5-44DD-9C95-E3411558B57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24A50-087E-4461-B47E-AD3A0CC4DD32}" type="datetimeFigureOut">
              <a:rPr lang="pt-BR" smtClean="0"/>
              <a:t>18/01/2023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23197-F8F5-44DD-9C95-E3411558B57B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TDD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Parte II</a:t>
            </a:r>
          </a:p>
          <a:p>
            <a:r>
              <a:rPr lang="pt-BR" dirty="0" smtClean="0"/>
              <a:t>Calculo Salário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TDD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Feito isso iremos implementar as nossas classes e métodos. </a:t>
            </a:r>
          </a:p>
          <a:p>
            <a:r>
              <a:rPr lang="pt-BR" dirty="0" smtClean="0"/>
              <a:t>Quero deixar aqui um alerta. O valor passado no método se for </a:t>
            </a:r>
            <a:r>
              <a:rPr lang="pt-BR" i="1" dirty="0" err="1" smtClean="0"/>
              <a:t>double</a:t>
            </a:r>
            <a:r>
              <a:rPr lang="pt-BR" i="1" dirty="0" smtClean="0"/>
              <a:t> </a:t>
            </a:r>
            <a:r>
              <a:rPr lang="pt-BR" dirty="0" smtClean="0"/>
              <a:t> mesmo que não receba valor após a casa decimal, é necessário implementar o zero (0), se assim não for, irá retornar um erro, vide imagens a seguir.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TDD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785925"/>
            <a:ext cx="8286808" cy="4170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TDD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643050"/>
            <a:ext cx="7572396" cy="4386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TDD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Notem ainda que retornará um novo erro, pois o valor foi declarado errado e no </a:t>
            </a:r>
            <a:r>
              <a:rPr lang="pt-BR" dirty="0" err="1" smtClean="0"/>
              <a:t>netbeans</a:t>
            </a:r>
            <a:r>
              <a:rPr lang="pt-BR" dirty="0" smtClean="0"/>
              <a:t> nos informou qual seria o valor correto a ser inserido.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TDD</a:t>
            </a:r>
            <a:endParaRPr lang="pt-BR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571612"/>
            <a:ext cx="5286412" cy="5158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TDD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Corrigindo o erro, nosso código agora irá passar! Vejam só! </a:t>
            </a:r>
            <a:endParaRPr lang="pt-B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TDD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00220"/>
            <a:ext cx="8091437" cy="4371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TDD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Implementado o primeiro ciclo do TDD, vamos agora refazer o processo de </a:t>
            </a:r>
            <a:r>
              <a:rPr lang="pt-BR" dirty="0" err="1" smtClean="0"/>
              <a:t>refatoração</a:t>
            </a:r>
            <a:r>
              <a:rPr lang="pt-BR" dirty="0" smtClean="0"/>
              <a:t> do nosso código. </a:t>
            </a:r>
            <a:endParaRPr lang="pt-B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TDD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Como funciona o desconto do FGTS ? </a:t>
            </a:r>
          </a:p>
          <a:p>
            <a:endParaRPr lang="pt-BR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2500306"/>
            <a:ext cx="8978545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TDD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isso, voltamos no método e criamos um </a:t>
            </a:r>
            <a:r>
              <a:rPr lang="pt-BR" dirty="0" err="1" smtClean="0"/>
              <a:t>if</a:t>
            </a:r>
            <a:r>
              <a:rPr lang="pt-BR" dirty="0" smtClean="0"/>
              <a:t> para vê o valor desconto do funcionário. Abrindo o código novamente ficaremos com ele assi</a:t>
            </a:r>
            <a:r>
              <a:rPr lang="pt-BR" dirty="0" smtClean="0"/>
              <a:t>m: </a:t>
            </a:r>
          </a:p>
          <a:p>
            <a:endParaRPr lang="pt-BR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TDD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 exemplo anterior o nosso teste foi de uma poupança, agora vamos para o salário e verificar se o FGTS do funcionário vem calculado correto. </a:t>
            </a:r>
          </a:p>
          <a:p>
            <a:r>
              <a:rPr lang="pt-BR" dirty="0" smtClean="0"/>
              <a:t>Para isso criamos um novo teste com a classe</a:t>
            </a:r>
          </a:p>
          <a:p>
            <a:r>
              <a:rPr lang="pt-BR" dirty="0" err="1" smtClean="0"/>
              <a:t>testCalculoSalario</a:t>
            </a:r>
            <a:r>
              <a:rPr lang="pt-BR" dirty="0" smtClean="0"/>
              <a:t>, a principio iremos seguindo por parte, para depois </a:t>
            </a:r>
            <a:r>
              <a:rPr lang="pt-BR" dirty="0" err="1" smtClean="0"/>
              <a:t>refatorar</a:t>
            </a:r>
            <a:r>
              <a:rPr lang="pt-BR" dirty="0" smtClean="0"/>
              <a:t> nosso código. </a:t>
            </a:r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TDD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857364"/>
            <a:ext cx="8468499" cy="3724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TDD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Feita toda declaração, iremos executar e verificar se nosso código agora tem algum problema. </a:t>
            </a:r>
            <a:endParaRPr lang="pt-BR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TDD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212" y="1500174"/>
            <a:ext cx="8933382" cy="4433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TDD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Nosso código retornou um erro após a </a:t>
            </a:r>
            <a:r>
              <a:rPr lang="pt-BR" dirty="0" err="1" smtClean="0"/>
              <a:t>refatoração</a:t>
            </a:r>
            <a:r>
              <a:rPr lang="pt-BR" dirty="0" smtClean="0"/>
              <a:t>, você poderia me dizer qual foi esse erro?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TDD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Nosso código retornou um erro após a </a:t>
            </a:r>
            <a:r>
              <a:rPr lang="pt-BR" dirty="0" err="1" smtClean="0"/>
              <a:t>refatoração</a:t>
            </a:r>
            <a:r>
              <a:rPr lang="pt-BR" dirty="0" smtClean="0"/>
              <a:t>, você poderia me dizer qual foi esse erro? </a:t>
            </a:r>
          </a:p>
          <a:p>
            <a:r>
              <a:rPr lang="pt-BR" dirty="0" smtClean="0"/>
              <a:t>Fica aqui a lição para ser feita, consertar o erro deste teste que foi executado. Vamos lá!? </a:t>
            </a:r>
            <a:endParaRPr lang="pt-BR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TDD</a:t>
            </a:r>
            <a:endParaRPr lang="pt-B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1928802"/>
            <a:ext cx="8229600" cy="374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TDD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Depois de criada, o que desejamos fazer é se nosso FGTS está sendo calculado da maneira correta, para isso vamos criar o teste. </a:t>
            </a:r>
          </a:p>
          <a:p>
            <a:r>
              <a:rPr lang="pt-BR" dirty="0" smtClean="0"/>
              <a:t>Seguindo a risca o outro teste, criamos um método </a:t>
            </a: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testeFGTS</a:t>
            </a:r>
            <a:r>
              <a:rPr lang="pt-BR" dirty="0" smtClean="0"/>
              <a:t>() como na imagem abaixo. 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TDD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643050"/>
            <a:ext cx="8248650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TDD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Este teste vai validar o FGTS, para isso precisamos chamar o método que ainda não foi criado.  E inserir informações que são importantes.  Deverá ficar igual a imagem abaixo.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TDD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571612"/>
            <a:ext cx="7858125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TDD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Quando for executado, deverá retornar um erro, pois nossa classe ainda não foi criada. Vide imagem.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TDD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7619" y="1785926"/>
            <a:ext cx="8610661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399</Words>
  <Application>Microsoft Office PowerPoint</Application>
  <PresentationFormat>Apresentação na tela (4:3)</PresentationFormat>
  <Paragraphs>44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5" baseType="lpstr">
      <vt:lpstr>Tema do Office</vt:lpstr>
      <vt:lpstr>TDD</vt:lpstr>
      <vt:lpstr>TDD</vt:lpstr>
      <vt:lpstr>TDD</vt:lpstr>
      <vt:lpstr>TDD</vt:lpstr>
      <vt:lpstr>TDD</vt:lpstr>
      <vt:lpstr>TDD</vt:lpstr>
      <vt:lpstr>TDD</vt:lpstr>
      <vt:lpstr>TDD</vt:lpstr>
      <vt:lpstr>TDD</vt:lpstr>
      <vt:lpstr>TDD</vt:lpstr>
      <vt:lpstr>TDD</vt:lpstr>
      <vt:lpstr>TDD</vt:lpstr>
      <vt:lpstr>TDD</vt:lpstr>
      <vt:lpstr>TDD</vt:lpstr>
      <vt:lpstr>TDD</vt:lpstr>
      <vt:lpstr>TDD</vt:lpstr>
      <vt:lpstr>TDD</vt:lpstr>
      <vt:lpstr>TDD</vt:lpstr>
      <vt:lpstr>TDD</vt:lpstr>
      <vt:lpstr>TDD</vt:lpstr>
      <vt:lpstr>TDD</vt:lpstr>
      <vt:lpstr>TDD</vt:lpstr>
      <vt:lpstr>TDD</vt:lpstr>
      <vt:lpstr>TDD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</dc:title>
  <dc:creator>Usuário do Windows</dc:creator>
  <cp:lastModifiedBy>Usuário do Windows</cp:lastModifiedBy>
  <cp:revision>5</cp:revision>
  <dcterms:created xsi:type="dcterms:W3CDTF">2023-01-18T15:55:29Z</dcterms:created>
  <dcterms:modified xsi:type="dcterms:W3CDTF">2023-01-18T16:43:40Z</dcterms:modified>
</cp:coreProperties>
</file>