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6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B6AA-A7DB-4700-942C-CC0426312416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DDF-C045-4C35-9F7F-DFD6822EA2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B6AA-A7DB-4700-942C-CC0426312416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DDF-C045-4C35-9F7F-DFD6822EA2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B6AA-A7DB-4700-942C-CC0426312416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DDF-C045-4C35-9F7F-DFD6822EA2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B6AA-A7DB-4700-942C-CC0426312416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DDF-C045-4C35-9F7F-DFD6822EA2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B6AA-A7DB-4700-942C-CC0426312416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DDF-C045-4C35-9F7F-DFD6822EA2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B6AA-A7DB-4700-942C-CC0426312416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DDF-C045-4C35-9F7F-DFD6822EA2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B6AA-A7DB-4700-942C-CC0426312416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DDF-C045-4C35-9F7F-DFD6822EA2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B6AA-A7DB-4700-942C-CC0426312416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DDF-C045-4C35-9F7F-DFD6822EA2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B6AA-A7DB-4700-942C-CC0426312416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DDF-C045-4C35-9F7F-DFD6822EA2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B6AA-A7DB-4700-942C-CC0426312416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DDF-C045-4C35-9F7F-DFD6822EA2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B6AA-A7DB-4700-942C-CC0426312416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DDF-C045-4C35-9F7F-DFD6822EA26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B6AA-A7DB-4700-942C-CC0426312416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EDDF-C045-4C35-9F7F-DFD6822EA26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03" y="1962159"/>
            <a:ext cx="8439239" cy="368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Agora </a:t>
            </a:r>
            <a:r>
              <a:rPr lang="pt-BR" dirty="0" smtClean="0"/>
              <a:t>vamos começar a </a:t>
            </a:r>
            <a:r>
              <a:rPr lang="pt-BR" dirty="0" smtClean="0"/>
              <a:t>escrever o código que </a:t>
            </a:r>
            <a:r>
              <a:rPr lang="pt-BR" dirty="0" smtClean="0"/>
              <a:t>testaremos. 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b="1" dirty="0" smtClean="0"/>
              <a:t>@</a:t>
            </a:r>
            <a:r>
              <a:rPr lang="pt-BR" b="1" dirty="0" err="1" smtClean="0"/>
              <a:t>Test</a:t>
            </a:r>
            <a:r>
              <a:rPr lang="pt-BR" b="1" dirty="0" smtClean="0"/>
              <a:t> </a:t>
            </a:r>
            <a:r>
              <a:rPr lang="pt-BR" dirty="0" smtClean="0"/>
              <a:t>// A nossa anotação diz que estamos criando um teste unitário da nossa classe</a:t>
            </a:r>
          </a:p>
          <a:p>
            <a:pPr>
              <a:buNone/>
            </a:pP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 err="1" smtClean="0"/>
              <a:t>testIvest</a:t>
            </a:r>
            <a:r>
              <a:rPr lang="pt-BR" b="1" dirty="0" smtClean="0"/>
              <a:t>() </a:t>
            </a:r>
            <a:r>
              <a:rPr lang="pt-BR" dirty="0" smtClean="0"/>
              <a:t>{ // testamos aqui a unidade </a:t>
            </a:r>
            <a:r>
              <a:rPr lang="pt-BR" dirty="0" err="1" smtClean="0"/>
              <a:t>testInvest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Double valor =1000.00; </a:t>
            </a:r>
            <a:r>
              <a:rPr lang="pt-BR" dirty="0" smtClean="0"/>
              <a:t>// valor investido e que será o valor de entrada</a:t>
            </a:r>
          </a:p>
          <a:p>
            <a:pPr>
              <a:buNone/>
            </a:pPr>
            <a:r>
              <a:rPr lang="pt-BR" b="1" dirty="0" err="1" smtClean="0"/>
              <a:t>int</a:t>
            </a:r>
            <a:r>
              <a:rPr lang="pt-BR" b="1" dirty="0" smtClean="0"/>
              <a:t> tempo =1</a:t>
            </a:r>
            <a:r>
              <a:rPr lang="pt-BR" dirty="0" smtClean="0"/>
              <a:t>; //tempo de meses que ficará investido</a:t>
            </a:r>
          </a:p>
          <a:p>
            <a:pPr>
              <a:buNone/>
            </a:pPr>
            <a:r>
              <a:rPr lang="pt-BR" b="1" dirty="0" smtClean="0"/>
              <a:t>Double  retorno = 1005.00; // </a:t>
            </a:r>
            <a:r>
              <a:rPr lang="pt-BR" dirty="0" smtClean="0"/>
              <a:t>o 5 significa o retorno de valor da poupança</a:t>
            </a:r>
            <a:endParaRPr lang="pt-BR" b="1" dirty="0" smtClean="0"/>
          </a:p>
          <a:p>
            <a:pPr>
              <a:buNone/>
            </a:pPr>
            <a:r>
              <a:rPr lang="pt-BR" b="1" dirty="0" err="1" smtClean="0"/>
              <a:t>Poupanca</a:t>
            </a:r>
            <a:r>
              <a:rPr lang="pt-BR" b="1" dirty="0" smtClean="0"/>
              <a:t> </a:t>
            </a:r>
            <a:r>
              <a:rPr lang="pt-BR" b="1" dirty="0" err="1" smtClean="0"/>
              <a:t>poup</a:t>
            </a:r>
            <a:r>
              <a:rPr lang="pt-BR" b="1" dirty="0" smtClean="0"/>
              <a:t> = </a:t>
            </a:r>
            <a:r>
              <a:rPr lang="pt-BR" b="1" dirty="0" err="1" smtClean="0"/>
              <a:t>new</a:t>
            </a:r>
            <a:r>
              <a:rPr lang="pt-BR" b="1" dirty="0" smtClean="0"/>
              <a:t> </a:t>
            </a:r>
            <a:r>
              <a:rPr lang="pt-BR" b="1" dirty="0" err="1" smtClean="0"/>
              <a:t>Poupanca</a:t>
            </a:r>
            <a:r>
              <a:rPr lang="pt-BR" b="1" dirty="0" smtClean="0"/>
              <a:t>(valor, tempo); </a:t>
            </a:r>
            <a:r>
              <a:rPr lang="pt-BR" dirty="0" smtClean="0"/>
              <a:t>// criamos a classe que não foi criada para executar e vê o nosso teste falhar</a:t>
            </a:r>
          </a:p>
          <a:p>
            <a:pPr>
              <a:buNone/>
            </a:pPr>
            <a:r>
              <a:rPr lang="pt-BR" b="1" dirty="0" err="1" smtClean="0"/>
              <a:t>assertEquals</a:t>
            </a:r>
            <a:r>
              <a:rPr lang="pt-BR" b="1" dirty="0" smtClean="0"/>
              <a:t>(retorno, </a:t>
            </a:r>
            <a:r>
              <a:rPr lang="pt-BR" b="1" dirty="0" err="1" smtClean="0"/>
              <a:t>poup</a:t>
            </a:r>
            <a:r>
              <a:rPr lang="pt-BR" b="1" dirty="0" smtClean="0"/>
              <a:t>.simulador());   </a:t>
            </a:r>
            <a:r>
              <a:rPr lang="pt-BR" dirty="0" smtClean="0"/>
              <a:t>// verifica se o valor retornado é igual a valor de uma variável </a:t>
            </a:r>
          </a:p>
          <a:p>
            <a:pPr>
              <a:buNone/>
            </a:pPr>
            <a:r>
              <a:rPr lang="pt-BR" dirty="0" smtClean="0"/>
              <a:t>    }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Depois dessa implementação, </a:t>
            </a:r>
            <a:r>
              <a:rPr lang="pt-BR" dirty="0" smtClean="0"/>
              <a:t>agora podemos </a:t>
            </a:r>
            <a:r>
              <a:rPr lang="pt-BR" dirty="0" smtClean="0"/>
              <a:t>criar </a:t>
            </a:r>
            <a:r>
              <a:rPr lang="pt-BR" dirty="0" smtClean="0"/>
              <a:t>nosso </a:t>
            </a:r>
            <a:r>
              <a:rPr lang="pt-BR" dirty="0" smtClean="0"/>
              <a:t>teste, para isso basta: </a:t>
            </a:r>
          </a:p>
          <a:p>
            <a:pPr>
              <a:buNone/>
            </a:pPr>
            <a:r>
              <a:rPr lang="pt-BR" dirty="0" smtClean="0"/>
              <a:t>Botão direito do mouse em cima da classe </a:t>
            </a:r>
            <a:r>
              <a:rPr lang="pt-BR" dirty="0" err="1" smtClean="0"/>
              <a:t>tddPoupanca</a:t>
            </a:r>
            <a:r>
              <a:rPr lang="pt-BR" dirty="0" smtClean="0"/>
              <a:t>, executar arquivo. 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539" y="1714488"/>
            <a:ext cx="8935055" cy="445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Como estamos </a:t>
            </a:r>
            <a:r>
              <a:rPr lang="pt-BR" dirty="0" smtClean="0"/>
              <a:t>vendo, </a:t>
            </a:r>
            <a:r>
              <a:rPr lang="pt-BR" dirty="0" smtClean="0"/>
              <a:t>aparece um retorno em vermelho e vemos que nosso código realmente falhou. </a:t>
            </a:r>
          </a:p>
          <a:p>
            <a:pPr>
              <a:buNone/>
            </a:pPr>
            <a:r>
              <a:rPr lang="pt-BR" dirty="0" smtClean="0"/>
              <a:t>Lembre-se que o TDD tem um clico de </a:t>
            </a:r>
          </a:p>
          <a:p>
            <a:pPr>
              <a:buNone/>
            </a:pPr>
            <a:r>
              <a:rPr lang="pt-BR" i="1" dirty="0" smtClean="0"/>
              <a:t>Vermelho</a:t>
            </a:r>
          </a:p>
          <a:p>
            <a:pPr>
              <a:buNone/>
            </a:pPr>
            <a:r>
              <a:rPr lang="pt-BR" i="1" dirty="0" smtClean="0"/>
              <a:t>Verde </a:t>
            </a:r>
          </a:p>
          <a:p>
            <a:pPr>
              <a:buNone/>
            </a:pPr>
            <a:r>
              <a:rPr lang="pt-BR" i="1" dirty="0" smtClean="0"/>
              <a:t>E </a:t>
            </a:r>
            <a:r>
              <a:rPr lang="pt-BR" i="1" dirty="0" err="1" smtClean="0"/>
              <a:t>Refatore</a:t>
            </a:r>
            <a:r>
              <a:rPr lang="pt-BR" i="1" dirty="0" smtClean="0"/>
              <a:t>. </a:t>
            </a:r>
          </a:p>
          <a:p>
            <a:pPr>
              <a:buNone/>
            </a:pPr>
            <a:r>
              <a:rPr lang="pt-BR" dirty="0" smtClean="0"/>
              <a:t>Agora </a:t>
            </a:r>
            <a:r>
              <a:rPr lang="pt-BR" dirty="0" smtClean="0"/>
              <a:t>implementaremos </a:t>
            </a:r>
            <a:r>
              <a:rPr lang="pt-BR" dirty="0" smtClean="0"/>
              <a:t>a poupança, bem simples, basta clicar com o botão direito do mouse sobre o erro no </a:t>
            </a:r>
            <a:r>
              <a:rPr lang="pt-BR" dirty="0" err="1"/>
              <a:t>N</a:t>
            </a:r>
            <a:r>
              <a:rPr lang="pt-BR" dirty="0" err="1" smtClean="0"/>
              <a:t>etbans</a:t>
            </a:r>
            <a:r>
              <a:rPr lang="pt-BR" dirty="0" smtClean="0"/>
              <a:t> </a:t>
            </a:r>
            <a:r>
              <a:rPr lang="pt-BR" dirty="0" smtClean="0"/>
              <a:t>que ele irá criar a classe diretamente no pacote de teste, mas basta arrastar para outro pacote e tudo certo!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neste classe </a:t>
            </a:r>
            <a:r>
              <a:rPr lang="pt-BR" dirty="0" smtClean="0"/>
              <a:t>vamos </a:t>
            </a:r>
            <a:r>
              <a:rPr lang="pt-BR" dirty="0" smtClean="0"/>
              <a:t>chamar </a:t>
            </a:r>
            <a:r>
              <a:rPr lang="pt-BR" dirty="0" smtClean="0"/>
              <a:t>o </a:t>
            </a:r>
            <a:r>
              <a:rPr lang="pt-BR" dirty="0" smtClean="0"/>
              <a:t>método simulador passando a ele um </a:t>
            </a:r>
          </a:p>
          <a:p>
            <a:pPr>
              <a:buNone/>
            </a:pPr>
            <a:r>
              <a:rPr lang="pt-BR" b="1" dirty="0" err="1" smtClean="0"/>
              <a:t>public</a:t>
            </a:r>
            <a:r>
              <a:rPr lang="pt-BR" b="1" dirty="0" smtClean="0"/>
              <a:t> Double simulador(){</a:t>
            </a:r>
          </a:p>
          <a:p>
            <a:pPr>
              <a:buNone/>
            </a:pPr>
            <a:r>
              <a:rPr lang="pt-BR" b="1" dirty="0" smtClean="0"/>
              <a:t>}</a:t>
            </a:r>
          </a:p>
          <a:p>
            <a:pPr>
              <a:buNone/>
            </a:pPr>
            <a:r>
              <a:rPr lang="pt-BR" dirty="0" smtClean="0"/>
              <a:t>E </a:t>
            </a:r>
            <a:r>
              <a:rPr lang="pt-BR" dirty="0" smtClean="0"/>
              <a:t>atribuindo </a:t>
            </a:r>
            <a:r>
              <a:rPr lang="pt-BR" dirty="0" smtClean="0"/>
              <a:t>também as variáveis que </a:t>
            </a:r>
            <a:r>
              <a:rPr lang="pt-BR" dirty="0" smtClean="0"/>
              <a:t>precisamos </a:t>
            </a:r>
            <a:r>
              <a:rPr lang="pt-BR" dirty="0" smtClean="0"/>
              <a:t>na </a:t>
            </a:r>
            <a:r>
              <a:rPr lang="pt-BR" dirty="0" smtClean="0"/>
              <a:t>classe </a:t>
            </a:r>
            <a:r>
              <a:rPr lang="pt-BR" dirty="0" err="1" smtClean="0"/>
              <a:t>Poupanca</a:t>
            </a:r>
            <a:r>
              <a:rPr lang="pt-BR" dirty="0" smtClean="0"/>
              <a:t>. </a:t>
            </a:r>
          </a:p>
          <a:p>
            <a:pPr>
              <a:buNone/>
            </a:pPr>
            <a:r>
              <a:rPr lang="nb-NO" b="1" dirty="0" smtClean="0"/>
              <a:t>private Double valor;</a:t>
            </a:r>
          </a:p>
          <a:p>
            <a:pPr>
              <a:buNone/>
            </a:pPr>
            <a:r>
              <a:rPr lang="nb-NO" b="1" dirty="0" smtClean="0"/>
              <a:t>private int tempo;</a:t>
            </a:r>
            <a:endParaRPr lang="pt-BR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Abro um novo método e com a palavra reservado </a:t>
            </a:r>
            <a:r>
              <a:rPr lang="pt-BR" b="1" i="1" dirty="0" err="1" smtClean="0"/>
              <a:t>this</a:t>
            </a:r>
            <a:r>
              <a:rPr lang="pt-BR" b="1" i="1" dirty="0"/>
              <a:t> </a:t>
            </a:r>
            <a:r>
              <a:rPr lang="pt-BR" dirty="0" smtClean="0"/>
              <a:t>referencio essas variáveis criadas passando nelas os mesmo nomes atribuídos, dizendo que essas novas variáveis de tempo e valor vão receber os valores de outras variáveis que já recebem este valor em outra classe. </a:t>
            </a:r>
          </a:p>
          <a:p>
            <a:r>
              <a:rPr lang="pt-BR" dirty="0" smtClean="0"/>
              <a:t> agora é só executar e verificar se nosso código vai passar. </a:t>
            </a:r>
          </a:p>
          <a:p>
            <a:r>
              <a:rPr lang="pt-BR" dirty="0" smtClean="0"/>
              <a:t>Para testar, vá na classe </a:t>
            </a:r>
            <a:r>
              <a:rPr lang="pt-BR" dirty="0" err="1" smtClean="0"/>
              <a:t>tddPoupanca</a:t>
            </a:r>
            <a:r>
              <a:rPr lang="pt-BR" dirty="0" smtClean="0"/>
              <a:t> e execute o código criado. 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42796"/>
            <a:ext cx="8229600" cy="4040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nosso código passou e seguiu o sinal verde de execução de código correto. Contudo, criamos o teste, vamos ao principal! </a:t>
            </a:r>
          </a:p>
          <a:p>
            <a:r>
              <a:rPr lang="pt-BR" dirty="0" err="1" smtClean="0"/>
              <a:t>Refatorar</a:t>
            </a:r>
            <a:r>
              <a:rPr lang="pt-BR" dirty="0" smtClean="0"/>
              <a:t> o código!</a:t>
            </a:r>
          </a:p>
          <a:p>
            <a:r>
              <a:rPr lang="pt-BR" dirty="0" smtClean="0"/>
              <a:t>Para isso já se é sabido o quanto a poupança rende no mês, agora vamos melhorar!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Primeiro passo é criar um novo projeto no </a:t>
            </a:r>
            <a:r>
              <a:rPr lang="pt-BR" dirty="0" err="1" smtClean="0"/>
              <a:t>Netbeans</a:t>
            </a:r>
            <a:r>
              <a:rPr lang="pt-BR" dirty="0" smtClean="0"/>
              <a:t> ou Eclipse. </a:t>
            </a:r>
          </a:p>
          <a:p>
            <a:r>
              <a:rPr lang="pt-BR" dirty="0" smtClean="0"/>
              <a:t>O nome do pacote será </a:t>
            </a:r>
            <a:r>
              <a:rPr lang="pt-BR" dirty="0" err="1" smtClean="0"/>
              <a:t>TddInvestimento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51550"/>
            <a:ext cx="8229600" cy="342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Depois dessa implementação, nosso código mais uma vez terá que passar sem ter problemas nenhum. 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31" y="1500174"/>
            <a:ext cx="9005963" cy="4519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Digamos que agora </a:t>
            </a:r>
            <a:r>
              <a:rPr lang="pt-BR" dirty="0" smtClean="0"/>
              <a:t>nós</a:t>
            </a:r>
            <a:r>
              <a:rPr lang="pt-BR" dirty="0" smtClean="0"/>
              <a:t> precisamos </a:t>
            </a:r>
            <a:r>
              <a:rPr lang="pt-BR" dirty="0" smtClean="0"/>
              <a:t>rodar esse valor de tempo com um “valor” </a:t>
            </a:r>
            <a:r>
              <a:rPr lang="pt-BR" dirty="0" smtClean="0"/>
              <a:t>mais </a:t>
            </a:r>
            <a:r>
              <a:rPr lang="pt-BR" dirty="0" smtClean="0"/>
              <a:t>duradouro.</a:t>
            </a:r>
          </a:p>
          <a:p>
            <a:r>
              <a:rPr lang="pt-BR" dirty="0" smtClean="0"/>
              <a:t>Vamos verificar se realmente nosso código é preparado para isso. 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304" y="1928802"/>
            <a:ext cx="8620976" cy="4400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motivo do nosso código ter falhado? </a:t>
            </a:r>
          </a:p>
          <a:p>
            <a:endParaRPr lang="pt-BR" dirty="0"/>
          </a:p>
          <a:p>
            <a:r>
              <a:rPr lang="pt-BR" dirty="0" smtClean="0"/>
              <a:t>Quem poderia responder? 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Isso mesmo! Se você pensou no valor de retorno, você acertou! </a:t>
            </a:r>
          </a:p>
          <a:p>
            <a:r>
              <a:rPr lang="pt-BR" dirty="0" smtClean="0"/>
              <a:t>Se não, lá ele! </a:t>
            </a:r>
          </a:p>
          <a:p>
            <a:r>
              <a:rPr lang="pt-BR" dirty="0" smtClean="0"/>
              <a:t>Se você não sabe qual o valor de retorno esperado não perca seus cabelos, pois o </a:t>
            </a:r>
            <a:r>
              <a:rPr lang="pt-BR" dirty="0" err="1" smtClean="0"/>
              <a:t>netebans</a:t>
            </a:r>
            <a:r>
              <a:rPr lang="pt-BR" dirty="0" smtClean="0"/>
              <a:t> informa isso a você como pode ser visto na imagem abaixo. </a:t>
            </a: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500855" cy="405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valor do retorno do investimento deve ser de 1025.251253128125</a:t>
            </a:r>
          </a:p>
          <a:p>
            <a:r>
              <a:rPr lang="pt-BR" dirty="0" smtClean="0"/>
              <a:t>Troque este valor pelo valor que foi investido e o teste deverá retornar azul!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593685" cy="441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29581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Assim é o TDD, serve para pegar uma aplicação e criar um teste para vê se ele vai ter um erro ou não.</a:t>
            </a:r>
          </a:p>
          <a:p>
            <a:r>
              <a:rPr lang="pt-BR" dirty="0" smtClean="0"/>
              <a:t>Agora, implemente um TDD sobre o salário de um funcionário.  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Logo após, para criar um teste tem que se saber bem o que será testado, não vai adiantar querer criar testes sem saber previamente o que se quer testar.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seguida, </a:t>
            </a:r>
            <a:r>
              <a:rPr lang="pt-BR" dirty="0" smtClean="0"/>
              <a:t>deve-se se</a:t>
            </a:r>
            <a:r>
              <a:rPr lang="pt-BR" dirty="0" smtClean="0"/>
              <a:t> </a:t>
            </a:r>
            <a:r>
              <a:rPr lang="pt-BR" dirty="0" smtClean="0"/>
              <a:t>seguir os passos para assim começar a criar o teste como na imagem abaixo.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9677"/>
            <a:ext cx="8229600" cy="4367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Seguindo esses </a:t>
            </a:r>
            <a:r>
              <a:rPr lang="pt-BR" dirty="0" smtClean="0"/>
              <a:t>passos, procure </a:t>
            </a:r>
            <a:r>
              <a:rPr lang="pt-BR" dirty="0" smtClean="0"/>
              <a:t>pelo Teste de Unidades, onde</a:t>
            </a:r>
            <a:r>
              <a:rPr lang="pt-BR" dirty="0"/>
              <a:t> </a:t>
            </a:r>
            <a:r>
              <a:rPr lang="pt-BR" dirty="0" smtClean="0"/>
              <a:t>será aplicado justamente este </a:t>
            </a:r>
            <a:r>
              <a:rPr lang="pt-BR" dirty="0" smtClean="0"/>
              <a:t>nosso</a:t>
            </a:r>
            <a:r>
              <a:rPr lang="pt-BR" dirty="0" smtClean="0"/>
              <a:t> </a:t>
            </a:r>
            <a:r>
              <a:rPr lang="pt-BR" dirty="0" smtClean="0"/>
              <a:t>teste usando o </a:t>
            </a:r>
            <a:r>
              <a:rPr lang="pt-BR" dirty="0" err="1" smtClean="0"/>
              <a:t>JUnit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60" y="1857364"/>
            <a:ext cx="8895696" cy="390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 Até agora não criamos nenhum teste, só deixamos claro o que iremos fazer. A partir de agora iremos trabalhar para construir este código. </a:t>
            </a:r>
          </a:p>
          <a:p>
            <a:pPr>
              <a:buNone/>
            </a:pPr>
            <a:r>
              <a:rPr lang="pt-BR" dirty="0" smtClean="0"/>
              <a:t>No pacote que foi criado como default, crie uma classe chamada </a:t>
            </a:r>
            <a:r>
              <a:rPr lang="pt-BR" dirty="0" err="1" smtClean="0"/>
              <a:t>tddPoupanca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712</Words>
  <Application>Microsoft Office PowerPoint</Application>
  <PresentationFormat>Apresentação na tela (4:3)</PresentationFormat>
  <Paragraphs>82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3" baseType="lpstr">
      <vt:lpstr>Arial</vt:lpstr>
      <vt:lpstr>Calibri</vt:lpstr>
      <vt:lpstr>Tema do Office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Usuário do Windows</dc:creator>
  <cp:lastModifiedBy>Usuário do Windows</cp:lastModifiedBy>
  <cp:revision>5</cp:revision>
  <dcterms:created xsi:type="dcterms:W3CDTF">2023-01-17T18:12:25Z</dcterms:created>
  <dcterms:modified xsi:type="dcterms:W3CDTF">2023-01-18T20:59:41Z</dcterms:modified>
</cp:coreProperties>
</file>