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B6CA-CF99-46A6-8251-A92B3CA4AF3A}" type="datetimeFigureOut">
              <a:rPr lang="pt-BR" smtClean="0"/>
              <a:pPr/>
              <a:t>31/03/2023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49AA-2EF9-4730-8D55-4A2EE8CFE4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Node</a:t>
            </a:r>
            <a:r>
              <a:rPr lang="pt-BR" dirty="0" smtClean="0"/>
              <a:t>.JS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HTML</a:t>
            </a:r>
          </a:p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Resumindo:</a:t>
            </a:r>
          </a:p>
          <a:p>
            <a:pPr>
              <a:buNone/>
            </a:pPr>
            <a:r>
              <a:rPr lang="pt-BR" b="1" dirty="0" smtClean="0"/>
              <a:t>Deixar o HTML dinâmico</a:t>
            </a:r>
          </a:p>
          <a:p>
            <a:pPr>
              <a:buNone/>
            </a:pPr>
            <a:r>
              <a:rPr lang="pt-BR" b="1" dirty="0" smtClean="0"/>
              <a:t>Criar layouts </a:t>
            </a:r>
          </a:p>
          <a:p>
            <a:pPr>
              <a:buNone/>
            </a:pPr>
            <a:r>
              <a:rPr lang="pt-BR" b="1" dirty="0" smtClean="0"/>
              <a:t>É essencial para projetos com BD</a:t>
            </a:r>
          </a:p>
          <a:p>
            <a:pPr>
              <a:buNone/>
            </a:pPr>
            <a:r>
              <a:rPr lang="pt-BR" dirty="0" smtClean="0"/>
              <a:t>E muito mais.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Heandlebars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é uma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 para </a:t>
            </a:r>
            <a:r>
              <a:rPr lang="pt-BR" dirty="0" err="1" smtClean="0"/>
              <a:t>JavaScript</a:t>
            </a:r>
            <a:r>
              <a:rPr lang="pt-BR" dirty="0" smtClean="0"/>
              <a:t> que permite a criação de </a:t>
            </a:r>
            <a:r>
              <a:rPr lang="pt-BR" dirty="0" err="1" smtClean="0"/>
              <a:t>templates</a:t>
            </a:r>
            <a:r>
              <a:rPr lang="pt-BR" dirty="0" smtClean="0"/>
              <a:t> reutilizáveis para </a:t>
            </a:r>
            <a:r>
              <a:rPr lang="pt-BR" dirty="0" err="1" smtClean="0"/>
              <a:t>renderização</a:t>
            </a:r>
            <a:r>
              <a:rPr lang="pt-BR" dirty="0" smtClean="0"/>
              <a:t> de HTML dinâmico. Ele usa um sistema de marcação simples, permitindo que você crie </a:t>
            </a:r>
            <a:r>
              <a:rPr lang="pt-BR" dirty="0" err="1" smtClean="0"/>
              <a:t>templates</a:t>
            </a:r>
            <a:r>
              <a:rPr lang="pt-BR" dirty="0" smtClean="0"/>
              <a:t> de maneira mais fácil e eficiente.</a:t>
            </a:r>
          </a:p>
          <a:p>
            <a:r>
              <a:rPr lang="pt-BR" dirty="0" smtClean="0"/>
              <a:t>Com </a:t>
            </a:r>
            <a:r>
              <a:rPr lang="pt-BR" dirty="0" err="1" smtClean="0"/>
              <a:t>Handlebars</a:t>
            </a:r>
            <a:r>
              <a:rPr lang="pt-BR" dirty="0" smtClean="0"/>
              <a:t>, você pode criar </a:t>
            </a:r>
            <a:r>
              <a:rPr lang="pt-BR" dirty="0" err="1" smtClean="0"/>
              <a:t>templates</a:t>
            </a:r>
            <a:r>
              <a:rPr lang="pt-BR" dirty="0" smtClean="0"/>
              <a:t> que incluem variáveis, expressões condicionais, loops, </a:t>
            </a:r>
            <a:r>
              <a:rPr lang="pt-BR" dirty="0" err="1" smtClean="0"/>
              <a:t>helpers</a:t>
            </a:r>
            <a:r>
              <a:rPr lang="pt-BR" dirty="0" smtClean="0"/>
              <a:t> personalizados e muito mais. Além disso, ele é altamente configurável, permitindo que você defina suas próprias regras de sintaxe e crie </a:t>
            </a:r>
            <a:r>
              <a:rPr lang="pt-BR" dirty="0" err="1" smtClean="0"/>
              <a:t>helpers</a:t>
            </a:r>
            <a:r>
              <a:rPr lang="pt-BR" dirty="0" smtClean="0"/>
              <a:t> personalizados para atender às suas necessidades específicas.</a:t>
            </a:r>
          </a:p>
          <a:p>
            <a:r>
              <a:rPr lang="pt-BR" dirty="0" smtClean="0"/>
              <a:t>Ele é </a:t>
            </a:r>
            <a:r>
              <a:rPr lang="pt-BR" dirty="0" err="1" smtClean="0"/>
              <a:t>frequentemente</a:t>
            </a:r>
            <a:r>
              <a:rPr lang="pt-BR" dirty="0" smtClean="0"/>
              <a:t> usado em conjunto com frameworks web como o </a:t>
            </a:r>
            <a:r>
              <a:rPr lang="pt-BR" dirty="0" err="1" smtClean="0"/>
              <a:t>Express.js</a:t>
            </a:r>
            <a:r>
              <a:rPr lang="pt-BR" dirty="0" smtClean="0"/>
              <a:t> e é uma das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engines</a:t>
            </a:r>
            <a:r>
              <a:rPr lang="pt-BR" dirty="0" smtClean="0"/>
              <a:t> mais populares da comunidade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Heandlebars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Instalando o </a:t>
            </a:r>
            <a:r>
              <a:rPr lang="pt-BR" dirty="0" err="1" smtClean="0"/>
              <a:t>Heandlebars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Para iniciar </a:t>
            </a:r>
            <a:r>
              <a:rPr lang="pt-BR" dirty="0" smtClean="0"/>
              <a:t>o projeto use  </a:t>
            </a:r>
            <a:r>
              <a:rPr lang="pt-BR" b="1" dirty="0" err="1" smtClean="0"/>
              <a:t>npm</a:t>
            </a:r>
            <a:r>
              <a:rPr lang="pt-BR" b="1" dirty="0" smtClean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</a:t>
            </a:r>
            <a:r>
              <a:rPr lang="pt-BR" b="1" dirty="0" smtClean="0"/>
              <a:t>–y </a:t>
            </a:r>
            <a:r>
              <a:rPr lang="pt-BR" dirty="0" smtClean="0"/>
              <a:t>dentro de uma pasta para criar um arquivo </a:t>
            </a:r>
            <a:r>
              <a:rPr lang="pt-BR" b="1" dirty="0" smtClean="0"/>
              <a:t>package.</a:t>
            </a:r>
            <a:r>
              <a:rPr lang="pt-BR" b="1" dirty="0" err="1" smtClean="0"/>
              <a:t>json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E Concluímos com a instalação dos pacotes</a:t>
            </a:r>
          </a:p>
          <a:p>
            <a:pPr>
              <a:buNone/>
            </a:pPr>
            <a:r>
              <a:rPr lang="pt-BR" b="1" dirty="0" err="1" smtClean="0"/>
              <a:t>n</a:t>
            </a:r>
            <a:r>
              <a:rPr lang="pt-BR" b="1" dirty="0" err="1" smtClean="0"/>
              <a:t>pm</a:t>
            </a:r>
            <a:r>
              <a:rPr lang="pt-BR" b="1" dirty="0" smtClean="0"/>
              <a:t> </a:t>
            </a:r>
            <a:r>
              <a:rPr lang="pt-BR" b="1" dirty="0" err="1" smtClean="0"/>
              <a:t>install</a:t>
            </a:r>
            <a:r>
              <a:rPr lang="pt-BR" b="1" dirty="0" smtClean="0"/>
              <a:t> </a:t>
            </a:r>
            <a:r>
              <a:rPr lang="pt-BR" b="1" dirty="0" err="1" smtClean="0"/>
              <a:t>nodemon</a:t>
            </a:r>
            <a:r>
              <a:rPr lang="pt-BR" b="1" dirty="0" smtClean="0"/>
              <a:t> </a:t>
            </a:r>
            <a:r>
              <a:rPr lang="pt-BR" b="1" dirty="0" err="1" smtClean="0"/>
              <a:t>express</a:t>
            </a:r>
            <a:r>
              <a:rPr lang="pt-BR" b="1" dirty="0" smtClean="0"/>
              <a:t> </a:t>
            </a:r>
            <a:r>
              <a:rPr lang="pt-BR" b="1" dirty="0" err="1" smtClean="0"/>
              <a:t>express-handlebars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E esperamos a instalação. </a:t>
            </a:r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Heandlebars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Criamos uma arquivo com o nome </a:t>
            </a: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E nele iniciamos tudo novamente como na foto abaixo: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714620"/>
            <a:ext cx="4929222" cy="394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Heandlebars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Depois de criar este código vamos ao package.</a:t>
            </a:r>
            <a:r>
              <a:rPr lang="pt-BR" dirty="0" err="1" smtClean="0"/>
              <a:t>json</a:t>
            </a:r>
            <a:r>
              <a:rPr lang="pt-BR" dirty="0" smtClean="0"/>
              <a:t> e passar a seguinte linha de código no </a:t>
            </a:r>
            <a:r>
              <a:rPr lang="pt-BR" b="1" dirty="0" smtClean="0"/>
              <a:t>“start”</a:t>
            </a:r>
            <a:endParaRPr lang="pt-B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808069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Explicando 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Na primeira linha é importado o módulo express.</a:t>
            </a:r>
          </a:p>
          <a:p>
            <a:r>
              <a:rPr lang="pt-BR" dirty="0" smtClean="0"/>
              <a:t>Na segunda linha é importado o módulo </a:t>
            </a:r>
            <a:r>
              <a:rPr lang="pt-BR" dirty="0" err="1" smtClean="0"/>
              <a:t>express-handlebars</a:t>
            </a:r>
            <a:r>
              <a:rPr lang="pt-BR" dirty="0" smtClean="0"/>
              <a:t>, que será utilizado como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terceira linha é criada a instância do </a:t>
            </a:r>
            <a:r>
              <a:rPr lang="pt-BR" dirty="0" err="1" smtClean="0"/>
              <a:t>express</a:t>
            </a:r>
            <a:r>
              <a:rPr lang="pt-BR" dirty="0" smtClean="0"/>
              <a:t> através da função </a:t>
            </a:r>
            <a:r>
              <a:rPr lang="pt-BR" dirty="0" err="1" smtClean="0"/>
              <a:t>express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Na quarta linha é configurado o </a:t>
            </a:r>
            <a:r>
              <a:rPr lang="pt-BR" dirty="0" err="1" smtClean="0"/>
              <a:t>engine</a:t>
            </a:r>
            <a:r>
              <a:rPr lang="pt-BR" dirty="0" smtClean="0"/>
              <a:t> que será utilizado para </a:t>
            </a:r>
            <a:r>
              <a:rPr lang="pt-BR" dirty="0" err="1" smtClean="0"/>
              <a:t>renderizar</a:t>
            </a:r>
            <a:r>
              <a:rPr lang="pt-BR" dirty="0" smtClean="0"/>
              <a:t> as </a:t>
            </a:r>
            <a:r>
              <a:rPr lang="pt-BR" dirty="0" err="1" smtClean="0"/>
              <a:t>views</a:t>
            </a:r>
            <a:r>
              <a:rPr lang="pt-BR" dirty="0" smtClean="0"/>
              <a:t>. A função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engine</a:t>
            </a:r>
            <a:r>
              <a:rPr lang="pt-BR" dirty="0" smtClean="0"/>
              <a:t>() recebe dois parâmetros: o nome do </a:t>
            </a:r>
            <a:r>
              <a:rPr lang="pt-BR" dirty="0" err="1" smtClean="0"/>
              <a:t>engine</a:t>
            </a:r>
            <a:r>
              <a:rPr lang="pt-BR" dirty="0" smtClean="0"/>
              <a:t> (no caso, "</a:t>
            </a:r>
            <a:r>
              <a:rPr lang="pt-BR" dirty="0" err="1" smtClean="0"/>
              <a:t>handlebars</a:t>
            </a:r>
            <a:r>
              <a:rPr lang="pt-BR" dirty="0" smtClean="0"/>
              <a:t>") e a função </a:t>
            </a:r>
            <a:r>
              <a:rPr lang="pt-BR" dirty="0" err="1" smtClean="0"/>
              <a:t>exphbs</a:t>
            </a:r>
            <a:r>
              <a:rPr lang="pt-BR" dirty="0" smtClean="0"/>
              <a:t>.</a:t>
            </a:r>
            <a:r>
              <a:rPr lang="pt-BR" dirty="0" err="1" smtClean="0"/>
              <a:t>engine</a:t>
            </a:r>
            <a:r>
              <a:rPr lang="pt-BR" dirty="0" smtClean="0"/>
              <a:t>() que retorna o </a:t>
            </a:r>
            <a:r>
              <a:rPr lang="pt-BR" dirty="0" err="1" smtClean="0"/>
              <a:t>engine</a:t>
            </a:r>
            <a:r>
              <a:rPr lang="pt-BR" dirty="0" smtClean="0"/>
              <a:t> do </a:t>
            </a:r>
            <a:r>
              <a:rPr lang="pt-BR" dirty="0" err="1" smtClean="0"/>
              <a:t>Handlebars</a:t>
            </a:r>
            <a:r>
              <a:rPr lang="pt-BR" dirty="0" smtClean="0"/>
              <a:t> configurado.</a:t>
            </a:r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Explicando 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Na quinta linha é configurado o diretório onde as </a:t>
            </a:r>
            <a:r>
              <a:rPr lang="pt-BR" dirty="0" err="1" smtClean="0"/>
              <a:t>views</a:t>
            </a:r>
            <a:r>
              <a:rPr lang="pt-BR" dirty="0" smtClean="0"/>
              <a:t> serão encontradas. A função </a:t>
            </a:r>
            <a:r>
              <a:rPr lang="pt-BR" dirty="0" err="1" smtClean="0"/>
              <a:t>app</a:t>
            </a:r>
            <a:r>
              <a:rPr lang="pt-BR" dirty="0" smtClean="0"/>
              <a:t>.set() recebe dois parâmetros: o nome da configuração (no caso, "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") e o valor da configuração (no caso, "</a:t>
            </a:r>
            <a:r>
              <a:rPr lang="pt-BR" dirty="0" err="1" smtClean="0"/>
              <a:t>handlebars</a:t>
            </a:r>
            <a:r>
              <a:rPr lang="pt-BR" dirty="0" smtClean="0"/>
              <a:t>").</a:t>
            </a:r>
          </a:p>
          <a:p>
            <a:r>
              <a:rPr lang="pt-BR" dirty="0" smtClean="0"/>
              <a:t>Na sexta linha é configurada a rota / utilizando o método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(). Quando o usuário acessar essa rota, o método </a:t>
            </a:r>
            <a:r>
              <a:rPr lang="pt-BR" dirty="0" err="1" smtClean="0"/>
              <a:t>res.render</a:t>
            </a:r>
            <a:r>
              <a:rPr lang="pt-BR" dirty="0" smtClean="0"/>
              <a:t>() será chamado para </a:t>
            </a:r>
            <a:r>
              <a:rPr lang="pt-BR" dirty="0" err="1" smtClean="0"/>
              <a:t>renderizar</a:t>
            </a:r>
            <a:r>
              <a:rPr lang="pt-BR" dirty="0" smtClean="0"/>
              <a:t> a </a:t>
            </a:r>
            <a:r>
              <a:rPr lang="pt-BR" dirty="0" err="1" smtClean="0"/>
              <a:t>view</a:t>
            </a:r>
            <a:r>
              <a:rPr lang="pt-BR" dirty="0" smtClean="0"/>
              <a:t> home.</a:t>
            </a:r>
            <a:r>
              <a:rPr lang="pt-BR" dirty="0" err="1" smtClean="0"/>
              <a:t>handlebars</a:t>
            </a:r>
            <a:r>
              <a:rPr lang="pt-BR" dirty="0" smtClean="0"/>
              <a:t> e enviar o HTML resultante para o navegador. O segundo parâmetro do </a:t>
            </a:r>
            <a:r>
              <a:rPr lang="pt-BR" dirty="0" err="1" smtClean="0"/>
              <a:t>res.render</a:t>
            </a:r>
            <a:r>
              <a:rPr lang="pt-BR" dirty="0" smtClean="0"/>
              <a:t>() é um objeto que contém as variáveis que serão utilizadas na </a:t>
            </a:r>
            <a:r>
              <a:rPr lang="pt-BR" dirty="0" err="1" smtClean="0"/>
              <a:t>view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sétima linha é iniciado o servidor na porta 3000 e exibida uma mensagem no console.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Explicando 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Depois disso vamos precisar criar nossa “tela” com nome “</a:t>
            </a:r>
            <a:r>
              <a:rPr lang="pt-BR" dirty="0" err="1" smtClean="0"/>
              <a:t>views</a:t>
            </a:r>
            <a:r>
              <a:rPr lang="pt-BR" dirty="0" smtClean="0"/>
              <a:t>” que é um padrão entre os “DEVS”</a:t>
            </a:r>
          </a:p>
          <a:p>
            <a:r>
              <a:rPr lang="pt-BR" dirty="0" smtClean="0"/>
              <a:t>Onde crio uma home.</a:t>
            </a:r>
            <a:r>
              <a:rPr lang="pt-BR" dirty="0" err="1" smtClean="0"/>
              <a:t>handlebars</a:t>
            </a:r>
            <a:r>
              <a:rPr lang="pt-BR" dirty="0" smtClean="0"/>
              <a:t> e dentro dela posso escrever HTML normalmente, pois não há nada dinâmico ainda. </a:t>
            </a:r>
          </a:p>
          <a:p>
            <a:r>
              <a:rPr lang="pt-BR" dirty="0" smtClean="0"/>
              <a:t>Feito isso vamos diretamente executar no navegador e ver se está rodando. Lembrando que é preciso iniciar o </a:t>
            </a: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pelo </a:t>
            </a:r>
            <a:r>
              <a:rPr lang="pt-BR" smtClean="0"/>
              <a:t>terminal antes.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Como invocamos um arquivo HTML dentro do </a:t>
            </a:r>
            <a:r>
              <a:rPr lang="pt-BR" dirty="0" err="1" smtClean="0"/>
              <a:t>Node</a:t>
            </a:r>
            <a:r>
              <a:rPr lang="pt-BR" dirty="0" smtClean="0"/>
              <a:t>.JS?</a:t>
            </a:r>
          </a:p>
          <a:p>
            <a:pPr>
              <a:buNone/>
            </a:pPr>
            <a:r>
              <a:rPr lang="pt-BR" dirty="0" smtClean="0"/>
              <a:t> ° Essa medida se dá pelo método </a:t>
            </a:r>
            <a:r>
              <a:rPr lang="pt-BR" b="1" dirty="0" err="1" smtClean="0"/>
              <a:t>sendFile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dirty="0" smtClean="0"/>
              <a:t>° Faz com que o navegador seja renderizado, com tudo, para isso acontecer, precisamos chamar o módulo path que ( core modules no </a:t>
            </a:r>
            <a:r>
              <a:rPr lang="pt-BR" dirty="0" err="1" smtClean="0"/>
              <a:t>express</a:t>
            </a:r>
            <a:r>
              <a:rPr lang="pt-BR" dirty="0" smtClean="0"/>
              <a:t>). </a:t>
            </a:r>
          </a:p>
          <a:p>
            <a:pPr>
              <a:buNone/>
            </a:pPr>
            <a:r>
              <a:rPr lang="pt-BR" dirty="0" smtClean="0"/>
              <a:t>O que faremos é fazer com que o HTML seja enviado para o cliente por meio de resposta.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 como fica isso em código? </a:t>
            </a:r>
          </a:p>
          <a:p>
            <a:pPr>
              <a:buNone/>
            </a:pPr>
            <a:r>
              <a:rPr lang="pt-BR" dirty="0" smtClean="0"/>
              <a:t>Vejamos: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35948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Explicado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express</a:t>
            </a:r>
            <a:r>
              <a:rPr lang="pt-BR" dirty="0"/>
              <a:t> = </a:t>
            </a:r>
            <a:r>
              <a:rPr lang="pt-BR" dirty="0" err="1"/>
              <a:t>require</a:t>
            </a:r>
            <a:r>
              <a:rPr lang="pt-BR" dirty="0"/>
              <a:t>('</a:t>
            </a:r>
            <a:r>
              <a:rPr lang="pt-BR" dirty="0" err="1"/>
              <a:t>express</a:t>
            </a:r>
            <a:r>
              <a:rPr lang="pt-BR" dirty="0"/>
              <a:t>');: importa o módulo express.</a:t>
            </a:r>
          </a:p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app</a:t>
            </a:r>
            <a:r>
              <a:rPr lang="pt-BR" dirty="0"/>
              <a:t> = </a:t>
            </a:r>
            <a:r>
              <a:rPr lang="pt-BR" dirty="0" err="1"/>
              <a:t>express</a:t>
            </a:r>
            <a:r>
              <a:rPr lang="pt-BR" dirty="0"/>
              <a:t>();: cria uma instância do </a:t>
            </a:r>
            <a:r>
              <a:rPr lang="pt-BR" dirty="0" err="1"/>
              <a:t>express</a:t>
            </a:r>
            <a:r>
              <a:rPr lang="pt-BR" dirty="0"/>
              <a:t> e a atribui à variável </a:t>
            </a:r>
            <a:r>
              <a:rPr lang="pt-BR" dirty="0" err="1"/>
              <a:t>app</a:t>
            </a:r>
            <a:r>
              <a:rPr lang="pt-BR" dirty="0"/>
              <a:t>.</a:t>
            </a:r>
          </a:p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 = 3000: define a porta em que o servidor irá rodar.</a:t>
            </a:r>
          </a:p>
          <a:p>
            <a:r>
              <a:rPr lang="pt-BR" dirty="0" err="1"/>
              <a:t>const</a:t>
            </a:r>
            <a:r>
              <a:rPr lang="pt-BR" dirty="0"/>
              <a:t> path = </a:t>
            </a:r>
            <a:r>
              <a:rPr lang="pt-BR" dirty="0" err="1"/>
              <a:t>require</a:t>
            </a:r>
            <a:r>
              <a:rPr lang="pt-BR" dirty="0"/>
              <a:t>("path"): importa o módulo path, que é usado para manipular caminhos de arquivos e diretórios.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Explicado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testPath</a:t>
            </a:r>
            <a:r>
              <a:rPr lang="pt-BR" dirty="0"/>
              <a:t> = path.</a:t>
            </a:r>
            <a:r>
              <a:rPr lang="pt-BR" dirty="0" err="1"/>
              <a:t>join</a:t>
            </a:r>
            <a:r>
              <a:rPr lang="pt-BR" dirty="0"/>
              <a:t>(__</a:t>
            </a:r>
            <a:r>
              <a:rPr lang="pt-BR" dirty="0" err="1"/>
              <a:t>dirname</a:t>
            </a:r>
            <a:r>
              <a:rPr lang="pt-BR" dirty="0"/>
              <a:t>, '</a:t>
            </a:r>
            <a:r>
              <a:rPr lang="pt-BR" dirty="0" err="1"/>
              <a:t>templates</a:t>
            </a:r>
            <a:r>
              <a:rPr lang="pt-BR" dirty="0"/>
              <a:t>'): cria uma variável </a:t>
            </a:r>
            <a:r>
              <a:rPr lang="pt-BR" dirty="0" err="1"/>
              <a:t>testPath</a:t>
            </a:r>
            <a:r>
              <a:rPr lang="pt-BR" dirty="0"/>
              <a:t> que armazena o caminho completo para a pasta </a:t>
            </a:r>
            <a:r>
              <a:rPr lang="pt-BR" dirty="0" err="1"/>
              <a:t>templates</a:t>
            </a:r>
            <a:r>
              <a:rPr lang="pt-BR" dirty="0"/>
              <a:t>. __</a:t>
            </a:r>
            <a:r>
              <a:rPr lang="pt-BR" dirty="0" err="1"/>
              <a:t>dirname</a:t>
            </a:r>
            <a:r>
              <a:rPr lang="pt-BR" dirty="0"/>
              <a:t> é uma variável global que se refere ao diretório raiz do projeto.</a:t>
            </a:r>
          </a:p>
          <a:p>
            <a:r>
              <a:rPr lang="pt-BR" dirty="0" err="1"/>
              <a:t>app</a:t>
            </a:r>
            <a:r>
              <a:rPr lang="pt-BR" dirty="0"/>
              <a:t>.</a:t>
            </a:r>
            <a:r>
              <a:rPr lang="pt-BR" dirty="0" err="1"/>
              <a:t>get</a:t>
            </a:r>
            <a:r>
              <a:rPr lang="pt-BR" dirty="0"/>
              <a:t>('/',(</a:t>
            </a:r>
            <a:r>
              <a:rPr lang="pt-BR" dirty="0" err="1"/>
              <a:t>req</a:t>
            </a:r>
            <a:r>
              <a:rPr lang="pt-BR" dirty="0"/>
              <a:t>, </a:t>
            </a:r>
            <a:r>
              <a:rPr lang="pt-BR" dirty="0" err="1"/>
              <a:t>res</a:t>
            </a:r>
            <a:r>
              <a:rPr lang="pt-BR" dirty="0"/>
              <a:t>)=&gt;{...}): define uma rota para o </a:t>
            </a:r>
            <a:r>
              <a:rPr lang="pt-BR" dirty="0" err="1"/>
              <a:t>endpoint</a:t>
            </a:r>
            <a:r>
              <a:rPr lang="pt-BR" dirty="0"/>
              <a:t> '/' usando o método </a:t>
            </a:r>
            <a:r>
              <a:rPr lang="pt-BR" dirty="0" err="1"/>
              <a:t>get</a:t>
            </a:r>
            <a:r>
              <a:rPr lang="pt-BR" dirty="0"/>
              <a:t>. Quando o cliente acessa o </a:t>
            </a:r>
            <a:r>
              <a:rPr lang="pt-BR" dirty="0" err="1"/>
              <a:t>endpoint</a:t>
            </a:r>
            <a:r>
              <a:rPr lang="pt-BR" dirty="0"/>
              <a:t> '/', a função de callback é executada.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Explicado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res.sendFile</a:t>
            </a:r>
            <a:r>
              <a:rPr lang="pt-BR" dirty="0"/>
              <a:t>(${</a:t>
            </a:r>
            <a:r>
              <a:rPr lang="pt-BR" dirty="0" err="1"/>
              <a:t>testPath</a:t>
            </a:r>
            <a:r>
              <a:rPr lang="pt-BR" dirty="0"/>
              <a:t>}/index.html): envia o arquivo index.html que está na pasta </a:t>
            </a:r>
            <a:r>
              <a:rPr lang="pt-BR" dirty="0" err="1"/>
              <a:t>templates</a:t>
            </a:r>
            <a:r>
              <a:rPr lang="pt-BR" dirty="0"/>
              <a:t> para o cliente.</a:t>
            </a:r>
          </a:p>
          <a:p>
            <a:r>
              <a:rPr lang="pt-BR" dirty="0" err="1"/>
              <a:t>app</a:t>
            </a:r>
            <a:r>
              <a:rPr lang="pt-BR" dirty="0"/>
              <a:t>.</a:t>
            </a:r>
            <a:r>
              <a:rPr lang="pt-BR" dirty="0" err="1"/>
              <a:t>listen</a:t>
            </a:r>
            <a:r>
              <a:rPr lang="pt-BR" dirty="0"/>
              <a:t>(</a:t>
            </a:r>
            <a:r>
              <a:rPr lang="pt-BR" dirty="0" err="1"/>
              <a:t>port</a:t>
            </a:r>
            <a:r>
              <a:rPr lang="pt-BR" dirty="0"/>
              <a:t>, ()=&gt;{...}): inicia o servidor e começa a escutar na porta especificada</a:t>
            </a:r>
            <a:r>
              <a:rPr lang="pt-BR" dirty="0" smtClean="0"/>
              <a:t>.</a:t>
            </a:r>
          </a:p>
          <a:p>
            <a:r>
              <a:rPr lang="pt-BR"/>
              <a:t>Resumindo, esse código define um servidor que escuta na porta 3000 e quando o cliente acessa a rota </a:t>
            </a:r>
            <a:r>
              <a:rPr lang="pt-BR" smtClean="0"/>
              <a:t>'/'</a:t>
            </a:r>
            <a:r>
              <a:rPr lang="pt-BR"/>
              <a:t>, o arquivo </a:t>
            </a:r>
            <a:r>
              <a:rPr lang="pt-BR" smtClean="0"/>
              <a:t>index.html</a:t>
            </a:r>
            <a:r>
              <a:rPr lang="pt-BR"/>
              <a:t> é enviado como resposta.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 é uma ferramenta que permite a criação de </a:t>
            </a:r>
            <a:r>
              <a:rPr lang="pt-BR" dirty="0" err="1" smtClean="0"/>
              <a:t>templates</a:t>
            </a:r>
            <a:r>
              <a:rPr lang="pt-BR" dirty="0" smtClean="0"/>
              <a:t> reutilizáveis para </a:t>
            </a:r>
            <a:r>
              <a:rPr lang="pt-BR" dirty="0" err="1" smtClean="0"/>
              <a:t>renderização</a:t>
            </a:r>
            <a:r>
              <a:rPr lang="pt-BR" dirty="0" smtClean="0"/>
              <a:t> de conteúdo dinâmico em uma aplicação web. As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engines</a:t>
            </a:r>
            <a:r>
              <a:rPr lang="pt-BR" dirty="0" smtClean="0"/>
              <a:t> permitem que o desenvolvedor insira variáveis, estruturas de controle e outras funcionalidades em um </a:t>
            </a:r>
            <a:r>
              <a:rPr lang="pt-BR" dirty="0" err="1" smtClean="0"/>
              <a:t>template</a:t>
            </a:r>
            <a:r>
              <a:rPr lang="pt-BR" dirty="0" smtClean="0"/>
              <a:t> que será processado pelo servidor e retornado ao usuário final como uma página HTML.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 uso de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engines</a:t>
            </a:r>
            <a:r>
              <a:rPr lang="pt-BR" dirty="0" smtClean="0"/>
              <a:t> facilita o desenvolvimento de aplicações web, tornando mais fácil e rápido a criação de páginas dinâmicas e personalizadas. Algumas das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engines</a:t>
            </a:r>
            <a:r>
              <a:rPr lang="pt-BR" dirty="0" smtClean="0"/>
              <a:t> mais comuns em aplicações web em </a:t>
            </a:r>
            <a:r>
              <a:rPr lang="pt-BR" dirty="0" err="1" smtClean="0"/>
              <a:t>Node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são EJS, </a:t>
            </a:r>
            <a:r>
              <a:rPr lang="pt-BR" dirty="0" err="1" smtClean="0"/>
              <a:t>Pug</a:t>
            </a:r>
            <a:r>
              <a:rPr lang="pt-BR" dirty="0" smtClean="0"/>
              <a:t>, </a:t>
            </a:r>
            <a:r>
              <a:rPr lang="pt-BR" dirty="0" err="1" smtClean="0"/>
              <a:t>Handlebars</a:t>
            </a:r>
            <a:r>
              <a:rPr lang="pt-BR" dirty="0" smtClean="0"/>
              <a:t> e </a:t>
            </a:r>
            <a:r>
              <a:rPr lang="pt-BR" dirty="0" err="1" smtClean="0"/>
              <a:t>Mustache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881</Words>
  <Application>Microsoft Office PowerPoint</Application>
  <PresentationFormat>Apresentação na tela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Node.JS</vt:lpstr>
      <vt:lpstr>Slide 2</vt:lpstr>
      <vt:lpstr>Slide 3</vt:lpstr>
      <vt:lpstr>Slide 4</vt:lpstr>
      <vt:lpstr>Código Explicado</vt:lpstr>
      <vt:lpstr>Código Explicado</vt:lpstr>
      <vt:lpstr>Código Explicado</vt:lpstr>
      <vt:lpstr>Template Engine</vt:lpstr>
      <vt:lpstr>Template Engine</vt:lpstr>
      <vt:lpstr>Template Engine</vt:lpstr>
      <vt:lpstr>Heandlebars</vt:lpstr>
      <vt:lpstr>Heandlebars</vt:lpstr>
      <vt:lpstr>Heandlebars</vt:lpstr>
      <vt:lpstr>Heandlebars</vt:lpstr>
      <vt:lpstr>Explicando o Código</vt:lpstr>
      <vt:lpstr>Explicando o Código</vt:lpstr>
      <vt:lpstr>Explicando o Código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Usuário do Windows</dc:creator>
  <cp:lastModifiedBy>Usuário do Windows</cp:lastModifiedBy>
  <cp:revision>4</cp:revision>
  <dcterms:created xsi:type="dcterms:W3CDTF">2023-03-31T08:27:08Z</dcterms:created>
  <dcterms:modified xsi:type="dcterms:W3CDTF">2023-03-31T09:23:57Z</dcterms:modified>
</cp:coreProperties>
</file>