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08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DEE2-FE4B-4FB4-987B-6B33A25E6A2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DF93-C11D-4885-BB87-78C7A45C6D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DEE2-FE4B-4FB4-987B-6B33A25E6A2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DF93-C11D-4885-BB87-78C7A45C6D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DEE2-FE4B-4FB4-987B-6B33A25E6A2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DF93-C11D-4885-BB87-78C7A45C6D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DEE2-FE4B-4FB4-987B-6B33A25E6A2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DF93-C11D-4885-BB87-78C7A45C6D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DEE2-FE4B-4FB4-987B-6B33A25E6A2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DF93-C11D-4885-BB87-78C7A45C6D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DEE2-FE4B-4FB4-987B-6B33A25E6A2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DF93-C11D-4885-BB87-78C7A45C6D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DEE2-FE4B-4FB4-987B-6B33A25E6A2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DF93-C11D-4885-BB87-78C7A45C6D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DEE2-FE4B-4FB4-987B-6B33A25E6A2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DF93-C11D-4885-BB87-78C7A45C6D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DEE2-FE4B-4FB4-987B-6B33A25E6A2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DF93-C11D-4885-BB87-78C7A45C6D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DEE2-FE4B-4FB4-987B-6B33A25E6A2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DF93-C11D-4885-BB87-78C7A45C6D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DEE2-FE4B-4FB4-987B-6B33A25E6A2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DF93-C11D-4885-BB87-78C7A45C6D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ADEE2-FE4B-4FB4-987B-6B33A25E6A2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BDF93-C11D-4885-BB87-78C7A45C6D8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Node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Express</a:t>
            </a:r>
          </a:p>
          <a:p>
            <a:r>
              <a:rPr lang="pt-BR" dirty="0" err="1" smtClean="0"/>
              <a:t>M</a:t>
            </a:r>
            <a:r>
              <a:rPr lang="pt-BR" dirty="0" err="1" smtClean="0"/>
              <a:t>iddleware</a:t>
            </a:r>
            <a:endParaRPr lang="pt-BR" dirty="0" smtClean="0"/>
          </a:p>
          <a:p>
            <a:r>
              <a:rPr lang="pt-BR" dirty="0" smtClean="0"/>
              <a:t>Rotas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err="1" smtClean="0"/>
              <a:t>const</a:t>
            </a:r>
            <a:r>
              <a:rPr lang="pt-BR" b="1" dirty="0" smtClean="0"/>
              <a:t> autenticar = </a:t>
            </a:r>
            <a:r>
              <a:rPr lang="pt-BR" b="1" dirty="0" err="1" smtClean="0"/>
              <a:t>true</a:t>
            </a:r>
            <a:r>
              <a:rPr lang="pt-BR" b="1" dirty="0" smtClean="0"/>
              <a:t>;: </a:t>
            </a:r>
            <a:r>
              <a:rPr lang="pt-BR" dirty="0" smtClean="0"/>
              <a:t>esta </a:t>
            </a:r>
            <a:r>
              <a:rPr lang="pt-BR" dirty="0"/>
              <a:t>linha cria uma constante </a:t>
            </a:r>
            <a:r>
              <a:rPr lang="pt-BR" dirty="0" smtClean="0"/>
              <a:t>chamada </a:t>
            </a:r>
            <a:r>
              <a:rPr lang="pt-BR" dirty="0"/>
              <a:t>"autenticar" e atribui a ela o valor booleano "</a:t>
            </a:r>
            <a:r>
              <a:rPr lang="pt-BR" dirty="0" err="1"/>
              <a:t>true</a:t>
            </a:r>
            <a:r>
              <a:rPr lang="pt-BR" dirty="0"/>
              <a:t>". Neste exemplo simples, </a:t>
            </a:r>
            <a:r>
              <a:rPr lang="pt-BR" dirty="0" smtClean="0"/>
              <a:t>estamos </a:t>
            </a:r>
            <a:r>
              <a:rPr lang="pt-BR" dirty="0"/>
              <a:t>assumindo que a autenticação sempre será bem-sucedida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if</a:t>
            </a:r>
            <a:r>
              <a:rPr lang="pt-BR" b="1" dirty="0"/>
              <a:t> (autenticar) {: </a:t>
            </a:r>
            <a:r>
              <a:rPr lang="pt-BR" dirty="0"/>
              <a:t>esta linha inicia um bloco condicional que verifica se a constante "autenticar" é verdadeira.</a:t>
            </a:r>
          </a:p>
          <a:p>
            <a:r>
              <a:rPr lang="pt-BR" b="1" dirty="0" err="1"/>
              <a:t>next</a:t>
            </a:r>
            <a:r>
              <a:rPr lang="pt-BR" b="1" dirty="0"/>
              <a:t>();: </a:t>
            </a:r>
            <a:r>
              <a:rPr lang="pt-BR" dirty="0"/>
              <a:t>se a constante "autenticar" for verdadeira, então chamamos a função "</a:t>
            </a:r>
            <a:r>
              <a:rPr lang="pt-BR" dirty="0" err="1"/>
              <a:t>next</a:t>
            </a:r>
            <a:r>
              <a:rPr lang="pt-BR" dirty="0"/>
              <a:t>()", que passa o controle para o próximo </a:t>
            </a:r>
            <a:r>
              <a:rPr lang="pt-BR" dirty="0" err="1"/>
              <a:t>middleware</a:t>
            </a:r>
            <a:r>
              <a:rPr lang="pt-BR" dirty="0"/>
              <a:t> (ou para a rota final, caso não haja mais </a:t>
            </a:r>
            <a:r>
              <a:rPr lang="pt-BR" dirty="0" err="1"/>
              <a:t>middlewares</a:t>
            </a:r>
            <a:r>
              <a:rPr lang="pt-BR" dirty="0"/>
              <a:t>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} </a:t>
            </a:r>
            <a:r>
              <a:rPr lang="pt-BR" b="1" dirty="0" err="1"/>
              <a:t>else</a:t>
            </a:r>
            <a:r>
              <a:rPr lang="pt-BR" b="1" dirty="0"/>
              <a:t> {: </a:t>
            </a:r>
            <a:r>
              <a:rPr lang="pt-BR" dirty="0"/>
              <a:t>se a constante "autenticar" for falsa, então entramos no bloco "</a:t>
            </a:r>
            <a:r>
              <a:rPr lang="pt-BR" dirty="0" err="1"/>
              <a:t>else</a:t>
            </a:r>
            <a:r>
              <a:rPr lang="pt-BR" dirty="0"/>
              <a:t>".</a:t>
            </a:r>
          </a:p>
          <a:p>
            <a:r>
              <a:rPr lang="pt-BR" b="1" dirty="0" err="1"/>
              <a:t>res.status</a:t>
            </a:r>
            <a:r>
              <a:rPr lang="pt-BR" b="1" dirty="0"/>
              <a:t>(401).</a:t>
            </a:r>
            <a:r>
              <a:rPr lang="pt-BR" b="1" dirty="0" err="1"/>
              <a:t>send</a:t>
            </a:r>
            <a:r>
              <a:rPr lang="pt-BR" b="1" dirty="0"/>
              <a:t>('Não autorizado');: </a:t>
            </a:r>
            <a:r>
              <a:rPr lang="pt-BR" dirty="0"/>
              <a:t>dentro do bloco "</a:t>
            </a:r>
            <a:r>
              <a:rPr lang="pt-BR" dirty="0" err="1"/>
              <a:t>else</a:t>
            </a:r>
            <a:r>
              <a:rPr lang="pt-BR" dirty="0"/>
              <a:t>", estamos definindo que a resposta HTTP deve ter o status 401 (Não Autorizado) e uma mensagem de erro.</a:t>
            </a:r>
          </a:p>
          <a:p>
            <a:r>
              <a:rPr lang="pt-BR" b="1" dirty="0"/>
              <a:t>}:</a:t>
            </a:r>
            <a:r>
              <a:rPr lang="pt-BR" dirty="0"/>
              <a:t> fim do bloco condicional.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app</a:t>
            </a:r>
            <a:r>
              <a:rPr lang="pt-BR" b="1" dirty="0"/>
              <a:t>.</a:t>
            </a:r>
            <a:r>
              <a:rPr lang="pt-BR" b="1" dirty="0" err="1"/>
              <a:t>get</a:t>
            </a:r>
            <a:r>
              <a:rPr lang="pt-BR" b="1" dirty="0"/>
              <a:t>('/protegido', </a:t>
            </a:r>
            <a:r>
              <a:rPr lang="pt-BR" b="1" dirty="0" err="1"/>
              <a:t>autenticacao</a:t>
            </a:r>
            <a:r>
              <a:rPr lang="pt-BR" b="1" dirty="0"/>
              <a:t>, (</a:t>
            </a:r>
            <a:r>
              <a:rPr lang="pt-BR" b="1" dirty="0" err="1"/>
              <a:t>req</a:t>
            </a:r>
            <a:r>
              <a:rPr lang="pt-BR" b="1" dirty="0"/>
              <a:t>, </a:t>
            </a:r>
            <a:r>
              <a:rPr lang="pt-BR" b="1" dirty="0" err="1"/>
              <a:t>res</a:t>
            </a:r>
            <a:r>
              <a:rPr lang="pt-BR" b="1" dirty="0"/>
              <a:t>) =&gt; {: </a:t>
            </a:r>
            <a:r>
              <a:rPr lang="pt-BR" dirty="0" smtClean="0"/>
              <a:t>definindo </a:t>
            </a:r>
            <a:r>
              <a:rPr lang="pt-BR" dirty="0"/>
              <a:t>a rota '/protegido' usando o método HTTP GET. Note que o segundo parâmetro é a função "</a:t>
            </a:r>
            <a:r>
              <a:rPr lang="pt-BR" dirty="0" err="1"/>
              <a:t>autenticacao</a:t>
            </a:r>
            <a:r>
              <a:rPr lang="pt-BR" dirty="0"/>
              <a:t>", que será executada antes da função de resposta.</a:t>
            </a:r>
          </a:p>
          <a:p>
            <a:r>
              <a:rPr lang="pt-BR" b="1" dirty="0" err="1"/>
              <a:t>res.send</a:t>
            </a:r>
            <a:r>
              <a:rPr lang="pt-BR" b="1" dirty="0"/>
              <a:t>('Acesso permitido');: </a:t>
            </a:r>
            <a:r>
              <a:rPr lang="pt-BR" dirty="0"/>
              <a:t>dentro da função de resposta, </a:t>
            </a:r>
            <a:r>
              <a:rPr lang="pt-BR" dirty="0" smtClean="0"/>
              <a:t>definimos que </a:t>
            </a:r>
            <a:r>
              <a:rPr lang="pt-BR" dirty="0"/>
              <a:t>a resposta HTTP deve ter o corpo "Acesso permitido".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});: </a:t>
            </a:r>
            <a:r>
              <a:rPr lang="pt-BR" dirty="0"/>
              <a:t>fim da definição da rota.</a:t>
            </a:r>
          </a:p>
          <a:p>
            <a:r>
              <a:rPr lang="pt-BR" b="1" dirty="0" err="1"/>
              <a:t>app</a:t>
            </a:r>
            <a:r>
              <a:rPr lang="pt-BR" b="1" dirty="0"/>
              <a:t>.</a:t>
            </a:r>
            <a:r>
              <a:rPr lang="pt-BR" b="1" dirty="0" err="1"/>
              <a:t>listen</a:t>
            </a:r>
            <a:r>
              <a:rPr lang="pt-BR" b="1" dirty="0"/>
              <a:t>(3000, () =&gt; </a:t>
            </a:r>
            <a:r>
              <a:rPr lang="pt-BR" dirty="0"/>
              <a:t>{: </a:t>
            </a:r>
            <a:r>
              <a:rPr lang="pt-BR" dirty="0" smtClean="0"/>
              <a:t> estamos aqui iniciando </a:t>
            </a:r>
            <a:r>
              <a:rPr lang="pt-BR" dirty="0"/>
              <a:t>o servidor Express na porta 3000.</a:t>
            </a:r>
          </a:p>
          <a:p>
            <a:r>
              <a:rPr lang="pt-BR" b="1" dirty="0"/>
              <a:t>console.</a:t>
            </a:r>
            <a:r>
              <a:rPr lang="pt-BR" b="1" dirty="0" err="1"/>
              <a:t>log</a:t>
            </a:r>
            <a:r>
              <a:rPr lang="pt-BR" b="1" dirty="0"/>
              <a:t>('Servidor iniciado na porta 3000');: </a:t>
            </a:r>
            <a:r>
              <a:rPr lang="pt-BR" dirty="0"/>
              <a:t>mensagem de </a:t>
            </a:r>
            <a:r>
              <a:rPr lang="pt-BR" dirty="0" err="1"/>
              <a:t>log</a:t>
            </a:r>
            <a:r>
              <a:rPr lang="pt-BR" dirty="0"/>
              <a:t> indicando que o servidor foi iniciado com sucesso.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No contexto do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 e do framework Express, as rotas são definidas usando o método de </a:t>
            </a:r>
            <a:r>
              <a:rPr lang="pt-BR" dirty="0" err="1"/>
              <a:t>roteamento</a:t>
            </a:r>
            <a:r>
              <a:rPr lang="pt-BR" dirty="0"/>
              <a:t>, que mapeia uma URL e um método HTTP (como GET, POST, PUT, DELETE) para uma função </a:t>
            </a:r>
            <a:r>
              <a:rPr lang="pt-BR" dirty="0" err="1"/>
              <a:t>manipuladora</a:t>
            </a:r>
            <a:r>
              <a:rPr lang="pt-BR" dirty="0"/>
              <a:t> de solicitações que retorna a resposta apropriada. As rotas são definidas com o objetivo de fornecer uma API </a:t>
            </a:r>
            <a:r>
              <a:rPr lang="pt-BR" dirty="0" err="1"/>
              <a:t>RESTful</a:t>
            </a:r>
            <a:r>
              <a:rPr lang="pt-BR" dirty="0"/>
              <a:t> ou um site com vários recursos que são acessíveis aos usuários por meio de </a:t>
            </a:r>
            <a:r>
              <a:rPr lang="pt-BR" dirty="0" err="1"/>
              <a:t>URLs</a:t>
            </a:r>
            <a:r>
              <a:rPr lang="pt-BR" dirty="0"/>
              <a:t> </a:t>
            </a:r>
            <a:r>
              <a:rPr lang="pt-BR" dirty="0" smtClean="0"/>
              <a:t>específicas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As rotas também podem ter parâmetros que permitem que as solicitações do usuário sejam processadas de maneira mais dinâmica e personalizada.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configurar rotas usando o Express, primeiro é necessário criar um aplicativo Express usando o método </a:t>
            </a:r>
            <a:r>
              <a:rPr lang="pt-BR" dirty="0" err="1" smtClean="0"/>
              <a:t>express</a:t>
            </a:r>
            <a:r>
              <a:rPr lang="pt-BR" dirty="0" smtClean="0"/>
              <a:t>()</a:t>
            </a:r>
            <a:r>
              <a:rPr lang="pt-BR" dirty="0"/>
              <a:t>, que retorna um objeto de aplicativo. Em seguida, podemos definir uma rota usando o método apropriado do aplicativo Express, como </a:t>
            </a:r>
            <a:r>
              <a:rPr lang="pt-BR" b="1" dirty="0" err="1" smtClean="0"/>
              <a:t>get</a:t>
            </a:r>
            <a:r>
              <a:rPr lang="pt-BR" b="1" dirty="0" smtClean="0"/>
              <a:t>()</a:t>
            </a:r>
            <a:r>
              <a:rPr lang="pt-BR" b="1" dirty="0"/>
              <a:t>, </a:t>
            </a:r>
            <a:r>
              <a:rPr lang="pt-BR" b="1" dirty="0" err="1" smtClean="0"/>
              <a:t>post</a:t>
            </a:r>
            <a:r>
              <a:rPr lang="pt-BR" b="1" dirty="0" smtClean="0"/>
              <a:t>()</a:t>
            </a:r>
            <a:r>
              <a:rPr lang="pt-BR" b="1" dirty="0"/>
              <a:t>, </a:t>
            </a:r>
            <a:r>
              <a:rPr lang="pt-BR" b="1" dirty="0" err="1" smtClean="0"/>
              <a:t>put</a:t>
            </a:r>
            <a:r>
              <a:rPr lang="pt-BR" b="1" dirty="0" smtClean="0"/>
              <a:t>()</a:t>
            </a:r>
            <a:r>
              <a:rPr lang="pt-BR" b="1" dirty="0"/>
              <a:t> ou </a:t>
            </a:r>
            <a:r>
              <a:rPr lang="pt-BR" b="1" dirty="0" smtClean="0"/>
              <a:t>delete()</a:t>
            </a:r>
            <a:r>
              <a:rPr lang="pt-BR" dirty="0"/>
              <a:t>, passando uma string que representa a URL e uma função que representa o manipulador de solicitação.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851608" cy="4062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const</a:t>
            </a:r>
            <a:r>
              <a:rPr lang="pt-BR" b="1" dirty="0" smtClean="0"/>
              <a:t> </a:t>
            </a:r>
            <a:r>
              <a:rPr lang="pt-BR" b="1" dirty="0" err="1" smtClean="0"/>
              <a:t>express</a:t>
            </a:r>
            <a:r>
              <a:rPr lang="pt-BR" b="1" dirty="0" smtClean="0"/>
              <a:t> = </a:t>
            </a:r>
            <a:r>
              <a:rPr lang="pt-BR" b="1" dirty="0" err="1" smtClean="0"/>
              <a:t>require</a:t>
            </a:r>
            <a:r>
              <a:rPr lang="pt-BR" b="1" dirty="0" smtClean="0"/>
              <a:t>('</a:t>
            </a:r>
            <a:r>
              <a:rPr lang="pt-BR" b="1" dirty="0" err="1" smtClean="0"/>
              <a:t>express</a:t>
            </a:r>
            <a:r>
              <a:rPr lang="pt-BR" b="1" dirty="0" smtClean="0"/>
              <a:t>'); - </a:t>
            </a:r>
            <a:r>
              <a:rPr lang="pt-BR" b="1" dirty="0"/>
              <a:t>I</a:t>
            </a:r>
            <a:r>
              <a:rPr lang="pt-BR" dirty="0" smtClean="0"/>
              <a:t>mportando </a:t>
            </a:r>
            <a:r>
              <a:rPr lang="pt-BR" dirty="0"/>
              <a:t>o </a:t>
            </a:r>
            <a:r>
              <a:rPr lang="pt-BR" dirty="0" smtClean="0"/>
              <a:t>módulo </a:t>
            </a:r>
            <a:r>
              <a:rPr lang="pt-BR" dirty="0" err="1"/>
              <a:t>express</a:t>
            </a:r>
            <a:r>
              <a:rPr lang="pt-BR" dirty="0"/>
              <a:t> e armazenando-o na constante express.</a:t>
            </a:r>
          </a:p>
          <a:p>
            <a:r>
              <a:rPr lang="pt-BR" b="1" dirty="0" err="1"/>
              <a:t>const</a:t>
            </a:r>
            <a:r>
              <a:rPr lang="pt-BR" b="1" dirty="0"/>
              <a:t> </a:t>
            </a:r>
            <a:r>
              <a:rPr lang="pt-BR" b="1" dirty="0" err="1"/>
              <a:t>app</a:t>
            </a:r>
            <a:r>
              <a:rPr lang="pt-BR" b="1" dirty="0"/>
              <a:t> = </a:t>
            </a:r>
            <a:r>
              <a:rPr lang="pt-BR" b="1" dirty="0" err="1"/>
              <a:t>express</a:t>
            </a:r>
            <a:r>
              <a:rPr lang="pt-BR" b="1" dirty="0"/>
              <a:t>(); </a:t>
            </a:r>
            <a:r>
              <a:rPr lang="pt-BR" dirty="0"/>
              <a:t>- </a:t>
            </a:r>
            <a:r>
              <a:rPr lang="pt-BR" dirty="0" smtClean="0"/>
              <a:t>Criando a </a:t>
            </a:r>
            <a:r>
              <a:rPr lang="pt-BR" dirty="0"/>
              <a:t>função </a:t>
            </a:r>
            <a:r>
              <a:rPr lang="pt-BR" dirty="0" err="1"/>
              <a:t>express</a:t>
            </a:r>
            <a:r>
              <a:rPr lang="pt-BR" dirty="0"/>
              <a:t>() para criar uma instância do aplicativo </a:t>
            </a:r>
            <a:r>
              <a:rPr lang="pt-BR" dirty="0" err="1"/>
              <a:t>express</a:t>
            </a:r>
            <a:r>
              <a:rPr lang="pt-BR" dirty="0"/>
              <a:t> e armazenando-a na constante </a:t>
            </a:r>
            <a:r>
              <a:rPr lang="pt-BR" dirty="0" err="1"/>
              <a:t>app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Express é um framework para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 que é amplamente utilizado para criar aplicativos da web e </a:t>
            </a:r>
            <a:r>
              <a:rPr lang="pt-BR" dirty="0" err="1"/>
              <a:t>APIs</a:t>
            </a:r>
            <a:r>
              <a:rPr lang="pt-BR" dirty="0"/>
              <a:t> </a:t>
            </a:r>
            <a:r>
              <a:rPr lang="pt-BR" dirty="0" err="1"/>
              <a:t>RESTful</a:t>
            </a:r>
            <a:r>
              <a:rPr lang="pt-BR" dirty="0"/>
              <a:t>. Ele fornece uma série de recursos e funcionalidades que simplificam o processo de desenvolvimento da web em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err="1" smtClean="0"/>
              <a:t>app</a:t>
            </a:r>
            <a:r>
              <a:rPr lang="pt-BR" b="1" dirty="0" smtClean="0"/>
              <a:t>.</a:t>
            </a:r>
            <a:r>
              <a:rPr lang="pt-BR" b="1" dirty="0" err="1" smtClean="0"/>
              <a:t>get</a:t>
            </a:r>
            <a:r>
              <a:rPr lang="pt-BR" b="1" dirty="0" smtClean="0"/>
              <a:t>('/', (</a:t>
            </a:r>
            <a:r>
              <a:rPr lang="pt-BR" b="1" dirty="0" err="1" smtClean="0"/>
              <a:t>req</a:t>
            </a:r>
            <a:r>
              <a:rPr lang="pt-BR" b="1" dirty="0" smtClean="0"/>
              <a:t>, </a:t>
            </a:r>
            <a:r>
              <a:rPr lang="pt-BR" b="1" dirty="0" err="1" smtClean="0"/>
              <a:t>res</a:t>
            </a:r>
            <a:r>
              <a:rPr lang="pt-BR" b="1" dirty="0" smtClean="0"/>
              <a:t>) =&gt; { </a:t>
            </a:r>
            <a:r>
              <a:rPr lang="pt-BR" dirty="0" smtClean="0"/>
              <a:t>- Definindo uma </a:t>
            </a:r>
            <a:r>
              <a:rPr lang="pt-BR" dirty="0"/>
              <a:t>rota para o método HTTP GET na raiz do aplicativo. O primeiro parâmetro é o caminho da rota (neste caso, a raiz do aplicativo) e o segundo parâmetro é uma função que é executada quando a rota é acessada.</a:t>
            </a:r>
          </a:p>
          <a:p>
            <a:r>
              <a:rPr lang="pt-BR" b="1" dirty="0" err="1"/>
              <a:t>res.send</a:t>
            </a:r>
            <a:r>
              <a:rPr lang="pt-BR" b="1" dirty="0"/>
              <a:t>('</a:t>
            </a:r>
            <a:r>
              <a:rPr lang="pt-BR" b="1" dirty="0" err="1"/>
              <a:t>Bem-vindo</a:t>
            </a:r>
            <a:r>
              <a:rPr lang="pt-BR" b="1" dirty="0"/>
              <a:t> ao meu site!'); </a:t>
            </a:r>
            <a:r>
              <a:rPr lang="pt-BR" dirty="0" smtClean="0"/>
              <a:t>- Enviando </a:t>
            </a:r>
            <a:r>
              <a:rPr lang="pt-BR" dirty="0"/>
              <a:t>a resposta para a rota definida. Neste caso, estamos enviando a </a:t>
            </a:r>
            <a:r>
              <a:rPr lang="pt-BR" dirty="0" smtClean="0"/>
              <a:t>String </a:t>
            </a:r>
            <a:r>
              <a:rPr lang="pt-BR" dirty="0"/>
              <a:t>'</a:t>
            </a:r>
            <a:r>
              <a:rPr lang="pt-BR" dirty="0" err="1"/>
              <a:t>Bem-vindo</a:t>
            </a:r>
            <a:r>
              <a:rPr lang="pt-BR" dirty="0"/>
              <a:t> ao meu site!' para o navegador.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err="1" smtClean="0"/>
              <a:t>app</a:t>
            </a:r>
            <a:r>
              <a:rPr lang="pt-BR" b="1" dirty="0" smtClean="0"/>
              <a:t>.</a:t>
            </a:r>
            <a:r>
              <a:rPr lang="pt-BR" b="1" dirty="0" err="1" smtClean="0"/>
              <a:t>listen</a:t>
            </a:r>
            <a:r>
              <a:rPr lang="pt-BR" b="1" dirty="0" smtClean="0"/>
              <a:t>(3000, () =&gt; </a:t>
            </a:r>
            <a:r>
              <a:rPr lang="pt-BR" dirty="0" smtClean="0"/>
              <a:t>{ </a:t>
            </a:r>
            <a:r>
              <a:rPr lang="pt-BR" dirty="0"/>
              <a:t>- </a:t>
            </a:r>
            <a:r>
              <a:rPr lang="pt-BR" dirty="0" smtClean="0"/>
              <a:t>Fazendo </a:t>
            </a:r>
            <a:r>
              <a:rPr lang="pt-BR" dirty="0"/>
              <a:t>o aplicativo ouvir na porta 3000. Quando o servidor estiver pronto, a função de retorno de chamada passada como segundo parâmetro será executada.</a:t>
            </a:r>
          </a:p>
          <a:p>
            <a:r>
              <a:rPr lang="pt-BR" b="1" dirty="0"/>
              <a:t>console.</a:t>
            </a:r>
            <a:r>
              <a:rPr lang="pt-BR" b="1" dirty="0" err="1"/>
              <a:t>log</a:t>
            </a:r>
            <a:r>
              <a:rPr lang="pt-BR" b="1" dirty="0"/>
              <a:t>('Servidor iniciado na porta 3000'); </a:t>
            </a:r>
            <a:r>
              <a:rPr lang="pt-BR" dirty="0"/>
              <a:t>- </a:t>
            </a:r>
            <a:r>
              <a:rPr lang="pt-BR" dirty="0" smtClean="0"/>
              <a:t>Exibindo </a:t>
            </a:r>
            <a:r>
              <a:rPr lang="pt-BR" dirty="0"/>
              <a:t>uma mensagem no console do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 para indicar que o servidor está pronto e ouvindo na porta 3000.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executar esse código, você precisa salvá-lo em um arquivo com a extensão .</a:t>
            </a:r>
            <a:r>
              <a:rPr lang="pt-BR" dirty="0" err="1"/>
              <a:t>js</a:t>
            </a:r>
            <a:r>
              <a:rPr lang="pt-BR" dirty="0"/>
              <a:t>, por exemplo, "</a:t>
            </a:r>
            <a:r>
              <a:rPr lang="pt-BR" dirty="0" err="1"/>
              <a:t>app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". Em seguida, você precisa ter 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 instalado em seu computador e, através do terminal ou linha de comando, navegar até a pasta onde o arquivo "</a:t>
            </a:r>
            <a:r>
              <a:rPr lang="pt-BR" dirty="0" err="1"/>
              <a:t>app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" está salvo.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1) Crie </a:t>
            </a:r>
            <a:r>
              <a:rPr lang="pt-BR" dirty="0"/>
              <a:t>uma rota para o </a:t>
            </a:r>
            <a:r>
              <a:rPr lang="pt-BR" dirty="0" err="1"/>
              <a:t>endpoint</a:t>
            </a:r>
            <a:r>
              <a:rPr lang="pt-BR" dirty="0"/>
              <a:t> </a:t>
            </a:r>
            <a:r>
              <a:rPr lang="pt-BR" dirty="0" smtClean="0"/>
              <a:t>"/Santinha" </a:t>
            </a:r>
            <a:r>
              <a:rPr lang="pt-BR" dirty="0"/>
              <a:t>que retorne a mensagem "Olá, mundo!" em formato JSON.</a:t>
            </a:r>
          </a:p>
          <a:p>
            <a:pPr>
              <a:buNone/>
            </a:pPr>
            <a:r>
              <a:rPr lang="pt-BR" b="1" dirty="0" smtClean="0"/>
              <a:t>*</a:t>
            </a:r>
            <a:r>
              <a:rPr lang="pt-BR" b="1" dirty="0"/>
              <a:t> </a:t>
            </a:r>
            <a:r>
              <a:rPr lang="pt-BR" b="1" dirty="0" err="1"/>
              <a:t>Endpoint</a:t>
            </a:r>
            <a:r>
              <a:rPr lang="pt-BR" b="1" dirty="0"/>
              <a:t> é uma URL específica em um servidor web que é usada para acessar um recurso ou serviço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7929618" cy="407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2) </a:t>
            </a:r>
            <a:r>
              <a:rPr lang="pt-BR" dirty="0"/>
              <a:t>Crie uma rota para o </a:t>
            </a:r>
            <a:r>
              <a:rPr lang="pt-BR" dirty="0" err="1"/>
              <a:t>endpoint</a:t>
            </a:r>
            <a:r>
              <a:rPr lang="pt-BR" dirty="0"/>
              <a:t> "/</a:t>
            </a:r>
            <a:r>
              <a:rPr lang="pt-BR" dirty="0" err="1"/>
              <a:t>usuarios</a:t>
            </a:r>
            <a:r>
              <a:rPr lang="pt-BR" dirty="0"/>
              <a:t>" que retorne uma lista de usuários em formato JSON.</a:t>
            </a:r>
          </a:p>
          <a:p>
            <a:pPr>
              <a:buNone/>
            </a:pPr>
            <a:r>
              <a:rPr lang="pt-BR" dirty="0" smtClean="0"/>
              <a:t>3) </a:t>
            </a:r>
            <a:r>
              <a:rPr lang="pt-BR" dirty="0"/>
              <a:t>Crie uma rota para o </a:t>
            </a:r>
            <a:r>
              <a:rPr lang="pt-BR" dirty="0" err="1"/>
              <a:t>endpoint</a:t>
            </a:r>
            <a:r>
              <a:rPr lang="pt-BR" dirty="0"/>
              <a:t> "/produto/:id" que retorne as informações de um produto específico em formato JSON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4) </a:t>
            </a:r>
            <a:r>
              <a:rPr lang="pt-BR" dirty="0"/>
              <a:t>Crie uma rota "/sobre" que exibe um texto informativo sobre o seu site: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2) 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92935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3) 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00174"/>
            <a:ext cx="6077779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4</a:t>
            </a:r>
            <a:r>
              <a:rPr lang="pt-BR" dirty="0" smtClean="0"/>
              <a:t>) 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0"/>
            <a:ext cx="7746981" cy="446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Algumas das principais funcionalidades do Express incluem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1- </a:t>
            </a:r>
            <a:r>
              <a:rPr lang="pt-BR" dirty="0" err="1"/>
              <a:t>Roteamento</a:t>
            </a:r>
            <a:r>
              <a:rPr lang="pt-BR" dirty="0"/>
              <a:t>: o Express permite definir rotas para manipular solicitações HTTP para diferentes </a:t>
            </a:r>
            <a:r>
              <a:rPr lang="pt-BR" dirty="0" err="1"/>
              <a:t>URLs</a:t>
            </a:r>
            <a:r>
              <a:rPr lang="pt-BR" dirty="0"/>
              <a:t> e métodos HTTP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2- </a:t>
            </a:r>
            <a:r>
              <a:rPr lang="pt-BR" dirty="0"/>
              <a:t>Manipulação de solicitações e respostas: o Express fornece vários métodos e propriedades que simplificam o processamento de solicitações e respostas HTTP, como </a:t>
            </a:r>
            <a:r>
              <a:rPr lang="pt-BR" dirty="0" err="1" smtClean="0"/>
              <a:t>req</a:t>
            </a:r>
            <a:r>
              <a:rPr lang="pt-BR" dirty="0" smtClean="0"/>
              <a:t>.</a:t>
            </a:r>
            <a:r>
              <a:rPr lang="pt-BR" dirty="0" err="1" smtClean="0"/>
              <a:t>params</a:t>
            </a:r>
            <a:r>
              <a:rPr lang="pt-BR" dirty="0"/>
              <a:t>, </a:t>
            </a:r>
            <a:r>
              <a:rPr lang="pt-BR" dirty="0" err="1" smtClean="0"/>
              <a:t>req</a:t>
            </a:r>
            <a:r>
              <a:rPr lang="pt-BR" dirty="0" smtClean="0"/>
              <a:t>.</a:t>
            </a:r>
            <a:r>
              <a:rPr lang="pt-BR" dirty="0" err="1" smtClean="0"/>
              <a:t>query</a:t>
            </a:r>
            <a:r>
              <a:rPr lang="pt-BR" dirty="0"/>
              <a:t>, </a:t>
            </a:r>
            <a:r>
              <a:rPr lang="pt-BR" dirty="0" err="1" smtClean="0"/>
              <a:t>res.status</a:t>
            </a:r>
            <a:r>
              <a:rPr lang="pt-BR" dirty="0" smtClean="0"/>
              <a:t>()</a:t>
            </a:r>
            <a:r>
              <a:rPr lang="pt-BR" dirty="0"/>
              <a:t>, </a:t>
            </a:r>
            <a:r>
              <a:rPr lang="pt-BR" dirty="0" err="1" smtClean="0"/>
              <a:t>res.json</a:t>
            </a:r>
            <a:r>
              <a:rPr lang="pt-BR" dirty="0" smtClean="0"/>
              <a:t>()</a:t>
            </a:r>
            <a:r>
              <a:rPr lang="pt-BR" dirty="0"/>
              <a:t>, entre outro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3- Suporte </a:t>
            </a:r>
            <a:r>
              <a:rPr lang="pt-BR" dirty="0"/>
              <a:t>a </a:t>
            </a:r>
            <a:r>
              <a:rPr lang="pt-BR" dirty="0" err="1"/>
              <a:t>templates</a:t>
            </a:r>
            <a:r>
              <a:rPr lang="pt-BR" dirty="0"/>
              <a:t>: o Express permite integrar facilmente </a:t>
            </a:r>
            <a:r>
              <a:rPr lang="pt-BR" dirty="0" err="1"/>
              <a:t>templates</a:t>
            </a:r>
            <a:r>
              <a:rPr lang="pt-BR" dirty="0"/>
              <a:t> (modelos) para criar HTML dinâmico a partir de dados do servidor.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err="1" smtClean="0"/>
              <a:t>Middleware</a:t>
            </a:r>
            <a:r>
              <a:rPr lang="pt-BR" dirty="0" smtClean="0"/>
              <a:t>-  em </a:t>
            </a:r>
            <a:r>
              <a:rPr lang="pt-BR" dirty="0"/>
              <a:t>termos de desenvolvimento de software, refere-se a um software que conecta diferentes componentes ou sistemas de software e atua como uma camada intermediária. No contexto de aplicações web, um </a:t>
            </a:r>
            <a:r>
              <a:rPr lang="pt-BR" dirty="0" err="1"/>
              <a:t>middleware</a:t>
            </a:r>
            <a:r>
              <a:rPr lang="pt-BR" dirty="0"/>
              <a:t> é um software que fica entre a requisição do cliente e a resposta do servidor, e pode manipular a requisição ou a resposta de acordo com uma série de regras definidas.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No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, o </a:t>
            </a:r>
            <a:r>
              <a:rPr lang="pt-BR" dirty="0" err="1"/>
              <a:t>middleware</a:t>
            </a:r>
            <a:r>
              <a:rPr lang="pt-BR" dirty="0"/>
              <a:t> é amplamente utilizado no framework Express para processar as requisições HTTP. O Express fornece uma série de funções de </a:t>
            </a:r>
            <a:r>
              <a:rPr lang="pt-BR" dirty="0" err="1"/>
              <a:t>middleware</a:t>
            </a:r>
            <a:r>
              <a:rPr lang="pt-BR" dirty="0"/>
              <a:t> que podem ser usadas para executar tarefas como análise de dados, autenticação, controle de acesso, validação de entrada de dados, entre outras.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Exemplo: </a:t>
            </a:r>
            <a:r>
              <a:rPr lang="pt-BR" dirty="0"/>
              <a:t>Suponha que você tenha um aplicativo Express que requer autenticação para acessar determinadas rotas. Você pode criar um </a:t>
            </a:r>
            <a:r>
              <a:rPr lang="pt-BR" dirty="0" err="1"/>
              <a:t>middleware</a:t>
            </a:r>
            <a:r>
              <a:rPr lang="pt-BR" dirty="0"/>
              <a:t> que verifica se o usuário está autenticado antes de permitir o acesso à rota.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14488"/>
            <a:ext cx="7000924" cy="467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err="1" smtClean="0"/>
              <a:t>function</a:t>
            </a:r>
            <a:r>
              <a:rPr lang="pt-BR" b="1" dirty="0" smtClean="0"/>
              <a:t> </a:t>
            </a:r>
            <a:r>
              <a:rPr lang="pt-BR" b="1" dirty="0" err="1" smtClean="0"/>
              <a:t>autenticacao</a:t>
            </a:r>
            <a:r>
              <a:rPr lang="pt-BR" b="1" dirty="0" smtClean="0"/>
              <a:t>(</a:t>
            </a:r>
            <a:r>
              <a:rPr lang="pt-BR" b="1" dirty="0" err="1" smtClean="0"/>
              <a:t>req</a:t>
            </a:r>
            <a:r>
              <a:rPr lang="pt-BR" b="1" dirty="0" smtClean="0"/>
              <a:t>, </a:t>
            </a:r>
            <a:r>
              <a:rPr lang="pt-BR" b="1" dirty="0" err="1" smtClean="0"/>
              <a:t>res</a:t>
            </a:r>
            <a:r>
              <a:rPr lang="pt-BR" b="1" dirty="0" smtClean="0"/>
              <a:t>, </a:t>
            </a:r>
            <a:r>
              <a:rPr lang="pt-BR" b="1" dirty="0" err="1" smtClean="0"/>
              <a:t>next</a:t>
            </a:r>
            <a:r>
              <a:rPr lang="pt-BR" b="1" dirty="0" smtClean="0"/>
              <a:t>) {</a:t>
            </a:r>
            <a:r>
              <a:rPr lang="pt-BR" dirty="0" smtClean="0"/>
              <a:t>: </a:t>
            </a:r>
            <a:r>
              <a:rPr lang="pt-BR" dirty="0"/>
              <a:t>aqui </a:t>
            </a:r>
            <a:r>
              <a:rPr lang="pt-BR" dirty="0" smtClean="0"/>
              <a:t>foi criado </a:t>
            </a:r>
            <a:r>
              <a:rPr lang="pt-BR" dirty="0"/>
              <a:t>uma função </a:t>
            </a:r>
            <a:r>
              <a:rPr lang="pt-BR" dirty="0" smtClean="0"/>
              <a:t>chamada </a:t>
            </a:r>
            <a:r>
              <a:rPr lang="pt-BR" dirty="0"/>
              <a:t>"</a:t>
            </a:r>
            <a:r>
              <a:rPr lang="pt-BR" dirty="0" err="1"/>
              <a:t>autenticacao</a:t>
            </a:r>
            <a:r>
              <a:rPr lang="pt-BR" dirty="0"/>
              <a:t>" que recebe três parâmetros: "</a:t>
            </a:r>
            <a:r>
              <a:rPr lang="pt-BR" dirty="0" err="1"/>
              <a:t>req</a:t>
            </a:r>
            <a:r>
              <a:rPr lang="pt-BR" dirty="0"/>
              <a:t>" (objeto de requisição HTTP), "</a:t>
            </a:r>
            <a:r>
              <a:rPr lang="pt-BR" dirty="0" err="1"/>
              <a:t>res</a:t>
            </a:r>
            <a:r>
              <a:rPr lang="pt-BR" dirty="0"/>
              <a:t>" (objeto de resposta HTTP) e "</a:t>
            </a:r>
            <a:r>
              <a:rPr lang="pt-BR" dirty="0" err="1"/>
              <a:t>next</a:t>
            </a:r>
            <a:r>
              <a:rPr lang="pt-BR" dirty="0"/>
              <a:t>" (função callback que deve ser chamada quando o </a:t>
            </a:r>
            <a:r>
              <a:rPr lang="pt-BR" dirty="0" err="1"/>
              <a:t>middleware</a:t>
            </a:r>
            <a:r>
              <a:rPr lang="pt-BR" dirty="0"/>
              <a:t> terminar sua execução).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1171</Words>
  <Application>Microsoft Office PowerPoint</Application>
  <PresentationFormat>Apresentação na tela (4:3)</PresentationFormat>
  <Paragraphs>69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Node.js</vt:lpstr>
      <vt:lpstr>Express</vt:lpstr>
      <vt:lpstr>Express</vt:lpstr>
      <vt:lpstr>Express</vt:lpstr>
      <vt:lpstr>Express</vt:lpstr>
      <vt:lpstr>Express</vt:lpstr>
      <vt:lpstr>Express</vt:lpstr>
      <vt:lpstr>Express</vt:lpstr>
      <vt:lpstr>Express</vt:lpstr>
      <vt:lpstr>Express</vt:lpstr>
      <vt:lpstr>Express</vt:lpstr>
      <vt:lpstr>Express</vt:lpstr>
      <vt:lpstr>Express</vt:lpstr>
      <vt:lpstr>Express</vt:lpstr>
      <vt:lpstr>Express</vt:lpstr>
      <vt:lpstr>Express</vt:lpstr>
      <vt:lpstr>Express</vt:lpstr>
      <vt:lpstr>Express</vt:lpstr>
      <vt:lpstr>Express</vt:lpstr>
      <vt:lpstr>Express</vt:lpstr>
      <vt:lpstr>Express</vt:lpstr>
      <vt:lpstr>Express</vt:lpstr>
      <vt:lpstr>Exercício</vt:lpstr>
      <vt:lpstr>Exercício</vt:lpstr>
      <vt:lpstr>Exercício</vt:lpstr>
      <vt:lpstr>Exercício</vt:lpstr>
      <vt:lpstr>Exercício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Usuário do Windows</dc:creator>
  <cp:lastModifiedBy>Usuário do Windows</cp:lastModifiedBy>
  <cp:revision>3</cp:revision>
  <dcterms:created xsi:type="dcterms:W3CDTF">2023-03-28T23:59:28Z</dcterms:created>
  <dcterms:modified xsi:type="dcterms:W3CDTF">2023-03-29T00:52:16Z</dcterms:modified>
</cp:coreProperties>
</file>