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4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3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1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1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6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97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7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9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1EDD-D4BF-4DA2-ADFB-A3D9927F2157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67B1-8B03-4A2A-BDA7-E72B24F2B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7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pt-BR" dirty="0"/>
              <a:t>8</a:t>
            </a:r>
            <a:r>
              <a:rPr lang="pt-BR" dirty="0" smtClean="0"/>
              <a:t>)</a:t>
            </a:r>
            <a:r>
              <a:rPr lang="pt-BR" dirty="0" smtClean="0"/>
              <a:t> </a:t>
            </a:r>
            <a:r>
              <a:rPr lang="pt-BR" dirty="0"/>
              <a:t>Crie uma função que recebe um número (de 1 a 12) e retorne o mês correspondente como uma </a:t>
            </a:r>
            <a:r>
              <a:rPr lang="pt-BR" dirty="0" err="1"/>
              <a:t>string</a:t>
            </a:r>
            <a:r>
              <a:rPr lang="pt-BR" dirty="0"/>
              <a:t>. Por exemplo, se a entrada for 2, a função deverá retornar “fevereiro”, pois este é o 2° mês.</a:t>
            </a:r>
          </a:p>
        </p:txBody>
      </p:sp>
    </p:spTree>
    <p:extLst>
      <p:ext uri="{BB962C8B-B14F-4D97-AF65-F5344CB8AC3E}">
        <p14:creationId xmlns:p14="http://schemas.microsoft.com/office/powerpoint/2010/main" val="118074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pt-BR" dirty="0"/>
              <a:t>9</a:t>
            </a:r>
            <a:r>
              <a:rPr lang="pt-BR" dirty="0" smtClean="0"/>
              <a:t>)</a:t>
            </a:r>
            <a:r>
              <a:rPr lang="pt-BR" dirty="0"/>
              <a:t> As Organizações Tabajara resolveram dar um aumento de salário aos seus colaboradores e lhe contrataram para desenvolver o programa que calculará os reajustes. Faça um programa que recebe o salário de um colaborador e calcule reajuste segundo o seguinte critério, baseado no salário atual</a:t>
            </a:r>
            <a:r>
              <a:rPr lang="pt-BR" dirty="0" smtClean="0"/>
              <a:t>:</a:t>
            </a:r>
          </a:p>
          <a:p>
            <a:pPr marL="0" indent="0" fontAlgn="base">
              <a:buNone/>
            </a:pPr>
            <a:r>
              <a:rPr lang="pt-BR" dirty="0"/>
              <a:t>Salários até R$ 280,00 (incluindo): aumento de 20</a:t>
            </a:r>
            <a:r>
              <a:rPr lang="pt-BR" dirty="0" smtClean="0"/>
              <a:t>%</a:t>
            </a:r>
          </a:p>
          <a:p>
            <a:pPr marL="0" indent="0" fontAlgn="base">
              <a:buNone/>
            </a:pPr>
            <a:r>
              <a:rPr lang="pt-BR" dirty="0"/>
              <a:t>Salários entre R$ 280,00 e R$ 700,00: aumento de 15</a:t>
            </a:r>
            <a:r>
              <a:rPr lang="pt-BR" dirty="0" smtClean="0"/>
              <a:t>%</a:t>
            </a:r>
          </a:p>
          <a:p>
            <a:pPr marL="0" indent="0" fontAlgn="base">
              <a:buNone/>
            </a:pPr>
            <a:r>
              <a:rPr lang="pt-BR" dirty="0"/>
              <a:t>Salários entre R$ 700,00 e R$ 1500,00: aumento de 10</a:t>
            </a:r>
            <a:r>
              <a:rPr lang="pt-BR" dirty="0" smtClean="0"/>
              <a:t>%</a:t>
            </a:r>
          </a:p>
          <a:p>
            <a:pPr marL="0" indent="0" fontAlgn="base">
              <a:buNone/>
            </a:pPr>
            <a:r>
              <a:rPr lang="pt-BR" dirty="0"/>
              <a:t>Salários de R$ 1500,00 em diante: aumento de 5</a:t>
            </a:r>
            <a:r>
              <a:rPr lang="pt-BR" dirty="0" smtClean="0"/>
              <a:t>%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BR" dirty="0"/>
              <a:t>Após o aumento ser calculado, deverá ser informado: o salário antes do reajuste; o percentual de aumento aplicado; o valor do aumento; o novo salário, após o aumento.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35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10) </a:t>
            </a:r>
            <a:r>
              <a:rPr lang="pt-BR" dirty="0"/>
              <a:t>Um novo modelo de carro, </a:t>
            </a:r>
            <a:r>
              <a:rPr lang="pt-BR" dirty="0" err="1"/>
              <a:t>super</a:t>
            </a:r>
            <a:r>
              <a:rPr lang="pt-BR" dirty="0"/>
              <a:t> econômico foi lançado.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Ele faz 20 km com 1 litro de combustível.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Cada litro de combustível custa R$ 5,00.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Faça um programa que pergunte ao usuário quanto de dinheiro ele tem e em seguida diga quantos litros de combustível ele pode comprar e quantos </a:t>
            </a:r>
            <a:r>
              <a:rPr lang="pt-BR" dirty="0" smtClean="0"/>
              <a:t>quilômetros </a:t>
            </a:r>
            <a:r>
              <a:rPr lang="pt-BR" dirty="0"/>
              <a:t>o carro consegue andar com este tanto de combustível.</a:t>
            </a:r>
          </a:p>
        </p:txBody>
      </p:sp>
    </p:spTree>
    <p:extLst>
      <p:ext uri="{BB962C8B-B14F-4D97-AF65-F5344CB8AC3E}">
        <p14:creationId xmlns:p14="http://schemas.microsoft.com/office/powerpoint/2010/main" val="28797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/>
              <a:t>11) Conversão de unidades (minutos para horas e dias) - Escreva um programa que aceite uma quantidade de minutos e o converta em horas e dias. Por exemplo, 6.000 minutos equivalem a 100 horas e é igual a 4.167 dias.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75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smtClean="0"/>
              <a:t>12) </a:t>
            </a:r>
            <a:r>
              <a:rPr lang="pt-BR" dirty="0"/>
              <a:t>Escreva </a:t>
            </a:r>
            <a:r>
              <a:rPr lang="pt-BR" dirty="0" smtClean="0"/>
              <a:t>uma função que </a:t>
            </a:r>
            <a:r>
              <a:rPr lang="pt-BR" dirty="0"/>
              <a:t>leia o valor gasto com uma refeição em um restaurante e imprima o valor da gorjeta</a:t>
            </a:r>
            <a:br>
              <a:rPr lang="pt-BR" dirty="0"/>
            </a:br>
            <a:r>
              <a:rPr lang="pt-BR" dirty="0"/>
              <a:t>(10% do garçom) e o valor total ( com a gorjeta)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09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13) Faça uma função de </a:t>
            </a:r>
            <a:r>
              <a:rPr lang="pt-BR" dirty="0"/>
              <a:t>empréstimo bancário que vai solicitar salário e o valor da prestação. Se prestação for maior que 20% do salário, imprimir : Empréstimo não pode ser concedido. Senão imprimir Empréstimo pode ser concedido.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99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14) </a:t>
            </a:r>
            <a:r>
              <a:rPr lang="pt-BR" dirty="0"/>
              <a:t>Escreva um programa que calcula o desconto previdenciário de um funcionário. Dado um salário, o programa deve retornar o valor do desconto proporcional ao mesmo. O cálculo segue a regra: o desconto é de 11% do valor do salário, entretanto, o valor máximo de desconto é 334,29, o que seja menor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92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15) </a:t>
            </a:r>
            <a:r>
              <a:rPr lang="pt-BR" dirty="0"/>
              <a:t>Faça um programa que receba um valor que foi depositado e exiba o valor com rendimento após um mês. Considere fixo o juro da poupança em 0.70% a. m.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45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Todos os exercícios devem ser criados usando o </a:t>
            </a:r>
            <a:r>
              <a:rPr lang="pt-BR" dirty="0" err="1" smtClean="0"/>
              <a:t>getElementById</a:t>
            </a:r>
            <a:r>
              <a:rPr lang="pt-BR" dirty="0" smtClean="0"/>
              <a:t>, ou seja, o usuário deverá fazer o input por uma caixa de texto e o resultado ter seu output de acordo com o solicitado em cada questão.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6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1) Escreva </a:t>
            </a:r>
            <a:r>
              <a:rPr lang="pt-BR" dirty="0"/>
              <a:t>um programa em </a:t>
            </a:r>
            <a:r>
              <a:rPr lang="pt-BR" dirty="0" err="1"/>
              <a:t>JavaScript</a:t>
            </a:r>
            <a:r>
              <a:rPr lang="pt-BR" dirty="0"/>
              <a:t> que apresente uma caixa de alerta para o usuário com uma informação </a:t>
            </a:r>
            <a:r>
              <a:rPr lang="pt-BR" dirty="0" smtClean="0"/>
              <a:t>de que o botão é funcional.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08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2) Crie </a:t>
            </a:r>
            <a:r>
              <a:rPr lang="pt-BR" dirty="0"/>
              <a:t>uma função que calcule a área de um triângulo a partir de sua base e altura: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22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3) Crie </a:t>
            </a:r>
            <a:r>
              <a:rPr lang="pt-BR" dirty="0"/>
              <a:t>uma função que receba um número e retorne verdadeiro se ele for par ou falso se for </a:t>
            </a:r>
            <a:r>
              <a:rPr lang="pt-BR" dirty="0" smtClean="0"/>
              <a:t>ímpar</a:t>
            </a:r>
            <a:r>
              <a:rPr lang="pt-BR" dirty="0"/>
              <a:t>, </a:t>
            </a:r>
            <a:r>
              <a:rPr lang="pt-BR" dirty="0" smtClean="0"/>
              <a:t>a </a:t>
            </a:r>
            <a:r>
              <a:rPr lang="pt-BR" dirty="0"/>
              <a:t>saída deve ser com a resposta na </a:t>
            </a:r>
            <a:r>
              <a:rPr lang="pt-BR" dirty="0" err="1" smtClean="0"/>
              <a:t>body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0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4</a:t>
            </a:r>
            <a:r>
              <a:rPr lang="pt-BR" dirty="0" smtClean="0"/>
              <a:t>) </a:t>
            </a:r>
            <a:r>
              <a:rPr lang="pt-BR" dirty="0"/>
              <a:t>Faça um programa </a:t>
            </a:r>
            <a:r>
              <a:rPr lang="pt-BR" dirty="0" err="1"/>
              <a:t>JavaScript</a:t>
            </a:r>
            <a:r>
              <a:rPr lang="pt-BR" dirty="0"/>
              <a:t> que receba 3 números informados pelo usuário e em seguida apresente uma mensagem </a:t>
            </a:r>
            <a:r>
              <a:rPr lang="pt-BR" dirty="0" smtClean="0"/>
              <a:t>informando </a:t>
            </a:r>
            <a:r>
              <a:rPr lang="pt-BR" dirty="0"/>
              <a:t>qual é o maior número dentre os números informados</a:t>
            </a:r>
            <a:r>
              <a:rPr lang="pt-BR" dirty="0" smtClean="0"/>
              <a:t>. A saída deve ser com a resposta na </a:t>
            </a:r>
            <a:r>
              <a:rPr lang="pt-BR" dirty="0" err="1" smtClean="0"/>
              <a:t>body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“O valor maior é:”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82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5</a:t>
            </a:r>
            <a:r>
              <a:rPr lang="pt-BR" dirty="0" smtClean="0"/>
              <a:t>) </a:t>
            </a:r>
            <a:r>
              <a:rPr lang="pt-BR" dirty="0"/>
              <a:t>Criar uma função que converta uma temperatura de Celsius para Fahrenheit . </a:t>
            </a:r>
            <a:r>
              <a:rPr lang="pt-BR" dirty="0" smtClean="0"/>
              <a:t>A saída deve ser com a resposta na </a:t>
            </a:r>
            <a:r>
              <a:rPr lang="pt-BR" dirty="0" err="1" smtClean="0"/>
              <a:t>body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“A temperatura atual é:”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 = (5 * (F-32) / 9)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54" y="3020890"/>
            <a:ext cx="3754448" cy="157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6</a:t>
            </a:r>
            <a:r>
              <a:rPr lang="pt-BR" dirty="0" smtClean="0"/>
              <a:t>) </a:t>
            </a:r>
            <a:r>
              <a:rPr lang="pt-BR" dirty="0"/>
              <a:t>Escreva uma função que informe o retorno de um investimento (montante) com base nos valores do capital inicial, tempo em meses e taxa de juros mensal, fornecidos pelo usuário.</a:t>
            </a:r>
          </a:p>
          <a:p>
            <a:pPr fontAlgn="base"/>
            <a:r>
              <a:rPr lang="pt-BR" dirty="0"/>
              <a:t>Use a fórmula: </a:t>
            </a:r>
            <a:r>
              <a:rPr lang="pt-BR" b="1" dirty="0"/>
              <a:t>M = C * (1+i)</a:t>
            </a:r>
            <a:r>
              <a:rPr lang="pt-BR" b="1" baseline="30000" dirty="0"/>
              <a:t>t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Onde:</a:t>
            </a:r>
          </a:p>
          <a:p>
            <a:pPr fontAlgn="base"/>
            <a:r>
              <a:rPr lang="pt-BR" dirty="0"/>
              <a:t>C = Capital inicial investido</a:t>
            </a:r>
          </a:p>
          <a:p>
            <a:pPr fontAlgn="base"/>
            <a:r>
              <a:rPr lang="pt-BR" dirty="0"/>
              <a:t>i = Taxa de juros, em percentual</a:t>
            </a:r>
          </a:p>
          <a:p>
            <a:pPr fontAlgn="base"/>
            <a:r>
              <a:rPr lang="pt-BR" dirty="0"/>
              <a:t>t = Tempo do investimento, em meses</a:t>
            </a:r>
          </a:p>
        </p:txBody>
      </p:sp>
    </p:spTree>
    <p:extLst>
      <p:ext uri="{BB962C8B-B14F-4D97-AF65-F5344CB8AC3E}">
        <p14:creationId xmlns:p14="http://schemas.microsoft.com/office/powerpoint/2010/main" val="301782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pt-BR" dirty="0" smtClean="0"/>
              <a:t>7)</a:t>
            </a:r>
            <a:r>
              <a:rPr lang="pt-BR" dirty="0"/>
              <a:t> Crie uma função que verifica se um número inteiro passado como parâmetro é divisível por 3 e retorne </a:t>
            </a:r>
            <a:r>
              <a:rPr lang="pt-BR" dirty="0" err="1"/>
              <a:t>true</a:t>
            </a:r>
            <a:r>
              <a:rPr lang="pt-BR" dirty="0"/>
              <a:t> ou false.</a:t>
            </a:r>
          </a:p>
        </p:txBody>
      </p:sp>
    </p:spTree>
    <p:extLst>
      <p:ext uri="{BB962C8B-B14F-4D97-AF65-F5344CB8AC3E}">
        <p14:creationId xmlns:p14="http://schemas.microsoft.com/office/powerpoint/2010/main" val="261899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677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Lista de Exercícios</vt:lpstr>
      <vt:lpstr>Instruções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16</cp:revision>
  <dcterms:created xsi:type="dcterms:W3CDTF">2023-02-14T21:14:27Z</dcterms:created>
  <dcterms:modified xsi:type="dcterms:W3CDTF">2023-02-15T10:47:10Z</dcterms:modified>
</cp:coreProperties>
</file>