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84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53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81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10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36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97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14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07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90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0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32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14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Lista de Exercícios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47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Todos os exercícios devem ser criados usando o </a:t>
            </a:r>
            <a:r>
              <a:rPr lang="pt-BR" dirty="0" err="1" smtClean="0"/>
              <a:t>getElementById</a:t>
            </a:r>
            <a:r>
              <a:rPr lang="pt-BR" dirty="0" smtClean="0"/>
              <a:t>, ou seja, o usuário deverá fazer o input por uma caixa de texto e o resultado ter seu output de acordo com o solicitado em cada questão.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65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1) Escreva </a:t>
            </a:r>
            <a:r>
              <a:rPr lang="pt-BR" dirty="0"/>
              <a:t>um programa em </a:t>
            </a:r>
            <a:r>
              <a:rPr lang="pt-BR" dirty="0" err="1"/>
              <a:t>JavaScript</a:t>
            </a:r>
            <a:r>
              <a:rPr lang="pt-BR" dirty="0"/>
              <a:t> que apresente uma caixa de alerta para o usuário com uma informação </a:t>
            </a:r>
            <a:r>
              <a:rPr lang="pt-BR" dirty="0" smtClean="0"/>
              <a:t>de que o botão é funcional.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308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2) Crie </a:t>
            </a:r>
            <a:r>
              <a:rPr lang="pt-BR" dirty="0"/>
              <a:t>uma função que calcule a área de um triângulo a partir de sua base e altura: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808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2) Crie </a:t>
            </a:r>
            <a:r>
              <a:rPr lang="pt-BR" dirty="0"/>
              <a:t>uma função que calcule a área de um triângulo a partir de sua base e altura: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560" y="2891631"/>
            <a:ext cx="44958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2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3) Crie </a:t>
            </a:r>
            <a:r>
              <a:rPr lang="pt-BR" dirty="0"/>
              <a:t>uma função que receba um número e retorne verdadeiro se ele for par ou falso se for ímpar: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515" y="2700338"/>
            <a:ext cx="41433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2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Crie uma função que receba uma </a:t>
            </a:r>
            <a:r>
              <a:rPr lang="pt-BR" dirty="0" err="1"/>
              <a:t>string</a:t>
            </a:r>
            <a:r>
              <a:rPr lang="pt-BR" dirty="0"/>
              <a:t> e retorne a mesma </a:t>
            </a:r>
            <a:r>
              <a:rPr lang="pt-BR" dirty="0" err="1"/>
              <a:t>string</a:t>
            </a:r>
            <a:r>
              <a:rPr lang="pt-BR" dirty="0"/>
              <a:t>, mas em ordem reversa: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7" y="2821581"/>
            <a:ext cx="52673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2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Crie uma função que receba um objeto com as propriedades "nome" e "idade" e retorne uma </a:t>
            </a:r>
            <a:r>
              <a:rPr lang="pt-BR" dirty="0" err="1"/>
              <a:t>string</a:t>
            </a:r>
            <a:r>
              <a:rPr lang="pt-BR" dirty="0"/>
              <a:t> com a frase "Olá, meu nome é {nome} e eu tenho {idade} anos</a:t>
            </a:r>
            <a:r>
              <a:rPr lang="pt-BR" dirty="0" smtClean="0"/>
              <a:t>":</a:t>
            </a:r>
          </a:p>
          <a:p>
            <a:pPr marL="0" indent="0">
              <a:buNone/>
            </a:pP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criarFrasePessoal</a:t>
            </a:r>
            <a:r>
              <a:rPr lang="pt-BR" dirty="0" smtClean="0"/>
              <a:t>(pessoa) {</a:t>
            </a: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let</a:t>
            </a:r>
            <a:r>
              <a:rPr lang="pt-BR" dirty="0" smtClean="0"/>
              <a:t> frase = `Olá, meu nome é ${</a:t>
            </a:r>
            <a:r>
              <a:rPr lang="pt-BR" dirty="0" err="1" smtClean="0"/>
              <a:t>pessoa.nome</a:t>
            </a:r>
            <a:r>
              <a:rPr lang="pt-BR" dirty="0" smtClean="0"/>
              <a:t>} e eu tenho ${</a:t>
            </a:r>
            <a:r>
              <a:rPr lang="pt-BR" dirty="0" err="1" smtClean="0"/>
              <a:t>pessoa.idade</a:t>
            </a:r>
            <a:r>
              <a:rPr lang="pt-BR" dirty="0" smtClean="0"/>
              <a:t>} anos`;</a:t>
            </a: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return</a:t>
            </a:r>
            <a:r>
              <a:rPr lang="pt-BR" dirty="0" smtClean="0"/>
              <a:t> frase;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Exemplo de uso:</a:t>
            </a:r>
          </a:p>
          <a:p>
            <a:pPr marL="0" indent="0">
              <a:buNone/>
            </a:pPr>
            <a:r>
              <a:rPr lang="pt-BR" dirty="0" err="1" smtClean="0"/>
              <a:t>let</a:t>
            </a:r>
            <a:r>
              <a:rPr lang="pt-BR" dirty="0" smtClean="0"/>
              <a:t> pessoa = { nome: "João", idade: 30 };</a:t>
            </a:r>
          </a:p>
          <a:p>
            <a:pPr marL="0" indent="0">
              <a:buNone/>
            </a:pPr>
            <a:r>
              <a:rPr lang="pt-BR" dirty="0" err="1" smtClean="0"/>
              <a:t>let</a:t>
            </a:r>
            <a:r>
              <a:rPr lang="pt-BR" dirty="0" smtClean="0"/>
              <a:t> frase = </a:t>
            </a:r>
            <a:r>
              <a:rPr lang="pt-BR" dirty="0" err="1" smtClean="0"/>
              <a:t>criarFrasePessoal</a:t>
            </a:r>
            <a:r>
              <a:rPr lang="pt-BR" dirty="0" smtClean="0"/>
              <a:t>(p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38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243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Lista de Exercícios</vt:lpstr>
      <vt:lpstr>Instruções</vt:lpstr>
      <vt:lpstr>Exercícios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4</cp:revision>
  <dcterms:created xsi:type="dcterms:W3CDTF">2023-02-14T21:14:27Z</dcterms:created>
  <dcterms:modified xsi:type="dcterms:W3CDTF">2023-02-15T10:07:33Z</dcterms:modified>
</cp:coreProperties>
</file>