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79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0641-3B3F-49A4-8686-43678E6492A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0FC3-4D05-42E0-9B83-8EA70D64BCE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String e </a:t>
            </a:r>
            <a:r>
              <a:rPr lang="pt-BR" dirty="0" err="1" smtClean="0"/>
              <a:t>Template</a:t>
            </a:r>
            <a:r>
              <a:rPr lang="pt-BR" dirty="0" smtClean="0"/>
              <a:t> String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</a:t>
            </a:r>
            <a:r>
              <a:rPr lang="pt-BR" dirty="0"/>
              <a:t>do </a:t>
            </a:r>
            <a:r>
              <a:rPr lang="pt-BR" dirty="0" err="1"/>
              <a:t>Template</a:t>
            </a:r>
            <a:r>
              <a:rPr lang="pt-BR" dirty="0"/>
              <a:t>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Em geral, as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 são uma sintaxe útil e poderosa para criar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dinâmicas e sofisticadas.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ExercícioTemplate </a:t>
            </a:r>
            <a:r>
              <a:rPr lang="pt-BR" dirty="0"/>
              <a:t>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1) Criar uma mensagem de boas-vindas personalizada com o nome e idade de uma pessoa:</a:t>
            </a:r>
          </a:p>
          <a:p>
            <a:pPr>
              <a:buNone/>
            </a:pPr>
            <a:r>
              <a:rPr lang="pt-BR" dirty="0" smtClean="0"/>
              <a:t>2) Criar </a:t>
            </a:r>
            <a:r>
              <a:rPr lang="pt-BR" dirty="0"/>
              <a:t>uma mensagem de erro com o nome da variável e o valor atual: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Condicional Ternário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operador ternário é uma forma simplificada de escrever uma instrução condicional em </a:t>
            </a:r>
            <a:r>
              <a:rPr lang="pt-BR" dirty="0" err="1"/>
              <a:t>JavaScript</a:t>
            </a:r>
            <a:r>
              <a:rPr lang="pt-BR" dirty="0"/>
              <a:t>. Ele é composto por três partes</a:t>
            </a:r>
            <a:r>
              <a:rPr lang="pt-BR" dirty="0" smtClean="0"/>
              <a:t>:</a:t>
            </a:r>
          </a:p>
          <a:p>
            <a:r>
              <a:rPr lang="pt-BR" b="1" dirty="0"/>
              <a:t>condição ? expressão1 : </a:t>
            </a:r>
            <a:r>
              <a:rPr lang="pt-BR" b="1" dirty="0" smtClean="0"/>
              <a:t>expressão2</a:t>
            </a:r>
          </a:p>
          <a:p>
            <a:r>
              <a:rPr lang="pt-BR" dirty="0"/>
              <a:t>A condição é avaliada como verdadeira ou falsa. Se for verdadeira, a expressão1 é retornada. Se for falsa, a expressão2 é retornada.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Condicional Ternário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Aqui está um exemplo de como usar o operador ternário para exibir uma mensagem diferente com base na idade de uma pessoa: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3501230"/>
            <a:ext cx="8116616" cy="79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Condicional Ternário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exemplo, se a idade for maior ou igual a 18, a mensagem "Você é maior de idade" será exibida. Caso contrário, a mensagem "Você é menor de idade" será exibida.</a:t>
            </a:r>
          </a:p>
          <a:p>
            <a:r>
              <a:rPr lang="pt-BR" dirty="0"/>
              <a:t>Você também pode usar o operador ternário para atribuir um valor a uma variável com base em uma condição: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143512"/>
            <a:ext cx="62007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Condicional Ternário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exemplo, se a variável </a:t>
            </a:r>
            <a:r>
              <a:rPr lang="pt-BR" dirty="0" err="1" smtClean="0"/>
              <a:t>temPermissao</a:t>
            </a:r>
            <a:r>
              <a:rPr lang="pt-BR" dirty="0"/>
              <a:t> for verdadeira, a variável </a:t>
            </a:r>
            <a:r>
              <a:rPr lang="pt-BR" dirty="0" smtClean="0"/>
              <a:t>acesso</a:t>
            </a:r>
            <a:r>
              <a:rPr lang="pt-BR" dirty="0"/>
              <a:t> receberá o valor "Acesso permitido". Caso contrário, a variável </a:t>
            </a:r>
            <a:r>
              <a:rPr lang="pt-BR" dirty="0" smtClean="0"/>
              <a:t>acesso</a:t>
            </a:r>
            <a:r>
              <a:rPr lang="pt-BR" dirty="0"/>
              <a:t> receberá o valor "Acesso negado".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 Condicional </a:t>
            </a:r>
            <a:r>
              <a:rPr lang="pt-BR" b="1" dirty="0"/>
              <a:t>Ternário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Diga se o usuário ele é membro ou não do clube X. </a:t>
            </a:r>
          </a:p>
          <a:p>
            <a:r>
              <a:rPr lang="pt-BR" dirty="0"/>
              <a:t>Suponha que você tenha um número e deseja verificar se ele é par ou ímpar. Escreva uma instrução condicional usando o operador ternário que atribua a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/>
              <a:t>"par" ou "ímpar" a uma variável com base no número.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 Condicional </a:t>
            </a:r>
            <a:r>
              <a:rPr lang="pt-BR" b="1" dirty="0"/>
              <a:t>Ternário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047403"/>
            <a:ext cx="7529490" cy="150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234" y="4054210"/>
            <a:ext cx="7951206" cy="146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Switch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smtClean="0"/>
              <a:t>Switch </a:t>
            </a:r>
            <a:r>
              <a:rPr lang="pt-BR" dirty="0"/>
              <a:t>é uma estrutura condicional em </a:t>
            </a:r>
            <a:r>
              <a:rPr lang="pt-BR" dirty="0" err="1"/>
              <a:t>JavaScript</a:t>
            </a:r>
            <a:r>
              <a:rPr lang="pt-BR" dirty="0"/>
              <a:t> que permite testar uma variável em vários casos diferentes. Ele é útil quando você precisa executar diferentes ações com base no valor de uma variável.</a:t>
            </a:r>
          </a:p>
          <a:p>
            <a:r>
              <a:rPr lang="pt-BR" dirty="0"/>
              <a:t>A sintaxe básica do switch é a seguinte:</a:t>
            </a:r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286256"/>
            <a:ext cx="54292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 Switch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Existe um grupo de amigos que deseja comprar três camisas, uma para cada. Então o amigo A escolhe a camisa Azul por causa da profissão Guarda-Civil, o amigo B escolhe vermelho por ser Bombeiro e o amigo C escolhe Branco por ser Médico. Monte um Switch...case para responder essa questão.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 err="1" smtClean="0"/>
              <a:t>Template</a:t>
            </a:r>
            <a:r>
              <a:rPr lang="pt-BR" dirty="0" smtClean="0"/>
              <a:t>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String é um tipo de dado em </a:t>
            </a:r>
            <a:r>
              <a:rPr lang="pt-BR" dirty="0" err="1"/>
              <a:t>JavaScript</a:t>
            </a:r>
            <a:r>
              <a:rPr lang="pt-BR" dirty="0"/>
              <a:t> que representa uma </a:t>
            </a:r>
            <a:r>
              <a:rPr lang="pt-BR" dirty="0" err="1"/>
              <a:t>sequência</a:t>
            </a:r>
            <a:r>
              <a:rPr lang="pt-BR" dirty="0"/>
              <a:t> de caracteres. Em </a:t>
            </a:r>
            <a:r>
              <a:rPr lang="pt-BR" dirty="0" err="1"/>
              <a:t>JavaScript</a:t>
            </a:r>
            <a:r>
              <a:rPr lang="pt-BR" dirty="0"/>
              <a:t>, as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são criadas usando aspas simples ou duplas. Aqui está um exemplo: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071942"/>
            <a:ext cx="72641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 Switch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143932" cy="453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Arrow Function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dirty="0"/>
              <a:t>Arrow </a:t>
            </a:r>
            <a:r>
              <a:rPr lang="pt-BR" dirty="0" err="1"/>
              <a:t>functions</a:t>
            </a:r>
            <a:r>
              <a:rPr lang="pt-BR" dirty="0"/>
              <a:t> são uma forma mais concisa de escrever funções em </a:t>
            </a:r>
            <a:r>
              <a:rPr lang="pt-BR" dirty="0" err="1"/>
              <a:t>JavaScript</a:t>
            </a:r>
            <a:r>
              <a:rPr lang="pt-BR" dirty="0"/>
              <a:t> introduzida na versão ES6 do </a:t>
            </a:r>
            <a:r>
              <a:rPr lang="pt-BR" dirty="0" err="1"/>
              <a:t>ECMAScript</a:t>
            </a:r>
            <a:r>
              <a:rPr lang="pt-BR" dirty="0"/>
              <a:t>. Elas permitem definir funções de maneira mais curta e elegante, reduzindo a quantidade de código que é necessário escrever em comparação com a forma tradicional de escrever funções 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A sintaxe básica das arrow </a:t>
            </a:r>
            <a:r>
              <a:rPr lang="pt-BR" dirty="0" err="1"/>
              <a:t>functions</a:t>
            </a:r>
            <a:r>
              <a:rPr lang="pt-BR" dirty="0"/>
              <a:t> é a seguinte:</a:t>
            </a:r>
          </a:p>
          <a:p>
            <a:pPr>
              <a:buNone/>
            </a:pPr>
            <a:r>
              <a:rPr lang="pt-BR" b="1" dirty="0"/>
              <a:t>(argumentos) =&gt; { instruções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Arrow Function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Por exemplo, a seguinte função tradicional</a:t>
            </a:r>
            <a:r>
              <a:rPr lang="pt-BR" dirty="0" smtClean="0"/>
              <a:t>: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dirty="0"/>
              <a:t>Pode ser reescrita como uma arrow </a:t>
            </a:r>
            <a:r>
              <a:rPr lang="pt-BR" dirty="0" err="1"/>
              <a:t>function</a:t>
            </a:r>
            <a:r>
              <a:rPr lang="pt-BR" dirty="0" smtClean="0"/>
              <a:t>:</a:t>
            </a:r>
          </a:p>
          <a:p>
            <a:endParaRPr lang="pt-BR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6147" y="2420888"/>
            <a:ext cx="341170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4714884"/>
            <a:ext cx="447117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Arrow Function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Entretanto, há um jeito mais simples de criar uma arrow </a:t>
            </a:r>
            <a:r>
              <a:rPr lang="pt-BR" dirty="0" err="1" smtClean="0"/>
              <a:t>function</a:t>
            </a:r>
            <a:r>
              <a:rPr lang="pt-BR" dirty="0" smtClean="0"/>
              <a:t>, sem precisar usar o modelo de função. </a:t>
            </a:r>
          </a:p>
          <a:p>
            <a:pPr>
              <a:buNone/>
            </a:pPr>
            <a:endParaRPr lang="pt-BR" b="1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714751"/>
            <a:ext cx="6929486" cy="163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Arrow Function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Contudo, nem sempre vai ser possível usar ela desse modelo, </a:t>
            </a:r>
            <a:r>
              <a:rPr lang="pt-BR" dirty="0" smtClean="0"/>
              <a:t>principalmente </a:t>
            </a:r>
            <a:r>
              <a:rPr lang="pt-BR" dirty="0" smtClean="0"/>
              <a:t>quando houver a necessidade de ter um </a:t>
            </a:r>
            <a:r>
              <a:rPr lang="pt-BR" dirty="0" err="1" smtClean="0"/>
              <a:t>return</a:t>
            </a:r>
            <a:r>
              <a:rPr lang="pt-BR" dirty="0" smtClean="0"/>
              <a:t> dentro da função. Ex</a:t>
            </a:r>
            <a:r>
              <a:rPr lang="pt-BR" b="1" dirty="0" smtClean="0"/>
              <a:t>:</a:t>
            </a:r>
          </a:p>
          <a:p>
            <a:pPr>
              <a:buNone/>
            </a:pPr>
            <a:endParaRPr lang="pt-BR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786190"/>
            <a:ext cx="412423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Arrow Function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Isso se dá pelo fato de não ter uma função que precise retornar nada, mas quando há retorno, não tem como, tem que ser no exemplo 2. 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 Arrow </a:t>
            </a:r>
            <a:r>
              <a:rPr lang="pt-BR" b="1" dirty="0"/>
              <a:t>Function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Crie uma arrow </a:t>
            </a:r>
            <a:r>
              <a:rPr lang="pt-BR" dirty="0" err="1"/>
              <a:t>function</a:t>
            </a:r>
            <a:r>
              <a:rPr lang="pt-BR" dirty="0"/>
              <a:t> que recebe dois números como parâmetros e retorna o maior </a:t>
            </a:r>
            <a:r>
              <a:rPr lang="pt-BR" dirty="0" smtClean="0"/>
              <a:t>deles. </a:t>
            </a:r>
            <a:r>
              <a:rPr lang="pt-BR" dirty="0" smtClean="0"/>
              <a:t>Use o </a:t>
            </a:r>
            <a:r>
              <a:rPr lang="pt-BR" dirty="0" err="1" smtClean="0"/>
              <a:t>max</a:t>
            </a:r>
            <a:r>
              <a:rPr lang="pt-BR" dirty="0" smtClean="0"/>
              <a:t> para ajudar nessa resolução</a:t>
            </a:r>
            <a:r>
              <a:rPr lang="pt-BR" dirty="0" smtClean="0"/>
              <a:t>.</a:t>
            </a:r>
          </a:p>
          <a:p>
            <a:pPr lvl="0">
              <a:buNone/>
            </a:pPr>
            <a:r>
              <a:rPr lang="pt-BR" b="1" dirty="0" err="1">
                <a:solidFill>
                  <a:srgbClr val="1B1B1B"/>
                </a:solidFill>
                <a:latin typeface="var(--font-code)"/>
              </a:rPr>
              <a:t>Math.max</a:t>
            </a:r>
            <a:r>
              <a:rPr lang="pt-BR" b="1" dirty="0">
                <a:solidFill>
                  <a:srgbClr val="1B1B1B"/>
                </a:solidFill>
                <a:latin typeface="var(--font-code)"/>
              </a:rPr>
              <a:t>([valor1[,valor2, ...]])</a:t>
            </a:r>
            <a:r>
              <a:rPr lang="pt-BR" sz="2400" b="1" dirty="0"/>
              <a:t> </a:t>
            </a:r>
            <a:endParaRPr lang="pt-BR" sz="6000" b="1" dirty="0">
              <a:latin typeface="Arial" panose="020B0604020202020204" pitchFamily="34" charset="0"/>
            </a:endParaRP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 Arrow </a:t>
            </a:r>
            <a:r>
              <a:rPr lang="pt-BR" b="1" dirty="0"/>
              <a:t>Function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t-BR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928802"/>
            <a:ext cx="438419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1) Crie </a:t>
            </a:r>
            <a:r>
              <a:rPr lang="pt-BR" dirty="0"/>
              <a:t>uma variável chamada “fruta”. Esta variável deve receber uma string com o nome de uma fruta. Após, crie uma estrutura condicional switch que receba esta variável e que possua três casos: caso maçã, retorne no console: “Não vendemos esta fruta aqui”. Caso kiwi, retorne: “Estamos com escassez de kiwis” e caso melancia, retorne: “Aqui está, são 3 reais o quilo”. Teste com estas três opções e verifique o console do seu navegador. Crie também um default, que retornará uma mensagem de erro no console.</a:t>
            </a:r>
            <a:endParaRPr lang="pt-BR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2</a:t>
            </a:r>
            <a:r>
              <a:rPr lang="pt-BR" dirty="0" smtClean="0"/>
              <a:t>) </a:t>
            </a:r>
            <a:r>
              <a:rPr lang="pt-BR" dirty="0"/>
              <a:t>Um homem decidiu ir à uma revenda comprar um carro. Ele deseja comprar um carro </a:t>
            </a:r>
            <a:r>
              <a:rPr lang="pt-BR" dirty="0" err="1"/>
              <a:t>hatch</a:t>
            </a:r>
            <a:r>
              <a:rPr lang="pt-BR" dirty="0"/>
              <a:t>, e a revenda possui, além de carros </a:t>
            </a:r>
            <a:r>
              <a:rPr lang="pt-BR" dirty="0" err="1"/>
              <a:t>hatch</a:t>
            </a:r>
            <a:r>
              <a:rPr lang="pt-BR" dirty="0"/>
              <a:t>, sedans, motocicletas e caminhonetes. Utilizando uma estrutura switch/case, caso o comprador queira o </a:t>
            </a:r>
            <a:r>
              <a:rPr lang="pt-BR" dirty="0" err="1"/>
              <a:t>hatch</a:t>
            </a:r>
            <a:r>
              <a:rPr lang="pt-BR" dirty="0"/>
              <a:t>, retorne: “Compra efetuada com sucesso”. Nas outras opções, retorne: “Tem certeza que não prefere este modelo?”. Caso seja especificado um modelo que não está disponível, retorne no console: “Não trabalhamos com este tipo de automóvel aqui”.</a:t>
            </a:r>
            <a:endParaRPr lang="pt-B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As </a:t>
            </a:r>
            <a:r>
              <a:rPr lang="pt-BR" dirty="0" err="1"/>
              <a:t>template</a:t>
            </a:r>
            <a:r>
              <a:rPr lang="pt-BR" dirty="0"/>
              <a:t> strings são uma sintaxe alternativa para criar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introduzida na versão ES6 (também conhecida como ES2015). Em vez de usar aspas simples ou duplas, você usa </a:t>
            </a:r>
            <a:r>
              <a:rPr lang="pt-BR" dirty="0" err="1" smtClean="0"/>
              <a:t>backticks</a:t>
            </a:r>
            <a:r>
              <a:rPr lang="pt-BR" dirty="0" smtClean="0"/>
              <a:t> </a:t>
            </a:r>
            <a:r>
              <a:rPr lang="pt-BR" dirty="0"/>
              <a:t>para delimitar a </a:t>
            </a:r>
            <a:r>
              <a:rPr lang="pt-BR" dirty="0" err="1" smtClean="0"/>
              <a:t>String</a:t>
            </a:r>
            <a:r>
              <a:rPr lang="pt-BR" dirty="0"/>
              <a:t>. As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também permitem que você insira variáveis e expressões dentro da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/>
              <a:t>usando a sintaxe </a:t>
            </a:r>
            <a:r>
              <a:rPr lang="pt-BR" dirty="0" smtClean="0"/>
              <a:t>${ }</a:t>
            </a:r>
            <a:r>
              <a:rPr lang="pt-BR" dirty="0"/>
              <a:t>. Aqui está um exemplo: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3) Utilizar </a:t>
            </a:r>
            <a:r>
              <a:rPr lang="pt-BR" dirty="0"/>
              <a:t>o operador ternário para realizar uma validação através de uma variável lógica</a:t>
            </a:r>
            <a:r>
              <a:rPr lang="pt-BR" dirty="0" smtClean="0"/>
              <a:t>: Use na variável “</a:t>
            </a:r>
            <a:r>
              <a:rPr lang="pt-BR" dirty="0" err="1" smtClean="0"/>
              <a:t>True</a:t>
            </a:r>
            <a:r>
              <a:rPr lang="pt-BR" dirty="0" smtClean="0"/>
              <a:t>”</a:t>
            </a:r>
          </a:p>
          <a:p>
            <a:pPr>
              <a:buNone/>
            </a:pPr>
            <a:r>
              <a:rPr lang="pt-BR" dirty="0" smtClean="0"/>
              <a:t>4) </a:t>
            </a:r>
            <a:r>
              <a:rPr lang="pt-BR" dirty="0" smtClean="0"/>
              <a:t>Utilizar </a:t>
            </a:r>
            <a:r>
              <a:rPr lang="pt-BR" dirty="0"/>
              <a:t>o operador ternário comparando valores do tipo </a:t>
            </a:r>
            <a:r>
              <a:rPr lang="pt-BR" dirty="0" err="1"/>
              <a:t>S</a:t>
            </a:r>
            <a:r>
              <a:rPr lang="pt-BR" dirty="0" err="1" smtClean="0"/>
              <a:t>tring</a:t>
            </a:r>
            <a:r>
              <a:rPr lang="pt-BR" dirty="0" smtClean="0"/>
              <a:t>: Use na variável “Programador”</a:t>
            </a:r>
          </a:p>
          <a:p>
            <a:pPr>
              <a:buNone/>
            </a:pPr>
            <a:r>
              <a:rPr lang="pt-BR" dirty="0" smtClean="0"/>
              <a:t>5) </a:t>
            </a:r>
            <a:r>
              <a:rPr lang="pt-BR" dirty="0" smtClean="0"/>
              <a:t>Utilizar </a:t>
            </a:r>
            <a:r>
              <a:rPr lang="pt-BR" dirty="0"/>
              <a:t>o operador ternário validando dados do tipo numérico</a:t>
            </a:r>
            <a:r>
              <a:rPr lang="pt-BR" dirty="0" smtClean="0"/>
              <a:t>: Verifique se um é maior do que o outro. </a:t>
            </a:r>
            <a:endParaRPr lang="pt-BR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6) </a:t>
            </a:r>
            <a:r>
              <a:rPr lang="pt-BR" dirty="0"/>
              <a:t>Declare uma função comum, utilizando uma declaração ou expressão de função. Essa nossa função deverá possuir dois parâmetros (</a:t>
            </a:r>
            <a:r>
              <a:rPr lang="pt-BR" dirty="0" smtClean="0"/>
              <a:t>nome sobrenome). </a:t>
            </a:r>
            <a:r>
              <a:rPr lang="pt-BR" dirty="0"/>
              <a:t>A nossa função deve mostrar no console a seguinte frase: “Olá </a:t>
            </a:r>
            <a:r>
              <a:rPr lang="pt-BR" dirty="0" smtClean="0"/>
              <a:t>nome sobrenome, </a:t>
            </a:r>
            <a:r>
              <a:rPr lang="pt-BR" dirty="0"/>
              <a:t>eu sou uma função!”.</a:t>
            </a:r>
            <a:endParaRPr lang="pt-BR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7</a:t>
            </a:r>
            <a:r>
              <a:rPr lang="pt-BR" dirty="0"/>
              <a:t>) </a:t>
            </a:r>
            <a:r>
              <a:rPr lang="pt-BR" dirty="0" smtClean="0"/>
              <a:t>Criar </a:t>
            </a:r>
            <a:r>
              <a:rPr lang="pt-BR" dirty="0"/>
              <a:t>um modelo de e-mail com campos variáveis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b="1" dirty="0" err="1"/>
              <a:t>destinatario</a:t>
            </a:r>
            <a:endParaRPr lang="pt-BR" b="1" dirty="0"/>
          </a:p>
          <a:p>
            <a:pPr>
              <a:buNone/>
            </a:pPr>
            <a:r>
              <a:rPr lang="pt-BR" b="1" dirty="0"/>
              <a:t>assunto</a:t>
            </a:r>
          </a:p>
          <a:p>
            <a:pPr>
              <a:buNone/>
            </a:pPr>
            <a:r>
              <a:rPr lang="pt-BR" b="1" dirty="0"/>
              <a:t>nome</a:t>
            </a:r>
          </a:p>
          <a:p>
            <a:pPr>
              <a:buNone/>
            </a:pPr>
            <a:r>
              <a:rPr lang="pt-BR" b="1" dirty="0" err="1"/>
              <a:t>linkDeConfirmacao</a:t>
            </a:r>
            <a:endParaRPr lang="pt-BR" b="1" dirty="0"/>
          </a:p>
          <a:p>
            <a:pPr>
              <a:buNone/>
            </a:pPr>
            <a:r>
              <a:rPr lang="pt-BR" b="1" dirty="0" err="1"/>
              <a:t>corpoDoEmail</a:t>
            </a:r>
            <a:endParaRPr lang="pt-BR" b="1" dirty="0"/>
          </a:p>
          <a:p>
            <a:pPr>
              <a:buNone/>
            </a:pPr>
            <a:r>
              <a:rPr lang="pt-BR" b="1" dirty="0" err="1"/>
              <a:t>Const</a:t>
            </a:r>
            <a:r>
              <a:rPr lang="pt-BR" b="1" dirty="0"/>
              <a:t> </a:t>
            </a:r>
            <a:r>
              <a:rPr lang="pt-BR" b="1" dirty="0" err="1"/>
              <a:t>modeloDeEmail</a:t>
            </a:r>
            <a:endParaRPr lang="pt-BR" b="1" dirty="0"/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306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7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10" y="2420888"/>
            <a:ext cx="8814448" cy="356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4905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8911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8</a:t>
            </a:r>
            <a:r>
              <a:rPr lang="pt-BR" dirty="0" smtClean="0"/>
              <a:t>) Crie um </a:t>
            </a:r>
            <a:r>
              <a:rPr lang="pt-BR" dirty="0" err="1" smtClean="0"/>
              <a:t>Quiz</a:t>
            </a:r>
            <a:r>
              <a:rPr lang="pt-BR" smtClean="0"/>
              <a:t> </a:t>
            </a:r>
            <a:r>
              <a:rPr lang="pt-BR" dirty="0" smtClean="0"/>
              <a:t>com respostas já definidas usando o Switch...Case.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46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390" y="2204864"/>
            <a:ext cx="811322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Observe que as expressões dentro das chaves </a:t>
            </a:r>
            <a:r>
              <a:rPr lang="pt-BR" dirty="0" smtClean="0"/>
              <a:t>${ }</a:t>
            </a:r>
            <a:r>
              <a:rPr lang="pt-BR" dirty="0"/>
              <a:t> podem ser qualquer código </a:t>
            </a:r>
            <a:r>
              <a:rPr lang="pt-BR" dirty="0" err="1"/>
              <a:t>JavaScript</a:t>
            </a:r>
            <a:r>
              <a:rPr lang="pt-BR" dirty="0"/>
              <a:t> válido, incluindo outras variáveis, operações matemáticas, chamadas de função e assim por diante. As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também suportam </a:t>
            </a:r>
            <a:r>
              <a:rPr lang="pt-BR" dirty="0" err="1"/>
              <a:t>multi-linhas</a:t>
            </a:r>
            <a:r>
              <a:rPr lang="pt-BR" dirty="0"/>
              <a:t>, o que significa que você pode criar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que se estendem por várias linhas sem precisar usar quebras de linha explícitas ou concatenação de strings. Por exemplo: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2060848"/>
            <a:ext cx="3585010" cy="38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</a:t>
            </a:r>
            <a:r>
              <a:rPr lang="pt-BR" dirty="0"/>
              <a:t>do </a:t>
            </a:r>
            <a:r>
              <a:rPr lang="pt-BR" dirty="0" err="1"/>
              <a:t>Template</a:t>
            </a:r>
            <a:r>
              <a:rPr lang="pt-BR" dirty="0"/>
              <a:t>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Interpolação de variáveis: Com as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 smtClean="0"/>
              <a:t>Strings</a:t>
            </a:r>
            <a:r>
              <a:rPr lang="pt-BR" dirty="0"/>
              <a:t>, você pode incluir o valor de uma variável diretamente na string usando a sintaxe ${ }, em vez de concatenar strings e variáveis separadamente.</a:t>
            </a:r>
          </a:p>
          <a:p>
            <a:r>
              <a:rPr lang="pt-BR" dirty="0"/>
              <a:t>Expressões </a:t>
            </a:r>
            <a:r>
              <a:rPr lang="pt-BR" dirty="0" err="1"/>
              <a:t>JavaScript</a:t>
            </a:r>
            <a:r>
              <a:rPr lang="pt-BR" dirty="0"/>
              <a:t>: Com as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 smtClean="0"/>
              <a:t>Strings</a:t>
            </a:r>
            <a:r>
              <a:rPr lang="pt-BR" dirty="0"/>
              <a:t>, você pode incluir expressões </a:t>
            </a:r>
            <a:r>
              <a:rPr lang="pt-BR" dirty="0" err="1"/>
              <a:t>JavaScript</a:t>
            </a:r>
            <a:r>
              <a:rPr lang="pt-BR" dirty="0"/>
              <a:t> complexas dentro da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/>
              <a:t>usando a sintaxe ${ }, o que permite que você crie strings mais dinâmicas e sofisticadas.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</a:t>
            </a:r>
            <a:r>
              <a:rPr lang="pt-BR" dirty="0"/>
              <a:t>do </a:t>
            </a:r>
            <a:r>
              <a:rPr lang="pt-BR" dirty="0" err="1"/>
              <a:t>Template</a:t>
            </a:r>
            <a:r>
              <a:rPr lang="pt-BR" dirty="0"/>
              <a:t>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Legibilidade: A sintaxe das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torna o código mais legível, especialmente quando você precisa criar strings longas ou complexas.</a:t>
            </a:r>
          </a:p>
          <a:p>
            <a:r>
              <a:rPr lang="pt-BR" dirty="0" err="1"/>
              <a:t>Multi-linhas</a:t>
            </a:r>
            <a:r>
              <a:rPr lang="pt-BR" dirty="0"/>
              <a:t>: As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suportam </a:t>
            </a:r>
            <a:r>
              <a:rPr lang="pt-BR" dirty="0" err="1" smtClean="0"/>
              <a:t>multi-linhas</a:t>
            </a:r>
            <a:r>
              <a:rPr lang="pt-BR" dirty="0" smtClean="0"/>
              <a:t>, o que significa que você pode criar </a:t>
            </a:r>
            <a:r>
              <a:rPr lang="pt-BR" dirty="0" err="1"/>
              <a:t>S</a:t>
            </a:r>
            <a:r>
              <a:rPr lang="pt-BR" dirty="0" err="1" smtClean="0"/>
              <a:t>trings</a:t>
            </a:r>
            <a:r>
              <a:rPr lang="pt-BR" dirty="0" smtClean="0"/>
              <a:t> que </a:t>
            </a:r>
            <a:r>
              <a:rPr lang="pt-BR" dirty="0"/>
              <a:t>se estendem por várias linhas sem precisar usar quebras de linha explícitas ou concatenação de strings.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</a:t>
            </a:r>
            <a:r>
              <a:rPr lang="pt-BR" dirty="0"/>
              <a:t>do </a:t>
            </a:r>
            <a:r>
              <a:rPr lang="pt-BR" dirty="0" err="1"/>
              <a:t>Template</a:t>
            </a:r>
            <a:r>
              <a:rPr lang="pt-BR" dirty="0"/>
              <a:t>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Escapamento: As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tornam mais fácil incluir aspas simples e duplas dentro da string, pois você não precisa se preocupar em escapar as aspas ou usar aspas diferentes para cada string.</a:t>
            </a:r>
          </a:p>
          <a:p>
            <a:r>
              <a:rPr lang="pt-BR" dirty="0"/>
              <a:t>Facilidade de manutenção: Como as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tornam o código mais legível e mais fácil de escrever, elas também tornam o código mais fácil de manter e atualizar ao longo do tempo. Isso pode ser particularmente útil em projetos grandes e complexos.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1367</Words>
  <Application>Microsoft Office PowerPoint</Application>
  <PresentationFormat>Apresentação na tela (4:3)</PresentationFormat>
  <Paragraphs>86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var(--font-code)</vt:lpstr>
      <vt:lpstr>Tema do Office</vt:lpstr>
      <vt:lpstr>String e Template String</vt:lpstr>
      <vt:lpstr> Template String</vt:lpstr>
      <vt:lpstr>Template String</vt:lpstr>
      <vt:lpstr>Template String</vt:lpstr>
      <vt:lpstr>Template String</vt:lpstr>
      <vt:lpstr>Apresentação do PowerPoint</vt:lpstr>
      <vt:lpstr>Vantagens do Template String</vt:lpstr>
      <vt:lpstr>Vantagens do Template String</vt:lpstr>
      <vt:lpstr>Vantagens do Template String</vt:lpstr>
      <vt:lpstr>Vantagens do Template String</vt:lpstr>
      <vt:lpstr>ExercícioTemplate String</vt:lpstr>
      <vt:lpstr>Condicional Ternário</vt:lpstr>
      <vt:lpstr>Condicional Ternário</vt:lpstr>
      <vt:lpstr>Condicional Ternário</vt:lpstr>
      <vt:lpstr>Condicional Ternário</vt:lpstr>
      <vt:lpstr>Exercício Condicional Ternário</vt:lpstr>
      <vt:lpstr>Exercício Condicional Ternário</vt:lpstr>
      <vt:lpstr>Switch</vt:lpstr>
      <vt:lpstr>Exercício Switch</vt:lpstr>
      <vt:lpstr>Exercício Switch</vt:lpstr>
      <vt:lpstr>Arrow Function</vt:lpstr>
      <vt:lpstr>Arrow Function</vt:lpstr>
      <vt:lpstr>Arrow Function</vt:lpstr>
      <vt:lpstr>Arrow Function</vt:lpstr>
      <vt:lpstr>Arrow Function</vt:lpstr>
      <vt:lpstr>Exercício Arrow Function</vt:lpstr>
      <vt:lpstr>Exercício Arrow Function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e Template String</dc:title>
  <dc:creator>Usuário do Windows</dc:creator>
  <cp:lastModifiedBy>Usuário do Windows</cp:lastModifiedBy>
  <cp:revision>23</cp:revision>
  <dcterms:created xsi:type="dcterms:W3CDTF">2023-02-22T15:21:01Z</dcterms:created>
  <dcterms:modified xsi:type="dcterms:W3CDTF">2023-02-24T10:43:29Z</dcterms:modified>
</cp:coreProperties>
</file>