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7" r:id="rId11"/>
    <p:sldId id="268" r:id="rId12"/>
    <p:sldId id="270" r:id="rId13"/>
    <p:sldId id="272" r:id="rId14"/>
    <p:sldId id="271" r:id="rId15"/>
    <p:sldId id="273" r:id="rId16"/>
    <p:sldId id="274" r:id="rId17"/>
    <p:sldId id="275" r:id="rId18"/>
    <p:sldId id="276" r:id="rId19"/>
    <p:sldId id="277" r:id="rId20"/>
    <p:sldId id="282" r:id="rId21"/>
    <p:sldId id="283" r:id="rId22"/>
    <p:sldId id="284" r:id="rId23"/>
    <p:sldId id="285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95" r:id="rId33"/>
    <p:sldId id="296" r:id="rId34"/>
    <p:sldId id="297" r:id="rId35"/>
    <p:sldId id="298" r:id="rId36"/>
    <p:sldId id="299" r:id="rId37"/>
    <p:sldId id="300" r:id="rId38"/>
    <p:sldId id="278" r:id="rId39"/>
    <p:sldId id="279" r:id="rId40"/>
    <p:sldId id="280" r:id="rId41"/>
    <p:sldId id="281" r:id="rId4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DFF5-3516-4191-B80B-482394B6A45E}" type="datetimeFigureOut">
              <a:rPr lang="pt-BR" smtClean="0"/>
              <a:pPr/>
              <a:t>26/02/2023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49E1F-E2E2-4A16-853E-90625D104D1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DFF5-3516-4191-B80B-482394B6A45E}" type="datetimeFigureOut">
              <a:rPr lang="pt-BR" smtClean="0"/>
              <a:pPr/>
              <a:t>26/02/2023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49E1F-E2E2-4A16-853E-90625D104D1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DFF5-3516-4191-B80B-482394B6A45E}" type="datetimeFigureOut">
              <a:rPr lang="pt-BR" smtClean="0"/>
              <a:pPr/>
              <a:t>26/02/2023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49E1F-E2E2-4A16-853E-90625D104D1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DFF5-3516-4191-B80B-482394B6A45E}" type="datetimeFigureOut">
              <a:rPr lang="pt-BR" smtClean="0"/>
              <a:pPr/>
              <a:t>26/02/2023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49E1F-E2E2-4A16-853E-90625D104D1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DFF5-3516-4191-B80B-482394B6A45E}" type="datetimeFigureOut">
              <a:rPr lang="pt-BR" smtClean="0"/>
              <a:pPr/>
              <a:t>26/02/2023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49E1F-E2E2-4A16-853E-90625D104D1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DFF5-3516-4191-B80B-482394B6A45E}" type="datetimeFigureOut">
              <a:rPr lang="pt-BR" smtClean="0"/>
              <a:pPr/>
              <a:t>26/02/2023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49E1F-E2E2-4A16-853E-90625D104D1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DFF5-3516-4191-B80B-482394B6A45E}" type="datetimeFigureOut">
              <a:rPr lang="pt-BR" smtClean="0"/>
              <a:pPr/>
              <a:t>26/02/2023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49E1F-E2E2-4A16-853E-90625D104D1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DFF5-3516-4191-B80B-482394B6A45E}" type="datetimeFigureOut">
              <a:rPr lang="pt-BR" smtClean="0"/>
              <a:pPr/>
              <a:t>26/02/2023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49E1F-E2E2-4A16-853E-90625D104D1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DFF5-3516-4191-B80B-482394B6A45E}" type="datetimeFigureOut">
              <a:rPr lang="pt-BR" smtClean="0"/>
              <a:pPr/>
              <a:t>26/02/2023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49E1F-E2E2-4A16-853E-90625D104D1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DFF5-3516-4191-B80B-482394B6A45E}" type="datetimeFigureOut">
              <a:rPr lang="pt-BR" smtClean="0"/>
              <a:pPr/>
              <a:t>26/02/2023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49E1F-E2E2-4A16-853E-90625D104D1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DFF5-3516-4191-B80B-482394B6A45E}" type="datetimeFigureOut">
              <a:rPr lang="pt-BR" smtClean="0"/>
              <a:pPr/>
              <a:t>26/02/2023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49E1F-E2E2-4A16-853E-90625D104D1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9DFF5-3516-4191-B80B-482394B6A45E}" type="datetimeFigureOut">
              <a:rPr lang="pt-BR" smtClean="0"/>
              <a:pPr/>
              <a:t>26/02/2023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E49E1F-E2E2-4A16-853E-90625D104D1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 smtClean="0"/>
              <a:t>Javascript</a:t>
            </a:r>
            <a:r>
              <a:rPr lang="pt-BR" dirty="0" smtClean="0"/>
              <a:t> </a:t>
            </a:r>
            <a:r>
              <a:rPr lang="pt-BR" dirty="0" err="1" smtClean="0"/>
              <a:t>Arrays</a:t>
            </a:r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Arrays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dirty="0" smtClean="0"/>
              <a:t>Se quiser adicionar no início, use o </a:t>
            </a:r>
            <a:r>
              <a:rPr lang="pt-BR" dirty="0" err="1" smtClean="0"/>
              <a:t>unshift</a:t>
            </a:r>
            <a:r>
              <a:rPr lang="pt-BR" dirty="0" smtClean="0"/>
              <a:t> como no exemplo abaixo:</a:t>
            </a:r>
          </a:p>
          <a:p>
            <a:pPr>
              <a:buNone/>
            </a:pPr>
            <a:endParaRPr lang="pt-BR" dirty="0"/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/>
          </a:p>
          <a:p>
            <a:pPr>
              <a:buNone/>
            </a:pPr>
            <a:r>
              <a:rPr lang="pt-BR" dirty="0" smtClean="0"/>
              <a:t>Para remover do início use o </a:t>
            </a:r>
            <a:r>
              <a:rPr lang="pt-BR" dirty="0" err="1" smtClean="0"/>
              <a:t>shift</a:t>
            </a:r>
            <a:r>
              <a:rPr lang="pt-BR" dirty="0" smtClean="0"/>
              <a:t>: 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/>
          </a:p>
          <a:p>
            <a:pPr>
              <a:buNone/>
            </a:pPr>
            <a:endParaRPr lang="pt-BR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84" y="2571744"/>
            <a:ext cx="6746716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85918" y="5143512"/>
            <a:ext cx="6308396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Arrays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dirty="0" smtClean="0"/>
              <a:t>Mas caso eu queira remover de uma posição determinada, basta usar o </a:t>
            </a:r>
            <a:r>
              <a:rPr lang="pt-BR" dirty="0" err="1" smtClean="0"/>
              <a:t>splice</a:t>
            </a:r>
            <a:r>
              <a:rPr lang="pt-BR" dirty="0" smtClean="0"/>
              <a:t>. 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/>
          </a:p>
          <a:p>
            <a:pPr>
              <a:buNone/>
            </a:pPr>
            <a:endParaRPr lang="pt-BR" dirty="0" smtClean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3214686"/>
            <a:ext cx="7103677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Arrays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dirty="0" smtClean="0"/>
              <a:t>Também é possível criar um </a:t>
            </a:r>
            <a:r>
              <a:rPr lang="pt-BR" dirty="0" err="1" smtClean="0"/>
              <a:t>array</a:t>
            </a:r>
            <a:r>
              <a:rPr lang="pt-BR" dirty="0" smtClean="0"/>
              <a:t> vazio usando a sintaxe </a:t>
            </a:r>
            <a:r>
              <a:rPr lang="pt-BR" dirty="0" err="1" smtClean="0"/>
              <a:t>new</a:t>
            </a:r>
            <a:r>
              <a:rPr lang="pt-BR" dirty="0" smtClean="0"/>
              <a:t> </a:t>
            </a:r>
            <a:r>
              <a:rPr lang="pt-BR" dirty="0" err="1" smtClean="0"/>
              <a:t>Array</a:t>
            </a:r>
            <a:r>
              <a:rPr lang="pt-BR" dirty="0" smtClean="0"/>
              <a:t>():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/>
          </a:p>
          <a:p>
            <a:pPr>
              <a:buNone/>
            </a:pPr>
            <a:endParaRPr lang="pt-B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3214688"/>
            <a:ext cx="6299233" cy="1143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Arrays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dirty="0" smtClean="0"/>
              <a:t>Também podemos alterar um elemento do </a:t>
            </a:r>
            <a:r>
              <a:rPr lang="pt-BR" dirty="0" err="1" smtClean="0"/>
              <a:t>array</a:t>
            </a:r>
            <a:r>
              <a:rPr lang="pt-BR" dirty="0" smtClean="0"/>
              <a:t> pelo seu índice: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/>
          </a:p>
          <a:p>
            <a:pPr>
              <a:buNone/>
            </a:pPr>
            <a:endParaRPr lang="pt-BR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00263" y="3043238"/>
            <a:ext cx="4943475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Arrays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dirty="0" smtClean="0"/>
              <a:t>Podemos percorrer todos os elementos do </a:t>
            </a:r>
            <a:r>
              <a:rPr lang="pt-BR" dirty="0" err="1" smtClean="0"/>
              <a:t>array</a:t>
            </a:r>
            <a:r>
              <a:rPr lang="pt-BR" dirty="0" smtClean="0"/>
              <a:t> usando loops, como o for:</a:t>
            </a:r>
          </a:p>
          <a:p>
            <a:pPr>
              <a:buNone/>
            </a:pPr>
            <a:endParaRPr lang="pt-BR" dirty="0"/>
          </a:p>
          <a:p>
            <a:pPr>
              <a:buNone/>
            </a:pPr>
            <a:endParaRPr lang="pt-BR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3071810"/>
            <a:ext cx="6049137" cy="1638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A estrutura for é uma estrutura de controle de fluxo em </a:t>
            </a:r>
            <a:r>
              <a:rPr lang="pt-BR" dirty="0" err="1" smtClean="0"/>
              <a:t>JavaScript</a:t>
            </a:r>
            <a:r>
              <a:rPr lang="pt-BR" dirty="0" smtClean="0"/>
              <a:t> que permite executar um bloco de código repetidamente com base em uma condição. É muito útil para trabalhar com </a:t>
            </a:r>
            <a:r>
              <a:rPr lang="pt-BR" dirty="0" err="1" smtClean="0"/>
              <a:t>arrays</a:t>
            </a:r>
            <a:r>
              <a:rPr lang="pt-BR" dirty="0" smtClean="0"/>
              <a:t> e objetos em </a:t>
            </a:r>
            <a:r>
              <a:rPr lang="pt-BR" dirty="0" err="1" smtClean="0"/>
              <a:t>JavaScript</a:t>
            </a:r>
            <a:r>
              <a:rPr lang="pt-BR" dirty="0" smtClean="0"/>
              <a:t>, pois permite iterar sobre cada elemento e executar uma ação específica em cada iteração.</a:t>
            </a:r>
          </a:p>
          <a:p>
            <a:r>
              <a:rPr lang="pt-BR" dirty="0" smtClean="0"/>
              <a:t>A sintaxe básica da estrutura for em </a:t>
            </a:r>
            <a:r>
              <a:rPr lang="pt-BR" dirty="0" err="1" smtClean="0"/>
              <a:t>JavaScript</a:t>
            </a:r>
            <a:r>
              <a:rPr lang="pt-BR" dirty="0" smtClean="0"/>
              <a:t> é a seguinte:</a:t>
            </a:r>
          </a:p>
          <a:p>
            <a:pPr>
              <a:buNone/>
            </a:pPr>
            <a:endParaRPr lang="pt-BR" dirty="0"/>
          </a:p>
          <a:p>
            <a:pPr>
              <a:buNone/>
            </a:pPr>
            <a:endParaRPr lang="pt-BR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14678" y="5357826"/>
            <a:ext cx="5669320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Arrays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 smtClean="0"/>
              <a:t>inicialização: é uma expressão que é executada uma vez antes de iniciar a iteração. É geralmente usada para declarar e/ou inicializar variáveis.</a:t>
            </a:r>
          </a:p>
          <a:p>
            <a:r>
              <a:rPr lang="pt-BR" dirty="0" smtClean="0"/>
              <a:t>condição: é uma expressão que é avaliada no início de cada iteração. Se a condição for verdadeira, o bloco de código dentro do for é executado. Caso contrário, o loop é encerrado.</a:t>
            </a:r>
          </a:p>
          <a:p>
            <a:r>
              <a:rPr lang="pt-BR" dirty="0" smtClean="0"/>
              <a:t>atualização: é uma expressão que é executada no final de cada iteração. É geralmente usada para atualizar a variável de controle da iteração.</a:t>
            </a:r>
          </a:p>
          <a:p>
            <a:r>
              <a:rPr lang="pt-BR" dirty="0" smtClean="0"/>
              <a:t>bloco de código: é o conjunto de instruções que serão executadas a cada iteração, enquanto a condição for verdadeira.</a:t>
            </a:r>
          </a:p>
          <a:p>
            <a:pPr>
              <a:buNone/>
            </a:pPr>
            <a:endParaRPr lang="pt-BR" dirty="0"/>
          </a:p>
          <a:p>
            <a:pPr>
              <a:buNone/>
            </a:pPr>
            <a:endParaRPr lang="pt-BR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Arrays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dirty="0" smtClean="0"/>
              <a:t>A estrutura for é uma das estruturas de controle mais utilizadas em </a:t>
            </a:r>
            <a:r>
              <a:rPr lang="pt-BR" dirty="0" err="1" smtClean="0"/>
              <a:t>JavaScript</a:t>
            </a:r>
            <a:r>
              <a:rPr lang="pt-BR" dirty="0" smtClean="0"/>
              <a:t> e é muito útil para trabalhar com </a:t>
            </a:r>
            <a:r>
              <a:rPr lang="pt-BR" dirty="0" err="1" smtClean="0"/>
              <a:t>arrays</a:t>
            </a:r>
            <a:r>
              <a:rPr lang="pt-BR" dirty="0" smtClean="0"/>
              <a:t>, pois permite iterar sobre cada elemento e realizar uma ação específica em cada iteração.</a:t>
            </a:r>
            <a:endParaRPr lang="pt-BR" dirty="0"/>
          </a:p>
          <a:p>
            <a:pPr>
              <a:buNone/>
            </a:pPr>
            <a:endParaRPr lang="pt-BR" dirty="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dirty="0" smtClean="0"/>
              <a:t>1) Crie um programa que imprime os números de 1 a 10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dirty="0" smtClean="0"/>
              <a:t>1) Crie um programa que imprime os números de 1 a 10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6673" y="3000372"/>
            <a:ext cx="7480103" cy="219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Arrays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 </a:t>
            </a:r>
            <a:r>
              <a:rPr lang="pt-BR" dirty="0" err="1" smtClean="0"/>
              <a:t>Arrays</a:t>
            </a:r>
            <a:r>
              <a:rPr lang="pt-BR" dirty="0" smtClean="0"/>
              <a:t> é uma variável com múltiplas posições e cada posição guarda um valor. </a:t>
            </a:r>
          </a:p>
          <a:p>
            <a:pPr>
              <a:buNone/>
            </a:pPr>
            <a:r>
              <a:rPr lang="pt-BR" dirty="0" smtClean="0"/>
              <a:t>Como se é sabido o valor inicial de um </a:t>
            </a:r>
            <a:r>
              <a:rPr lang="pt-BR" dirty="0" err="1" smtClean="0"/>
              <a:t>array</a:t>
            </a:r>
            <a:r>
              <a:rPr lang="pt-BR" dirty="0" smtClean="0"/>
              <a:t> no valor de posições inicia em 0 até n posições. Cada posição vai ser identificado por um índice.  </a:t>
            </a:r>
          </a:p>
          <a:p>
            <a:pPr>
              <a:buNone/>
            </a:pPr>
            <a:r>
              <a:rPr lang="pt-BR" dirty="0" smtClean="0"/>
              <a:t>Veja um exemplo no código abaixo: </a:t>
            </a:r>
            <a:endParaRPr lang="pt-B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Como somar </a:t>
            </a:r>
            <a:r>
              <a:rPr lang="pt-BR" dirty="0" err="1" smtClean="0"/>
              <a:t>arrays</a:t>
            </a:r>
            <a:r>
              <a:rPr lang="pt-BR" dirty="0" smtClean="0"/>
              <a:t> em </a:t>
            </a:r>
            <a:r>
              <a:rPr lang="pt-BR" dirty="0" err="1" smtClean="0"/>
              <a:t>Javascript</a:t>
            </a:r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dirty="0" smtClean="0"/>
              <a:t>Para somar </a:t>
            </a:r>
            <a:r>
              <a:rPr lang="pt-BR" dirty="0" err="1" smtClean="0"/>
              <a:t>arrays</a:t>
            </a:r>
            <a:r>
              <a:rPr lang="pt-BR" dirty="0" smtClean="0"/>
              <a:t> em </a:t>
            </a:r>
            <a:r>
              <a:rPr lang="pt-BR" dirty="0" err="1" smtClean="0"/>
              <a:t>Javascript</a:t>
            </a:r>
            <a:r>
              <a:rPr lang="pt-BR" dirty="0" smtClean="0"/>
              <a:t>, é preciso percorrer cada elemento dos </a:t>
            </a:r>
            <a:r>
              <a:rPr lang="pt-BR" dirty="0" err="1" smtClean="0"/>
              <a:t>arrays</a:t>
            </a:r>
            <a:r>
              <a:rPr lang="pt-BR" dirty="0" smtClean="0"/>
              <a:t>, somá-los e armazenar o resultado em um novo </a:t>
            </a:r>
            <a:r>
              <a:rPr lang="pt-BR" dirty="0" err="1" smtClean="0"/>
              <a:t>array</a:t>
            </a:r>
            <a:r>
              <a:rPr lang="pt-BR" dirty="0" smtClean="0"/>
              <a:t>. Há várias maneiras de fazer isso em </a:t>
            </a:r>
            <a:r>
              <a:rPr lang="pt-BR" dirty="0" err="1" smtClean="0"/>
              <a:t>Javascript</a:t>
            </a:r>
            <a:r>
              <a:rPr lang="pt-BR" dirty="0" smtClean="0"/>
              <a:t>, mas uma das formas mais simples é usando o método </a:t>
            </a:r>
            <a:r>
              <a:rPr lang="pt-BR" dirty="0" err="1" smtClean="0"/>
              <a:t>map</a:t>
            </a:r>
            <a:r>
              <a:rPr lang="pt-BR" dirty="0" smtClean="0"/>
              <a:t>() para percorrer um dos </a:t>
            </a:r>
            <a:r>
              <a:rPr lang="pt-BR" dirty="0" err="1" smtClean="0"/>
              <a:t>arrays</a:t>
            </a:r>
            <a:r>
              <a:rPr lang="pt-BR" dirty="0" smtClean="0"/>
              <a:t> e a função </a:t>
            </a:r>
            <a:r>
              <a:rPr lang="pt-BR" dirty="0" err="1" smtClean="0"/>
              <a:t>reduce</a:t>
            </a:r>
            <a:r>
              <a:rPr lang="pt-BR" dirty="0" smtClean="0"/>
              <a:t>() para acumular a soma dos elementos.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o que são os métodos </a:t>
            </a:r>
            <a:r>
              <a:rPr lang="pt-BR" dirty="0" err="1" smtClean="0"/>
              <a:t>map</a:t>
            </a:r>
            <a:r>
              <a:rPr lang="pt-BR" dirty="0" smtClean="0"/>
              <a:t> e </a:t>
            </a:r>
            <a:r>
              <a:rPr lang="pt-BR" dirty="0" err="1" smtClean="0"/>
              <a:t>reduce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 smtClean="0"/>
              <a:t>Os métodos </a:t>
            </a:r>
            <a:r>
              <a:rPr lang="pt-BR" dirty="0" err="1" smtClean="0"/>
              <a:t>map</a:t>
            </a:r>
            <a:r>
              <a:rPr lang="pt-BR" dirty="0" smtClean="0"/>
              <a:t>() e </a:t>
            </a:r>
            <a:r>
              <a:rPr lang="pt-BR" dirty="0" err="1" smtClean="0"/>
              <a:t>reduce</a:t>
            </a:r>
            <a:r>
              <a:rPr lang="pt-BR" dirty="0" smtClean="0"/>
              <a:t>() são funções de alta ordem em </a:t>
            </a:r>
            <a:r>
              <a:rPr lang="pt-BR" dirty="0" err="1" smtClean="0"/>
              <a:t>JavaScript</a:t>
            </a:r>
            <a:r>
              <a:rPr lang="pt-BR" dirty="0" smtClean="0"/>
              <a:t> que podem ser aplicadas a </a:t>
            </a:r>
            <a:r>
              <a:rPr lang="pt-BR" dirty="0" err="1" smtClean="0"/>
              <a:t>arrays</a:t>
            </a:r>
            <a:r>
              <a:rPr lang="pt-BR" dirty="0" smtClean="0"/>
              <a:t>.</a:t>
            </a:r>
          </a:p>
          <a:p>
            <a:r>
              <a:rPr lang="pt-BR" dirty="0" smtClean="0"/>
              <a:t>O método </a:t>
            </a:r>
            <a:r>
              <a:rPr lang="pt-BR" dirty="0" err="1" smtClean="0"/>
              <a:t>map</a:t>
            </a:r>
            <a:r>
              <a:rPr lang="pt-BR" dirty="0" smtClean="0"/>
              <a:t>() cria um novo </a:t>
            </a:r>
            <a:r>
              <a:rPr lang="pt-BR" dirty="0" err="1" smtClean="0"/>
              <a:t>array</a:t>
            </a:r>
            <a:r>
              <a:rPr lang="pt-BR" dirty="0" smtClean="0"/>
              <a:t> a partir de um </a:t>
            </a:r>
            <a:r>
              <a:rPr lang="pt-BR" dirty="0" err="1" smtClean="0"/>
              <a:t>array</a:t>
            </a:r>
            <a:r>
              <a:rPr lang="pt-BR" dirty="0" smtClean="0"/>
              <a:t> existente, aplicando uma função a cada elemento do </a:t>
            </a:r>
            <a:r>
              <a:rPr lang="pt-BR" dirty="0" err="1" smtClean="0"/>
              <a:t>array</a:t>
            </a:r>
            <a:r>
              <a:rPr lang="pt-BR" dirty="0" smtClean="0"/>
              <a:t>. A função de mapeamento recebe cada elemento do </a:t>
            </a:r>
            <a:r>
              <a:rPr lang="pt-BR" dirty="0" err="1" smtClean="0"/>
              <a:t>array</a:t>
            </a:r>
            <a:r>
              <a:rPr lang="pt-BR" dirty="0" smtClean="0"/>
              <a:t> como argumento e deve retornar um valor. O novo </a:t>
            </a:r>
            <a:r>
              <a:rPr lang="pt-BR" dirty="0" err="1" smtClean="0"/>
              <a:t>array</a:t>
            </a:r>
            <a:r>
              <a:rPr lang="pt-BR" dirty="0" smtClean="0"/>
              <a:t> será composto pelos valores retornados pela função de mapeamento.</a:t>
            </a:r>
          </a:p>
          <a:p>
            <a:r>
              <a:rPr lang="pt-BR" dirty="0" smtClean="0"/>
              <a:t>Por exemplo, o seguinte código cria um novo </a:t>
            </a:r>
            <a:r>
              <a:rPr lang="pt-BR" dirty="0" err="1" smtClean="0"/>
              <a:t>array</a:t>
            </a:r>
            <a:r>
              <a:rPr lang="pt-BR" dirty="0" smtClean="0"/>
              <a:t> dobro a partir do </a:t>
            </a:r>
            <a:r>
              <a:rPr lang="pt-BR" dirty="0" err="1" smtClean="0"/>
              <a:t>array</a:t>
            </a:r>
            <a:r>
              <a:rPr lang="pt-BR" dirty="0" smtClean="0"/>
              <a:t> </a:t>
            </a:r>
            <a:r>
              <a:rPr lang="pt-BR" dirty="0" err="1" smtClean="0"/>
              <a:t>numeros</a:t>
            </a:r>
            <a:r>
              <a:rPr lang="pt-BR" dirty="0" smtClean="0"/>
              <a:t>, onde cada elemento é o dobro do elemento correspondente em </a:t>
            </a:r>
            <a:r>
              <a:rPr lang="pt-BR" dirty="0" err="1" smtClean="0"/>
              <a:t>numeros</a:t>
            </a:r>
            <a:r>
              <a:rPr lang="pt-BR" dirty="0" smtClean="0"/>
              <a:t>:</a:t>
            </a:r>
          </a:p>
          <a:p>
            <a:pPr>
              <a:buNone/>
            </a:pPr>
            <a:endParaRPr lang="pt-BR" dirty="0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o que são os métodos </a:t>
            </a:r>
            <a:r>
              <a:rPr lang="pt-BR" dirty="0" err="1" smtClean="0"/>
              <a:t>map</a:t>
            </a:r>
            <a:r>
              <a:rPr lang="pt-BR" dirty="0" smtClean="0"/>
              <a:t> e </a:t>
            </a:r>
            <a:r>
              <a:rPr lang="pt-BR" dirty="0" err="1" smtClean="0"/>
              <a:t>reduce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pt-BR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1687" y="2143116"/>
            <a:ext cx="8203717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o que são os métodos </a:t>
            </a:r>
            <a:r>
              <a:rPr lang="pt-BR" dirty="0" err="1" smtClean="0"/>
              <a:t>map</a:t>
            </a:r>
            <a:r>
              <a:rPr lang="pt-BR" dirty="0" smtClean="0"/>
              <a:t> e </a:t>
            </a:r>
            <a:r>
              <a:rPr lang="pt-BR" dirty="0" err="1" smtClean="0"/>
              <a:t>reduce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Já o método </a:t>
            </a:r>
            <a:r>
              <a:rPr lang="pt-BR" dirty="0" err="1" smtClean="0"/>
              <a:t>reduce</a:t>
            </a:r>
            <a:r>
              <a:rPr lang="pt-BR" dirty="0" smtClean="0"/>
              <a:t>() executa uma função redutora em cada elemento do </a:t>
            </a:r>
            <a:r>
              <a:rPr lang="pt-BR" dirty="0" err="1" smtClean="0"/>
              <a:t>array</a:t>
            </a:r>
            <a:r>
              <a:rPr lang="pt-BR" dirty="0" smtClean="0"/>
              <a:t>, resultando em um único valor de saída. A função redutora recebe dois argumentos: um acumulador e o elemento atual do </a:t>
            </a:r>
            <a:r>
              <a:rPr lang="pt-BR" dirty="0" err="1" smtClean="0"/>
              <a:t>array</a:t>
            </a:r>
            <a:r>
              <a:rPr lang="pt-BR" dirty="0" smtClean="0"/>
              <a:t>. O acumulador é um valor que é passado de uma iteração para a próxima, e o resultado final é o valor final do acumulador.</a:t>
            </a:r>
          </a:p>
          <a:p>
            <a:r>
              <a:rPr lang="pt-BR" dirty="0" smtClean="0"/>
              <a:t>Por exemplo, o seguinte código usa o método </a:t>
            </a:r>
            <a:r>
              <a:rPr lang="pt-BR" dirty="0" err="1" smtClean="0"/>
              <a:t>reduce</a:t>
            </a:r>
            <a:r>
              <a:rPr lang="pt-BR" dirty="0" smtClean="0"/>
              <a:t>() para calcular a soma de todos os elementos em um </a:t>
            </a:r>
            <a:r>
              <a:rPr lang="pt-BR" dirty="0" err="1" smtClean="0"/>
              <a:t>array</a:t>
            </a:r>
            <a:r>
              <a:rPr lang="pt-BR" dirty="0" smtClean="0"/>
              <a:t> </a:t>
            </a:r>
            <a:r>
              <a:rPr lang="pt-BR" dirty="0" err="1" smtClean="0"/>
              <a:t>numeros</a:t>
            </a:r>
            <a:r>
              <a:rPr lang="pt-BR" dirty="0" smtClean="0"/>
              <a:t>:</a:t>
            </a:r>
          </a:p>
          <a:p>
            <a:pPr>
              <a:buNone/>
            </a:pPr>
            <a:endParaRPr lang="pt-BR" dirty="0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o que são os métodos </a:t>
            </a:r>
            <a:r>
              <a:rPr lang="pt-BR" dirty="0" err="1" smtClean="0"/>
              <a:t>map</a:t>
            </a:r>
            <a:r>
              <a:rPr lang="pt-BR" dirty="0" smtClean="0"/>
              <a:t> e </a:t>
            </a:r>
            <a:r>
              <a:rPr lang="pt-BR" dirty="0" err="1" smtClean="0"/>
              <a:t>reduce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smtClean="0"/>
              <a:t>Nesse exemplo, o valor inicial do acumulador é 0, e a função redutora simplesmente adiciona o valor atual do elemento ao acumulador a cada iteração. No final, o valor de soma será a soma de todos os elementos em </a:t>
            </a:r>
            <a:r>
              <a:rPr lang="pt-BR" dirty="0" err="1" smtClean="0"/>
              <a:t>numeros</a:t>
            </a:r>
            <a:r>
              <a:rPr lang="pt-BR" dirty="0" smtClean="0"/>
              <a:t>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6" y="1571612"/>
            <a:ext cx="8858280" cy="2432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Soma dos </a:t>
            </a:r>
            <a:r>
              <a:rPr lang="pt-BR" dirty="0" err="1" smtClean="0"/>
              <a:t>Arrays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dirty="0" smtClean="0"/>
              <a:t>Voltando a soma dos </a:t>
            </a:r>
            <a:r>
              <a:rPr lang="pt-BR" dirty="0" err="1" smtClean="0"/>
              <a:t>Arrays</a:t>
            </a:r>
            <a:r>
              <a:rPr lang="pt-BR" dirty="0" smtClean="0"/>
              <a:t>: </a:t>
            </a:r>
          </a:p>
          <a:p>
            <a:r>
              <a:rPr lang="pt-BR" dirty="0" smtClean="0"/>
              <a:t>considere dois </a:t>
            </a:r>
            <a:r>
              <a:rPr lang="pt-BR" dirty="0" err="1" smtClean="0"/>
              <a:t>arrays</a:t>
            </a:r>
            <a:r>
              <a:rPr lang="pt-BR" dirty="0" smtClean="0"/>
              <a:t> de números: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Para somar esses </a:t>
            </a:r>
            <a:r>
              <a:rPr lang="pt-BR" dirty="0" err="1" smtClean="0"/>
              <a:t>arrays</a:t>
            </a:r>
            <a:r>
              <a:rPr lang="pt-BR" dirty="0" smtClean="0"/>
              <a:t>, podemos fazer o seguinte:</a:t>
            </a:r>
          </a:p>
          <a:p>
            <a:endParaRPr lang="pt-BR" dirty="0" smtClean="0"/>
          </a:p>
          <a:p>
            <a:endParaRPr lang="pt-BR" dirty="0" smtClean="0"/>
          </a:p>
          <a:p>
            <a:pPr>
              <a:buNone/>
            </a:pPr>
            <a:endParaRPr lang="pt-BR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2928934"/>
            <a:ext cx="4683093" cy="1066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5643578"/>
            <a:ext cx="7701016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Soma dos </a:t>
            </a:r>
            <a:r>
              <a:rPr lang="pt-BR" dirty="0" err="1" smtClean="0"/>
              <a:t>Arrays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Neste exemplo, usamos o método </a:t>
            </a:r>
            <a:r>
              <a:rPr lang="pt-BR" dirty="0" err="1" smtClean="0"/>
              <a:t>map</a:t>
            </a:r>
            <a:r>
              <a:rPr lang="pt-BR" dirty="0" smtClean="0"/>
              <a:t>() para percorrer o array1 e somar cada elemento com o elemento correspondente do array2. Em seguida, usamos o método </a:t>
            </a:r>
            <a:r>
              <a:rPr lang="pt-BR" dirty="0" err="1" smtClean="0"/>
              <a:t>reduce</a:t>
            </a:r>
            <a:r>
              <a:rPr lang="pt-BR" dirty="0" smtClean="0"/>
              <a:t>() para acumular a soma dos elementos resultantes.</a:t>
            </a:r>
          </a:p>
          <a:p>
            <a:r>
              <a:rPr lang="pt-BR" dirty="0" smtClean="0"/>
              <a:t>O resultado da soma dos </a:t>
            </a:r>
            <a:r>
              <a:rPr lang="pt-BR" dirty="0" err="1" smtClean="0"/>
              <a:t>arrays</a:t>
            </a:r>
            <a:r>
              <a:rPr lang="pt-BR" dirty="0" smtClean="0"/>
              <a:t> nesse caso será 55, que é a soma de todos os elementos dos </a:t>
            </a:r>
            <a:r>
              <a:rPr lang="pt-BR" dirty="0" err="1" smtClean="0"/>
              <a:t>arrays</a:t>
            </a:r>
            <a:r>
              <a:rPr lang="pt-BR" dirty="0" smtClean="0"/>
              <a:t> [1+6, 2+7, 3+8, 4+9, 5+10].</a:t>
            </a:r>
          </a:p>
          <a:p>
            <a:endParaRPr lang="pt-BR" dirty="0" smtClean="0"/>
          </a:p>
          <a:p>
            <a:endParaRPr lang="pt-BR" dirty="0" smtClean="0"/>
          </a:p>
          <a:p>
            <a:pPr>
              <a:buNone/>
            </a:pPr>
            <a:endParaRPr lang="pt-BR" dirty="0" smtClean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Exercício </a:t>
            </a:r>
            <a:r>
              <a:rPr lang="pt-BR" dirty="0" err="1" smtClean="0"/>
              <a:t>Reduce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dirty="0" smtClean="0"/>
              <a:t>Some todos os valores do </a:t>
            </a:r>
            <a:r>
              <a:rPr lang="pt-BR" dirty="0" err="1" smtClean="0"/>
              <a:t>Arrays</a:t>
            </a:r>
            <a:endParaRPr lang="pt-BR" dirty="0" smtClean="0"/>
          </a:p>
          <a:p>
            <a:pPr>
              <a:buNone/>
            </a:pPr>
            <a:r>
              <a:rPr lang="pt-BR" dirty="0" err="1" smtClean="0"/>
              <a:t>const</a:t>
            </a:r>
            <a:r>
              <a:rPr lang="pt-BR" dirty="0" smtClean="0"/>
              <a:t> </a:t>
            </a:r>
            <a:r>
              <a:rPr lang="pt-BR" dirty="0" err="1" smtClean="0"/>
              <a:t>numeros</a:t>
            </a:r>
            <a:r>
              <a:rPr lang="pt-BR" dirty="0" smtClean="0"/>
              <a:t> = [1, 2, 3, 4, 5]; </a:t>
            </a:r>
            <a:br>
              <a:rPr lang="pt-BR" dirty="0" smtClean="0"/>
            </a:br>
            <a:endParaRPr lang="pt-BR" dirty="0" smtClean="0"/>
          </a:p>
          <a:p>
            <a:endParaRPr lang="pt-BR" dirty="0" smtClean="0"/>
          </a:p>
          <a:p>
            <a:pPr>
              <a:buNone/>
            </a:pPr>
            <a:endParaRPr lang="pt-BR" dirty="0" smtClean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Exercício </a:t>
            </a:r>
            <a:r>
              <a:rPr lang="pt-BR" dirty="0" err="1" smtClean="0"/>
              <a:t>Reduce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dirty="0" smtClean="0"/>
              <a:t>Some todos os valores do </a:t>
            </a:r>
            <a:r>
              <a:rPr lang="pt-BR" dirty="0" err="1" smtClean="0"/>
              <a:t>Arrays</a:t>
            </a:r>
            <a:endParaRPr lang="pt-BR" dirty="0" smtClean="0"/>
          </a:p>
          <a:p>
            <a:pPr>
              <a:buNone/>
            </a:pPr>
            <a:r>
              <a:rPr lang="pt-BR" dirty="0" err="1" smtClean="0"/>
              <a:t>const</a:t>
            </a:r>
            <a:r>
              <a:rPr lang="pt-BR" dirty="0" smtClean="0"/>
              <a:t> </a:t>
            </a:r>
            <a:r>
              <a:rPr lang="pt-BR" dirty="0" err="1" smtClean="0"/>
              <a:t>numeros</a:t>
            </a:r>
            <a:r>
              <a:rPr lang="pt-BR" dirty="0" smtClean="0"/>
              <a:t> = [1, 2, 3, 4, 5]; </a:t>
            </a:r>
            <a:br>
              <a:rPr lang="pt-BR" dirty="0" smtClean="0"/>
            </a:br>
            <a:endParaRPr lang="pt-BR" dirty="0" smtClean="0"/>
          </a:p>
          <a:p>
            <a:endParaRPr lang="pt-BR" dirty="0" smtClean="0"/>
          </a:p>
          <a:p>
            <a:pPr>
              <a:buNone/>
            </a:pPr>
            <a:endParaRPr lang="pt-BR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2857496"/>
            <a:ext cx="7295249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Exercício </a:t>
            </a:r>
            <a:r>
              <a:rPr lang="pt-BR" dirty="0" err="1" smtClean="0"/>
              <a:t>Map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dirty="0" smtClean="0"/>
              <a:t>Suponha que você tenha uma lista de números inteiros e queira criar uma nova lista com o dobro de cada número da lista original. Você pode usar o método </a:t>
            </a:r>
            <a:r>
              <a:rPr lang="pt-BR" dirty="0" err="1" smtClean="0"/>
              <a:t>map</a:t>
            </a:r>
            <a:r>
              <a:rPr lang="pt-BR" dirty="0" smtClean="0"/>
              <a:t> para fazer isso de forma simples e elegante.</a:t>
            </a:r>
            <a:br>
              <a:rPr lang="pt-BR" dirty="0" smtClean="0"/>
            </a:br>
            <a:endParaRPr lang="pt-BR" dirty="0" smtClean="0"/>
          </a:p>
          <a:p>
            <a:endParaRPr lang="pt-BR" dirty="0" smtClean="0"/>
          </a:p>
          <a:p>
            <a:pPr>
              <a:buNone/>
            </a:pPr>
            <a:endParaRPr lang="pt-BR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Arrays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No código vemos um </a:t>
            </a:r>
            <a:r>
              <a:rPr lang="pt-BR" dirty="0" err="1" smtClean="0"/>
              <a:t>array</a:t>
            </a:r>
            <a:r>
              <a:rPr lang="pt-BR" dirty="0" smtClean="0"/>
              <a:t> de produtos, onde deve ser declaro entre </a:t>
            </a:r>
            <a:r>
              <a:rPr lang="pt-BR" b="1" dirty="0" smtClean="0"/>
              <a:t>Colchetes. </a:t>
            </a:r>
          </a:p>
          <a:p>
            <a:endParaRPr lang="pt-BR" b="1" dirty="0"/>
          </a:p>
          <a:p>
            <a:endParaRPr lang="pt-BR" b="1" dirty="0" smtClean="0"/>
          </a:p>
          <a:p>
            <a:pPr>
              <a:buNone/>
            </a:pPr>
            <a:r>
              <a:rPr lang="pt-BR" dirty="0" smtClean="0"/>
              <a:t>Para acessar os valores armazenados no </a:t>
            </a:r>
            <a:r>
              <a:rPr lang="pt-BR" dirty="0" err="1" smtClean="0"/>
              <a:t>array</a:t>
            </a:r>
            <a:r>
              <a:rPr lang="pt-BR" dirty="0" smtClean="0"/>
              <a:t> é algo extremamente simples, use o console.</a:t>
            </a:r>
            <a:r>
              <a:rPr lang="pt-BR" dirty="0" err="1" smtClean="0"/>
              <a:t>log</a:t>
            </a:r>
            <a:r>
              <a:rPr lang="pt-BR" dirty="0" smtClean="0"/>
              <a:t> com o seguinte padrão: 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2643182"/>
            <a:ext cx="885831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7752" y="5143512"/>
            <a:ext cx="4197922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Exercício </a:t>
            </a:r>
            <a:r>
              <a:rPr lang="pt-BR" dirty="0" err="1" smtClean="0"/>
              <a:t>Map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dirty="0" smtClean="0"/>
              <a:t>Suponha que você tenha uma lista de números inteiros e queira criar uma nova lista com o dobro de cada número da lista original. Você pode usar o método </a:t>
            </a:r>
            <a:r>
              <a:rPr lang="pt-BR" dirty="0" err="1" smtClean="0"/>
              <a:t>map</a:t>
            </a:r>
            <a:r>
              <a:rPr lang="pt-BR" dirty="0" smtClean="0"/>
              <a:t> para fazer isso de forma simples e elegante.</a:t>
            </a:r>
            <a:br>
              <a:rPr lang="pt-BR" dirty="0" smtClean="0"/>
            </a:br>
            <a:endParaRPr lang="pt-BR" dirty="0" smtClean="0"/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0951" y="4143380"/>
            <a:ext cx="8001577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outros métodos que são usados com </a:t>
            </a:r>
            <a:r>
              <a:rPr lang="pt-BR" dirty="0" err="1" smtClean="0"/>
              <a:t>array</a:t>
            </a:r>
            <a:r>
              <a:rPr lang="pt-BR" dirty="0" smtClean="0"/>
              <a:t> no </a:t>
            </a:r>
            <a:r>
              <a:rPr lang="pt-BR" dirty="0" err="1" smtClean="0"/>
              <a:t>javascript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err="1" smtClean="0"/>
              <a:t>forEach</a:t>
            </a:r>
            <a:r>
              <a:rPr lang="pt-BR" dirty="0" smtClean="0"/>
              <a:t>() - Executa uma determinada função em cada elemento do </a:t>
            </a:r>
            <a:r>
              <a:rPr lang="pt-BR" dirty="0" err="1" smtClean="0"/>
              <a:t>array</a:t>
            </a:r>
            <a:r>
              <a:rPr lang="pt-BR" dirty="0" smtClean="0"/>
              <a:t>.</a:t>
            </a:r>
          </a:p>
          <a:p>
            <a:r>
              <a:rPr lang="pt-BR" dirty="0" err="1" smtClean="0"/>
              <a:t>filter</a:t>
            </a:r>
            <a:r>
              <a:rPr lang="pt-BR" dirty="0" smtClean="0"/>
              <a:t>() - Cria um novo </a:t>
            </a:r>
            <a:r>
              <a:rPr lang="pt-BR" dirty="0" err="1" smtClean="0"/>
              <a:t>array</a:t>
            </a:r>
            <a:r>
              <a:rPr lang="pt-BR" dirty="0" smtClean="0"/>
              <a:t> com todos os elementos que passam no teste implementado pela função fornecida.</a:t>
            </a:r>
          </a:p>
          <a:p>
            <a:r>
              <a:rPr lang="pt-BR" dirty="0" err="1" smtClean="0"/>
              <a:t>find</a:t>
            </a:r>
            <a:r>
              <a:rPr lang="pt-BR" dirty="0" smtClean="0"/>
              <a:t>() - Retorna o valor do primeiro elemento do </a:t>
            </a:r>
            <a:r>
              <a:rPr lang="pt-BR" dirty="0" err="1" smtClean="0"/>
              <a:t>array</a:t>
            </a:r>
            <a:r>
              <a:rPr lang="pt-BR" dirty="0" smtClean="0"/>
              <a:t> que satisfaz a função de teste fornecida.</a:t>
            </a:r>
          </a:p>
          <a:p>
            <a:pPr>
              <a:buNone/>
            </a:pPr>
            <a:r>
              <a:rPr lang="pt-BR" dirty="0" smtClean="0"/>
              <a:t/>
            </a:r>
            <a:br>
              <a:rPr lang="pt-BR" dirty="0" smtClean="0"/>
            </a:br>
            <a:endParaRPr lang="pt-BR" dirty="0" smtClean="0"/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 smtClean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outros métodos que são usados com </a:t>
            </a:r>
            <a:r>
              <a:rPr lang="pt-BR" dirty="0" err="1" smtClean="0"/>
              <a:t>array</a:t>
            </a:r>
            <a:r>
              <a:rPr lang="pt-BR" dirty="0" smtClean="0"/>
              <a:t> no </a:t>
            </a:r>
            <a:r>
              <a:rPr lang="pt-BR" dirty="0" err="1" smtClean="0"/>
              <a:t>javascript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some() - Verifica se pelo menos um dos elementos do </a:t>
            </a:r>
            <a:r>
              <a:rPr lang="pt-BR" dirty="0" err="1" smtClean="0"/>
              <a:t>array</a:t>
            </a:r>
            <a:r>
              <a:rPr lang="pt-BR" dirty="0" smtClean="0"/>
              <a:t> passa no teste implementado pela função fornecida.</a:t>
            </a:r>
          </a:p>
          <a:p>
            <a:r>
              <a:rPr lang="pt-BR" dirty="0" err="1" smtClean="0"/>
              <a:t>every</a:t>
            </a:r>
            <a:r>
              <a:rPr lang="pt-BR" dirty="0" smtClean="0"/>
              <a:t>() - Verifica se todos os elementos do </a:t>
            </a:r>
            <a:r>
              <a:rPr lang="pt-BR" dirty="0" err="1" smtClean="0"/>
              <a:t>array</a:t>
            </a:r>
            <a:r>
              <a:rPr lang="pt-BR" dirty="0" smtClean="0"/>
              <a:t> passam no teste implementado pela função fornecida.</a:t>
            </a:r>
          </a:p>
          <a:p>
            <a:r>
              <a:rPr lang="pt-BR" dirty="0" err="1" smtClean="0"/>
              <a:t>sort</a:t>
            </a:r>
            <a:r>
              <a:rPr lang="pt-BR" dirty="0" smtClean="0"/>
              <a:t>() - Ordena os elementos do </a:t>
            </a:r>
            <a:r>
              <a:rPr lang="pt-BR" dirty="0" err="1" smtClean="0"/>
              <a:t>array</a:t>
            </a:r>
            <a:r>
              <a:rPr lang="pt-BR" dirty="0" smtClean="0"/>
              <a:t>.</a:t>
            </a:r>
          </a:p>
          <a:p>
            <a:pPr>
              <a:buNone/>
            </a:pPr>
            <a:r>
              <a:rPr lang="pt-BR" dirty="0" smtClean="0"/>
              <a:t/>
            </a:r>
            <a:br>
              <a:rPr lang="pt-BR" dirty="0" smtClean="0"/>
            </a:br>
            <a:endParaRPr lang="pt-BR" dirty="0" smtClean="0"/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 smtClean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outros métodos que são usados com </a:t>
            </a:r>
            <a:r>
              <a:rPr lang="pt-BR" dirty="0" err="1" smtClean="0"/>
              <a:t>array</a:t>
            </a:r>
            <a:r>
              <a:rPr lang="pt-BR" dirty="0" smtClean="0"/>
              <a:t> no </a:t>
            </a:r>
            <a:r>
              <a:rPr lang="pt-BR" dirty="0" err="1" smtClean="0"/>
              <a:t>javascript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err="1" smtClean="0"/>
              <a:t>slice</a:t>
            </a:r>
            <a:r>
              <a:rPr lang="pt-BR" dirty="0" smtClean="0"/>
              <a:t>() - Retorna uma parte do </a:t>
            </a:r>
            <a:r>
              <a:rPr lang="pt-BR" dirty="0" err="1" smtClean="0"/>
              <a:t>array</a:t>
            </a:r>
            <a:r>
              <a:rPr lang="pt-BR" dirty="0" smtClean="0"/>
              <a:t>, selecionada a partir do índice inicial até o índice final.</a:t>
            </a:r>
          </a:p>
          <a:p>
            <a:r>
              <a:rPr lang="pt-BR" dirty="0" err="1" smtClean="0"/>
              <a:t>splice</a:t>
            </a:r>
            <a:r>
              <a:rPr lang="pt-BR" dirty="0" smtClean="0"/>
              <a:t>() - Adiciona ou remove elementos de um </a:t>
            </a:r>
            <a:r>
              <a:rPr lang="pt-BR" dirty="0" err="1" smtClean="0"/>
              <a:t>array</a:t>
            </a:r>
            <a:r>
              <a:rPr lang="pt-BR" dirty="0" smtClean="0"/>
              <a:t>.</a:t>
            </a:r>
          </a:p>
          <a:p>
            <a:r>
              <a:rPr lang="pt-BR" dirty="0" err="1" smtClean="0"/>
              <a:t>concat</a:t>
            </a:r>
            <a:r>
              <a:rPr lang="pt-BR" dirty="0" smtClean="0"/>
              <a:t>() - Concatena dois ou mais </a:t>
            </a:r>
            <a:r>
              <a:rPr lang="pt-BR" dirty="0" err="1" smtClean="0"/>
              <a:t>arrays</a:t>
            </a:r>
            <a:r>
              <a:rPr lang="pt-BR" dirty="0" smtClean="0"/>
              <a:t>.</a:t>
            </a:r>
          </a:p>
          <a:p>
            <a:r>
              <a:rPr lang="pt-BR" dirty="0" smtClean="0"/>
              <a:t>includes() - Verifica se um determinado elemento está presente no </a:t>
            </a:r>
            <a:r>
              <a:rPr lang="pt-BR" dirty="0" err="1" smtClean="0"/>
              <a:t>array</a:t>
            </a:r>
            <a:r>
              <a:rPr lang="pt-BR" dirty="0" smtClean="0"/>
              <a:t>.</a:t>
            </a:r>
          </a:p>
          <a:p>
            <a:pPr>
              <a:buNone/>
            </a:pPr>
            <a:r>
              <a:rPr lang="pt-BR" dirty="0" smtClean="0"/>
              <a:t/>
            </a:r>
            <a:br>
              <a:rPr lang="pt-BR" dirty="0" smtClean="0"/>
            </a:br>
            <a:endParaRPr lang="pt-BR" dirty="0" smtClean="0"/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 smtClean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Salvando no </a:t>
            </a:r>
            <a:r>
              <a:rPr lang="pt-BR" dirty="0" err="1" smtClean="0"/>
              <a:t>Array</a:t>
            </a:r>
            <a:r>
              <a:rPr lang="pt-BR" dirty="0" smtClean="0"/>
              <a:t> pelo DOM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Veja o exemplo abaixo: 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9638" y="2500306"/>
            <a:ext cx="8437204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3714752"/>
            <a:ext cx="8217952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Salvando no </a:t>
            </a:r>
            <a:r>
              <a:rPr lang="pt-BR" dirty="0" err="1" smtClean="0"/>
              <a:t>Array</a:t>
            </a:r>
            <a:r>
              <a:rPr lang="pt-BR" dirty="0" smtClean="0"/>
              <a:t> pelo DOM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Criamos um </a:t>
            </a:r>
            <a:r>
              <a:rPr lang="pt-BR" dirty="0" err="1" smtClean="0"/>
              <a:t>array</a:t>
            </a:r>
            <a:r>
              <a:rPr lang="pt-BR" dirty="0" smtClean="0"/>
              <a:t> vazio nomes.</a:t>
            </a:r>
          </a:p>
          <a:p>
            <a:r>
              <a:rPr lang="pt-BR" dirty="0" smtClean="0"/>
              <a:t>Definimos a função salvar(), que é chamada quando o botão é clicado.</a:t>
            </a:r>
          </a:p>
          <a:p>
            <a:r>
              <a:rPr lang="pt-BR" dirty="0" smtClean="0"/>
              <a:t>Dentro da função salvar(), capturamos o valor do input com </a:t>
            </a:r>
            <a:r>
              <a:rPr lang="pt-BR" dirty="0" err="1" smtClean="0"/>
              <a:t>document</a:t>
            </a:r>
            <a:r>
              <a:rPr lang="pt-BR" dirty="0" smtClean="0"/>
              <a:t>.</a:t>
            </a:r>
            <a:r>
              <a:rPr lang="pt-BR" dirty="0" err="1" smtClean="0"/>
              <a:t>querySelector</a:t>
            </a:r>
            <a:r>
              <a:rPr lang="pt-BR" dirty="0" smtClean="0"/>
              <a:t>('#nome').</a:t>
            </a:r>
            <a:r>
              <a:rPr lang="pt-BR" dirty="0" err="1" smtClean="0"/>
              <a:t>value</a:t>
            </a:r>
            <a:r>
              <a:rPr lang="pt-BR" dirty="0" smtClean="0"/>
              <a:t>.</a:t>
            </a:r>
          </a:p>
          <a:p>
            <a:r>
              <a:rPr lang="pt-BR" dirty="0" smtClean="0"/>
              <a:t>Adicionamos o valor capturado ao final do </a:t>
            </a:r>
            <a:r>
              <a:rPr lang="pt-BR" dirty="0" err="1" smtClean="0"/>
              <a:t>array</a:t>
            </a:r>
            <a:r>
              <a:rPr lang="pt-BR" dirty="0" smtClean="0"/>
              <a:t> nomes com nomes.</a:t>
            </a:r>
            <a:r>
              <a:rPr lang="pt-BR" dirty="0" err="1" smtClean="0"/>
              <a:t>push</a:t>
            </a:r>
            <a:r>
              <a:rPr lang="pt-BR" dirty="0" smtClean="0"/>
              <a:t>(nome)</a:t>
            </a:r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Salvando no </a:t>
            </a:r>
            <a:r>
              <a:rPr lang="pt-BR" dirty="0" err="1" smtClean="0"/>
              <a:t>Array</a:t>
            </a:r>
            <a:r>
              <a:rPr lang="pt-BR" dirty="0" smtClean="0"/>
              <a:t> pelo DOM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smtClean="0"/>
              <a:t>Atualizamos o conteúdo do elemento com o id "resultado" para exibir o </a:t>
            </a:r>
            <a:r>
              <a:rPr lang="pt-BR" dirty="0" err="1" smtClean="0"/>
              <a:t>array</a:t>
            </a:r>
            <a:r>
              <a:rPr lang="pt-BR" dirty="0" smtClean="0"/>
              <a:t> usando </a:t>
            </a:r>
            <a:r>
              <a:rPr lang="pt-BR" dirty="0" err="1" smtClean="0"/>
              <a:t>document</a:t>
            </a:r>
            <a:r>
              <a:rPr lang="pt-BR" dirty="0" smtClean="0"/>
              <a:t>.</a:t>
            </a:r>
            <a:r>
              <a:rPr lang="pt-BR" dirty="0" err="1" smtClean="0"/>
              <a:t>querySelector</a:t>
            </a:r>
            <a:r>
              <a:rPr lang="pt-BR" dirty="0" smtClean="0"/>
              <a:t>('#resultado').</a:t>
            </a:r>
            <a:r>
              <a:rPr lang="pt-BR" dirty="0" err="1" smtClean="0"/>
              <a:t>innerHTML</a:t>
            </a:r>
            <a:r>
              <a:rPr lang="pt-BR" dirty="0" smtClean="0"/>
              <a:t> = nomes.</a:t>
            </a:r>
            <a:r>
              <a:rPr lang="pt-BR" dirty="0" err="1" smtClean="0"/>
              <a:t>join</a:t>
            </a:r>
            <a:r>
              <a:rPr lang="pt-BR" dirty="0" smtClean="0"/>
              <a:t>(', '). Usamos o método </a:t>
            </a:r>
            <a:r>
              <a:rPr lang="pt-BR" dirty="0" err="1" smtClean="0"/>
              <a:t>join</a:t>
            </a:r>
            <a:r>
              <a:rPr lang="pt-BR" dirty="0" smtClean="0"/>
              <a:t>() para converter o </a:t>
            </a:r>
            <a:r>
              <a:rPr lang="pt-BR" dirty="0" err="1" smtClean="0"/>
              <a:t>array</a:t>
            </a:r>
            <a:r>
              <a:rPr lang="pt-BR" dirty="0" smtClean="0"/>
              <a:t> em uma string separada por vírgulas.</a:t>
            </a:r>
            <a:endParaRPr lang="pt-BR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Apagando </a:t>
            </a:r>
            <a:r>
              <a:rPr lang="pt-BR" dirty="0" smtClean="0"/>
              <a:t>no </a:t>
            </a:r>
            <a:r>
              <a:rPr lang="pt-BR" dirty="0" err="1" smtClean="0"/>
              <a:t>Array</a:t>
            </a:r>
            <a:r>
              <a:rPr lang="pt-BR" dirty="0" smtClean="0"/>
              <a:t> pelo DOM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smtClean="0"/>
              <a:t>Mas, se eu quiser apagar o ultimo valor ?</a:t>
            </a:r>
          </a:p>
          <a:p>
            <a:pPr>
              <a:buNone/>
            </a:pPr>
            <a:r>
              <a:rPr lang="pt-BR" dirty="0" smtClean="0"/>
              <a:t>Simples, muito simples:</a:t>
            </a:r>
          </a:p>
          <a:p>
            <a:pPr>
              <a:buNone/>
            </a:pP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3072362"/>
            <a:ext cx="8786874" cy="1428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pt-BR" dirty="0" smtClean="0"/>
              <a:t>2) Crie uma função que receba um </a:t>
            </a:r>
            <a:r>
              <a:rPr lang="pt-BR" dirty="0" err="1" smtClean="0"/>
              <a:t>array</a:t>
            </a:r>
            <a:r>
              <a:rPr lang="pt-BR" dirty="0" smtClean="0"/>
              <a:t> de números como parâmetro e retorne a soma de todos os elementos do </a:t>
            </a:r>
            <a:r>
              <a:rPr lang="pt-BR" dirty="0" err="1" smtClean="0"/>
              <a:t>array</a:t>
            </a:r>
            <a:r>
              <a:rPr lang="pt-BR" dirty="0" smtClean="0"/>
              <a:t>.</a:t>
            </a:r>
          </a:p>
          <a:p>
            <a:pPr>
              <a:buNone/>
            </a:pPr>
            <a:r>
              <a:rPr lang="pt-BR" dirty="0" smtClean="0"/>
              <a:t>3) Crie uma função que receba um </a:t>
            </a:r>
            <a:r>
              <a:rPr lang="pt-BR" dirty="0" err="1" smtClean="0"/>
              <a:t>array</a:t>
            </a:r>
            <a:r>
              <a:rPr lang="pt-BR" dirty="0" smtClean="0"/>
              <a:t> de números como parâmetro e retorne um novo </a:t>
            </a:r>
            <a:r>
              <a:rPr lang="pt-BR" dirty="0" err="1" smtClean="0"/>
              <a:t>array</a:t>
            </a:r>
            <a:r>
              <a:rPr lang="pt-BR" dirty="0" smtClean="0"/>
              <a:t> com todos os elementos multiplicados por 2.</a:t>
            </a:r>
          </a:p>
          <a:p>
            <a:pPr>
              <a:buNone/>
            </a:pPr>
            <a:r>
              <a:rPr lang="pt-BR" dirty="0" smtClean="0"/>
              <a:t>4) Crie uma função que receba um </a:t>
            </a:r>
            <a:r>
              <a:rPr lang="pt-BR" dirty="0" err="1" smtClean="0"/>
              <a:t>array</a:t>
            </a:r>
            <a:r>
              <a:rPr lang="pt-BR" dirty="0" smtClean="0"/>
              <a:t> de números como parâmetro e retorne o menor número do </a:t>
            </a:r>
            <a:r>
              <a:rPr lang="pt-BR" dirty="0" err="1" smtClean="0"/>
              <a:t>array</a:t>
            </a:r>
            <a:r>
              <a:rPr lang="pt-BR" dirty="0" smtClean="0"/>
              <a:t>.</a:t>
            </a:r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dirty="0" smtClean="0"/>
              <a:t>5) Crie uma função que receba dois </a:t>
            </a:r>
            <a:r>
              <a:rPr lang="pt-BR" dirty="0" err="1" smtClean="0"/>
              <a:t>arrays</a:t>
            </a:r>
            <a:r>
              <a:rPr lang="pt-BR" dirty="0" smtClean="0"/>
              <a:t> de números como parâmetro e retorne um novo </a:t>
            </a:r>
            <a:r>
              <a:rPr lang="pt-BR" dirty="0" err="1" smtClean="0"/>
              <a:t>array</a:t>
            </a:r>
            <a:r>
              <a:rPr lang="pt-BR" dirty="0" smtClean="0"/>
              <a:t> com a soma dos elementos correspondentes de cada </a:t>
            </a:r>
            <a:r>
              <a:rPr lang="pt-BR" dirty="0" err="1" smtClean="0"/>
              <a:t>array</a:t>
            </a:r>
            <a:r>
              <a:rPr lang="pt-BR" dirty="0" smtClean="0"/>
              <a:t>. Por exemplo, se os </a:t>
            </a:r>
            <a:r>
              <a:rPr lang="pt-BR" dirty="0" err="1" smtClean="0"/>
              <a:t>arrays</a:t>
            </a:r>
            <a:r>
              <a:rPr lang="pt-BR" dirty="0" smtClean="0"/>
              <a:t> [1, 2, 3] e [4, 5, 6] forem passados como parâmetro, a função deve retornar o </a:t>
            </a:r>
            <a:r>
              <a:rPr lang="pt-BR" dirty="0" err="1" smtClean="0"/>
              <a:t>array</a:t>
            </a:r>
            <a:r>
              <a:rPr lang="pt-BR" dirty="0" smtClean="0"/>
              <a:t> [5, 7, 9].</a:t>
            </a:r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Arrays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Para saber o tamanho do </a:t>
            </a:r>
            <a:r>
              <a:rPr lang="pt-BR" dirty="0" err="1" smtClean="0"/>
              <a:t>array</a:t>
            </a:r>
            <a:r>
              <a:rPr lang="pt-BR" dirty="0" smtClean="0"/>
              <a:t>, onde temos a quantidade de valores armazenados use </a:t>
            </a:r>
            <a:r>
              <a:rPr lang="pt-BR" dirty="0" err="1" smtClean="0"/>
              <a:t>length</a:t>
            </a:r>
            <a:r>
              <a:rPr lang="pt-BR" dirty="0" smtClean="0"/>
              <a:t>.</a:t>
            </a:r>
            <a:endParaRPr lang="pt-BR" b="1" dirty="0" smtClean="0"/>
          </a:p>
          <a:p>
            <a:endParaRPr lang="pt-BR" b="1" dirty="0"/>
          </a:p>
          <a:p>
            <a:endParaRPr lang="pt-BR" b="1" dirty="0" smtClean="0"/>
          </a:p>
          <a:p>
            <a:pPr>
              <a:buNone/>
            </a:pPr>
            <a:r>
              <a:rPr lang="pt-BR" dirty="0" smtClean="0"/>
              <a:t>Para buscar um valor por uma posição no </a:t>
            </a:r>
            <a:r>
              <a:rPr lang="pt-BR" dirty="0" err="1" smtClean="0"/>
              <a:t>array</a:t>
            </a:r>
            <a:r>
              <a:rPr lang="pt-BR" dirty="0" smtClean="0"/>
              <a:t>: 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2928934"/>
            <a:ext cx="5888223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57356" y="5000636"/>
            <a:ext cx="5628650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6) Crie uma função que receba um </a:t>
            </a:r>
            <a:r>
              <a:rPr lang="pt-BR" dirty="0" err="1" smtClean="0"/>
              <a:t>array</a:t>
            </a:r>
            <a:r>
              <a:rPr lang="pt-BR" dirty="0" smtClean="0"/>
              <a:t> de números como parâmetro e retorne um novo </a:t>
            </a:r>
            <a:r>
              <a:rPr lang="pt-BR" dirty="0" err="1" smtClean="0"/>
              <a:t>array</a:t>
            </a:r>
            <a:r>
              <a:rPr lang="pt-BR" dirty="0" smtClean="0"/>
              <a:t> com somente os números pares do </a:t>
            </a:r>
            <a:r>
              <a:rPr lang="pt-BR" dirty="0" err="1" smtClean="0"/>
              <a:t>array</a:t>
            </a:r>
            <a:r>
              <a:rPr lang="pt-BR" dirty="0" smtClean="0"/>
              <a:t>.</a:t>
            </a:r>
          </a:p>
          <a:p>
            <a:pPr>
              <a:buNone/>
            </a:pPr>
            <a:r>
              <a:rPr lang="pt-BR" dirty="0" smtClean="0"/>
              <a:t>7) Crie uma função que receba um </a:t>
            </a:r>
            <a:r>
              <a:rPr lang="pt-BR" dirty="0" err="1" smtClean="0"/>
              <a:t>array</a:t>
            </a:r>
            <a:r>
              <a:rPr lang="pt-BR" dirty="0" smtClean="0"/>
              <a:t> de números como parâmetro e retorne um novo </a:t>
            </a:r>
            <a:r>
              <a:rPr lang="pt-BR" dirty="0" err="1" smtClean="0"/>
              <a:t>array</a:t>
            </a:r>
            <a:r>
              <a:rPr lang="pt-BR" dirty="0" smtClean="0"/>
              <a:t> com somente os números ímpares do </a:t>
            </a:r>
            <a:r>
              <a:rPr lang="pt-BR" dirty="0" err="1" smtClean="0"/>
              <a:t>array</a:t>
            </a:r>
            <a:r>
              <a:rPr lang="pt-BR" dirty="0" smtClean="0"/>
              <a:t>.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pt-BR" dirty="0" smtClean="0"/>
              <a:t>8) Crie uma função que receba um </a:t>
            </a:r>
            <a:r>
              <a:rPr lang="pt-BR" dirty="0" err="1" smtClean="0"/>
              <a:t>array</a:t>
            </a:r>
            <a:r>
              <a:rPr lang="pt-BR" dirty="0" smtClean="0"/>
              <a:t> de números como parâmetro e retorne um novo </a:t>
            </a:r>
            <a:r>
              <a:rPr lang="pt-BR" dirty="0" err="1" smtClean="0"/>
              <a:t>array</a:t>
            </a:r>
            <a:r>
              <a:rPr lang="pt-BR" dirty="0" smtClean="0"/>
              <a:t> com somente os números que são divisíveis por 3.</a:t>
            </a:r>
          </a:p>
          <a:p>
            <a:pPr>
              <a:buNone/>
            </a:pPr>
            <a:r>
              <a:rPr lang="pt-BR" dirty="0" smtClean="0"/>
              <a:t>9) Crie uma função que receba um </a:t>
            </a:r>
            <a:r>
              <a:rPr lang="pt-BR" dirty="0" err="1" smtClean="0"/>
              <a:t>array</a:t>
            </a:r>
            <a:r>
              <a:rPr lang="pt-BR" dirty="0" smtClean="0"/>
              <a:t> de objetos, onde cada objeto representa um aluno com os seguintes atributos: nome (string), notas (</a:t>
            </a:r>
            <a:r>
              <a:rPr lang="pt-BR" dirty="0" err="1" smtClean="0"/>
              <a:t>array</a:t>
            </a:r>
            <a:r>
              <a:rPr lang="pt-BR" dirty="0" smtClean="0"/>
              <a:t> de números). A função deve retornar um novo </a:t>
            </a:r>
            <a:r>
              <a:rPr lang="pt-BR" dirty="0" err="1" smtClean="0"/>
              <a:t>array</a:t>
            </a:r>
            <a:r>
              <a:rPr lang="pt-BR" dirty="0" smtClean="0"/>
              <a:t> contendo somente os alunos que têm média de notas maior ou igual a 7.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Arrays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smtClean="0"/>
              <a:t>Alguns meios de declarações dos </a:t>
            </a:r>
            <a:r>
              <a:rPr lang="pt-BR" dirty="0" err="1" smtClean="0"/>
              <a:t>Arrays</a:t>
            </a:r>
            <a:r>
              <a:rPr lang="pt-BR" dirty="0" smtClean="0"/>
              <a:t>:</a:t>
            </a:r>
          </a:p>
          <a:p>
            <a:pPr>
              <a:buNone/>
            </a:pPr>
            <a:endParaRPr lang="pt-BR" dirty="0"/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/>
          </a:p>
          <a:p>
            <a:pPr>
              <a:buNone/>
            </a:pPr>
            <a:r>
              <a:rPr lang="pt-BR" dirty="0" smtClean="0"/>
              <a:t>A segunda linha de código é possível ser utilizada, mas não vamos e nem devemos usar, devemos seguir boas práticas de programação usadas no mercado. 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3064" y="2285992"/>
            <a:ext cx="8415216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Arrays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pt-BR" dirty="0" smtClean="0"/>
              <a:t>Digamos que existe um </a:t>
            </a:r>
            <a:r>
              <a:rPr lang="pt-BR" dirty="0" err="1" smtClean="0"/>
              <a:t>array</a:t>
            </a:r>
            <a:r>
              <a:rPr lang="pt-BR" dirty="0" smtClean="0"/>
              <a:t> e eu preciso inserir algum outro valor dentro deste já criado. Existe um método chamado </a:t>
            </a:r>
            <a:r>
              <a:rPr lang="pt-BR" dirty="0" err="1" smtClean="0"/>
              <a:t>push</a:t>
            </a:r>
            <a:r>
              <a:rPr lang="pt-BR" dirty="0" smtClean="0"/>
              <a:t> que me permite fazer isso sem maiores problemas ao meu código. </a:t>
            </a:r>
          </a:p>
          <a:p>
            <a:pPr>
              <a:buNone/>
            </a:pPr>
            <a:r>
              <a:rPr lang="pt-BR" dirty="0" smtClean="0"/>
              <a:t>Eu agora quero adicionar Carne neste meu </a:t>
            </a:r>
            <a:r>
              <a:rPr lang="pt-BR" dirty="0" err="1" smtClean="0"/>
              <a:t>array</a:t>
            </a:r>
            <a:r>
              <a:rPr lang="pt-BR" dirty="0" smtClean="0"/>
              <a:t> criado, para isso é bem simples, basta informar o nome do </a:t>
            </a:r>
            <a:r>
              <a:rPr lang="pt-BR" dirty="0" err="1" smtClean="0"/>
              <a:t>array</a:t>
            </a:r>
            <a:r>
              <a:rPr lang="pt-BR" dirty="0"/>
              <a:t> </a:t>
            </a:r>
            <a:r>
              <a:rPr lang="pt-BR" dirty="0" smtClean="0"/>
              <a:t>seguido do comando ‘</a:t>
            </a:r>
            <a:r>
              <a:rPr lang="pt-BR" dirty="0" err="1" smtClean="0"/>
              <a:t>push</a:t>
            </a:r>
            <a:r>
              <a:rPr lang="pt-BR" dirty="0" smtClean="0"/>
              <a:t>’ e entre </a:t>
            </a:r>
            <a:r>
              <a:rPr lang="pt-BR" dirty="0" err="1" smtClean="0"/>
              <a:t>parenteses</a:t>
            </a:r>
            <a:r>
              <a:rPr lang="pt-BR" dirty="0" smtClean="0"/>
              <a:t> informar o valor que eu quero inserir</a:t>
            </a:r>
          </a:p>
          <a:p>
            <a:pPr>
              <a:buNone/>
            </a:pPr>
            <a:endParaRPr lang="pt-B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7422" y="5500702"/>
            <a:ext cx="6160233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Arrays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dirty="0" smtClean="0"/>
              <a:t>O método </a:t>
            </a:r>
            <a:r>
              <a:rPr lang="pt-BR" dirty="0" err="1" smtClean="0"/>
              <a:t>push</a:t>
            </a:r>
            <a:r>
              <a:rPr lang="pt-BR" dirty="0" smtClean="0"/>
              <a:t> irá adicionar ao final da lista o valor desejado para guardar. </a:t>
            </a:r>
            <a:r>
              <a:rPr lang="pt-BR" dirty="0" err="1" smtClean="0"/>
              <a:t>Push</a:t>
            </a:r>
            <a:r>
              <a:rPr lang="pt-BR" dirty="0" smtClean="0"/>
              <a:t> significa ‘empurre’</a:t>
            </a:r>
            <a:endParaRPr lang="pt-B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3214686"/>
            <a:ext cx="6160233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Arrays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dirty="0" smtClean="0"/>
              <a:t>Já para remover, basta usar o ‘pop’, que significa estourar. </a:t>
            </a:r>
            <a:endParaRPr lang="pt-BR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99" y="3071810"/>
            <a:ext cx="9109701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Arrays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dirty="0" smtClean="0"/>
              <a:t>Caso eu queria remover sempre a última posição, posso passar o valor do argumento vazio que o código irá entender o que fazer</a:t>
            </a:r>
          </a:p>
          <a:p>
            <a:pPr>
              <a:buNone/>
            </a:pPr>
            <a:endParaRPr lang="pt-B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8359" y="3500438"/>
            <a:ext cx="8448483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1764</Words>
  <Application>Microsoft Office PowerPoint</Application>
  <PresentationFormat>Apresentação na tela (4:3)</PresentationFormat>
  <Paragraphs>146</Paragraphs>
  <Slides>41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41</vt:i4>
      </vt:variant>
    </vt:vector>
  </HeadingPairs>
  <TitlesOfParts>
    <vt:vector size="42" baseType="lpstr">
      <vt:lpstr>Tema do Office</vt:lpstr>
      <vt:lpstr>Javascript Arrays</vt:lpstr>
      <vt:lpstr>Arrays</vt:lpstr>
      <vt:lpstr>Arrays</vt:lpstr>
      <vt:lpstr>Arrays</vt:lpstr>
      <vt:lpstr>Arrays</vt:lpstr>
      <vt:lpstr>Arrays</vt:lpstr>
      <vt:lpstr>Arrays</vt:lpstr>
      <vt:lpstr>Arrays</vt:lpstr>
      <vt:lpstr>Arrays</vt:lpstr>
      <vt:lpstr>Arrays</vt:lpstr>
      <vt:lpstr>Arrays</vt:lpstr>
      <vt:lpstr>Arrays</vt:lpstr>
      <vt:lpstr>Arrays</vt:lpstr>
      <vt:lpstr>Arrays</vt:lpstr>
      <vt:lpstr>FOR</vt:lpstr>
      <vt:lpstr>Arrays</vt:lpstr>
      <vt:lpstr>Arrays</vt:lpstr>
      <vt:lpstr>Exercício</vt:lpstr>
      <vt:lpstr>Exercício</vt:lpstr>
      <vt:lpstr>Como somar arrays em Javascript?</vt:lpstr>
      <vt:lpstr>o que são os métodos map e reduce</vt:lpstr>
      <vt:lpstr>o que são os métodos map e reduce</vt:lpstr>
      <vt:lpstr>o que são os métodos map e reduce</vt:lpstr>
      <vt:lpstr>o que são os métodos map e reduce</vt:lpstr>
      <vt:lpstr>Soma dos Arrays</vt:lpstr>
      <vt:lpstr>Soma dos Arrays</vt:lpstr>
      <vt:lpstr>Exercício Reduce</vt:lpstr>
      <vt:lpstr>Exercício Reduce</vt:lpstr>
      <vt:lpstr>Exercício Map</vt:lpstr>
      <vt:lpstr>Exercício Map</vt:lpstr>
      <vt:lpstr>outros métodos que são usados com array no javascript</vt:lpstr>
      <vt:lpstr>outros métodos que são usados com array no javascript</vt:lpstr>
      <vt:lpstr>outros métodos que são usados com array no javascript</vt:lpstr>
      <vt:lpstr>Salvando no Array pelo DOM</vt:lpstr>
      <vt:lpstr>Salvando no Array pelo DOM</vt:lpstr>
      <vt:lpstr>Salvando no Array pelo DOM</vt:lpstr>
      <vt:lpstr>Apagando no Array pelo DOM</vt:lpstr>
      <vt:lpstr>Exercício</vt:lpstr>
      <vt:lpstr>Exercício</vt:lpstr>
      <vt:lpstr>Exercício</vt:lpstr>
      <vt:lpstr>Exercício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Usuário do Windows</dc:creator>
  <cp:lastModifiedBy>Usuário do Windows</cp:lastModifiedBy>
  <cp:revision>17</cp:revision>
  <dcterms:created xsi:type="dcterms:W3CDTF">2023-02-19T11:11:34Z</dcterms:created>
  <dcterms:modified xsi:type="dcterms:W3CDTF">2023-02-26T18:52:01Z</dcterms:modified>
</cp:coreProperties>
</file>